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1" r:id="rId7"/>
    <p:sldId id="263" r:id="rId8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</p:embeddedFontLst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132D-452A-49E5-B8CD-EA0C46A12A5F}" type="datetimeFigureOut">
              <a:rPr lang="vi-VN" smtClean="0"/>
              <a:t>02/04/2019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3046-9975-4CD1-8163-35C299AA086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31667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132D-452A-49E5-B8CD-EA0C46A12A5F}" type="datetimeFigureOut">
              <a:rPr lang="vi-VN" smtClean="0"/>
              <a:t>02/04/2019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3046-9975-4CD1-8163-35C299AA086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45160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132D-452A-49E5-B8CD-EA0C46A12A5F}" type="datetimeFigureOut">
              <a:rPr lang="vi-VN" smtClean="0"/>
              <a:t>02/04/2019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3046-9975-4CD1-8163-35C299AA086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93238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132D-452A-49E5-B8CD-EA0C46A12A5F}" type="datetimeFigureOut">
              <a:rPr lang="vi-VN" smtClean="0"/>
              <a:t>02/04/2019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3046-9975-4CD1-8163-35C299AA086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69266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132D-452A-49E5-B8CD-EA0C46A12A5F}" type="datetimeFigureOut">
              <a:rPr lang="vi-VN" smtClean="0"/>
              <a:t>02/04/2019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3046-9975-4CD1-8163-35C299AA086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97963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132D-452A-49E5-B8CD-EA0C46A12A5F}" type="datetimeFigureOut">
              <a:rPr lang="vi-VN" smtClean="0"/>
              <a:t>02/04/2019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3046-9975-4CD1-8163-35C299AA086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06249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132D-452A-49E5-B8CD-EA0C46A12A5F}" type="datetimeFigureOut">
              <a:rPr lang="vi-VN" smtClean="0"/>
              <a:t>02/04/2019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3046-9975-4CD1-8163-35C299AA086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58881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132D-452A-49E5-B8CD-EA0C46A12A5F}" type="datetimeFigureOut">
              <a:rPr lang="vi-VN" smtClean="0"/>
              <a:t>02/04/2019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3046-9975-4CD1-8163-35C299AA086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54503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132D-452A-49E5-B8CD-EA0C46A12A5F}" type="datetimeFigureOut">
              <a:rPr lang="vi-VN" smtClean="0"/>
              <a:t>02/04/2019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3046-9975-4CD1-8163-35C299AA086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87268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132D-452A-49E5-B8CD-EA0C46A12A5F}" type="datetimeFigureOut">
              <a:rPr lang="vi-VN" smtClean="0"/>
              <a:t>02/04/2019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3046-9975-4CD1-8163-35C299AA086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29723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132D-452A-49E5-B8CD-EA0C46A12A5F}" type="datetimeFigureOut">
              <a:rPr lang="vi-VN" smtClean="0"/>
              <a:t>02/04/2019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3046-9975-4CD1-8163-35C299AA086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51313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D132D-452A-49E5-B8CD-EA0C46A12A5F}" type="datetimeFigureOut">
              <a:rPr lang="vi-VN" smtClean="0"/>
              <a:t>02/04/2019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03046-9975-4CD1-8163-35C299AA086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64178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microsoft.com/office/2007/relationships/hdphoto" Target="../media/hdphoto3.wdp"/><Relationship Id="rId4" Type="http://schemas.openxmlformats.org/officeDocument/2006/relationships/audio" Target="../media/audio3.wav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3" Type="http://schemas.openxmlformats.org/officeDocument/2006/relationships/audio" Target="../media/audio3.wav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3.wav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3.wav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96646" y="1485900"/>
            <a:ext cx="83987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Câu hỏi trắc nghiệm 4 đáp án</a:t>
            </a:r>
            <a:endParaRPr lang="vi-VN" sz="54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77436" y="2693100"/>
            <a:ext cx="68371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4400" dirty="0">
                <a:solidFill>
                  <a:schemeClr val="bg1"/>
                </a:solidFill>
              </a:rPr>
              <a:t>Multiple - choice questions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11" name="Cloud 10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Cloud 11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569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4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832636" y="199869"/>
            <a:ext cx="10526728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tx1"/>
                </a:solidFill>
              </a:rPr>
              <a:t>Question</a:t>
            </a:r>
            <a:r>
              <a:rPr lang="en-US" sz="3200" dirty="0">
                <a:solidFill>
                  <a:schemeClr val="tx1"/>
                </a:solidFill>
              </a:rPr>
              <a:t> 1?</a:t>
            </a:r>
            <a:endParaRPr lang="vi-VN" sz="32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194934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3200" dirty="0">
                <a:solidFill>
                  <a:schemeClr val="tx1"/>
                </a:solidFill>
              </a:rPr>
              <a:t>A. right</a:t>
            </a: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2" name="Rectangle 41"/>
          <p:cNvSpPr/>
          <p:nvPr/>
        </p:nvSpPr>
        <p:spPr>
          <a:xfrm>
            <a:off x="6130615" y="195353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3200" dirty="0">
                <a:solidFill>
                  <a:schemeClr val="tx1"/>
                </a:solidFill>
              </a:rPr>
              <a:t>B. wrong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110220" y="283851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3200" dirty="0">
                <a:solidFill>
                  <a:schemeClr val="tx1"/>
                </a:solidFill>
              </a:rPr>
              <a:t>C. wrong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130615" y="2842707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3200" dirty="0">
                <a:solidFill>
                  <a:schemeClr val="tx1"/>
                </a:solidFill>
              </a:rPr>
              <a:t>D. wrong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5131881" y="1974821"/>
            <a:ext cx="885137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212482" y="2871882"/>
            <a:ext cx="804536" cy="7040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2883479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1994791"/>
            <a:ext cx="804742" cy="707197"/>
          </a:xfrm>
          <a:prstGeom prst="rect">
            <a:avLst/>
          </a:prstGeom>
        </p:spPr>
      </p:pic>
      <p:sp>
        <p:nvSpPr>
          <p:cNvPr id="57" name="Cloud 56">
            <a:hlinkClick r:id="" action="ppaction://hlinkshowjump?jump=nextslide"/>
          </p:cNvPr>
          <p:cNvSpPr/>
          <p:nvPr/>
        </p:nvSpPr>
        <p:spPr>
          <a:xfrm>
            <a:off x="5345264" y="5130389"/>
            <a:ext cx="1388898" cy="650469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solidFill>
                  <a:schemeClr val="bg1">
                    <a:lumMod val="85000"/>
                  </a:schemeClr>
                </a:solidFill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318845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832636" y="199869"/>
            <a:ext cx="10526728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Question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2?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194934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lang="vi-VN" sz="3200" dirty="0">
                <a:solidFill>
                  <a:prstClr val="black"/>
                </a:solidFill>
              </a:rPr>
              <a:t>. wrong</a:t>
            </a: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5" y="195353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</a:t>
            </a:r>
            <a:r>
              <a:rPr lang="vi-VN" sz="3200" dirty="0">
                <a:solidFill>
                  <a:prstClr val="black"/>
                </a:solidFill>
              </a:rPr>
              <a:t>. right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110220" y="283851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C. wrong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130615" y="2842707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D. wrong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296" y="1974821"/>
            <a:ext cx="80572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212482" y="2871882"/>
            <a:ext cx="804536" cy="7040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2883479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2026493"/>
            <a:ext cx="804742" cy="643793"/>
          </a:xfrm>
          <a:prstGeom prst="rect">
            <a:avLst/>
          </a:prstGeom>
        </p:spPr>
      </p:pic>
      <p:sp>
        <p:nvSpPr>
          <p:cNvPr id="17" name="Cloud 16">
            <a:hlinkClick r:id="" action="ppaction://hlinkshowjump?jump=nextslide"/>
          </p:cNvPr>
          <p:cNvSpPr/>
          <p:nvPr/>
        </p:nvSpPr>
        <p:spPr>
          <a:xfrm>
            <a:off x="5345264" y="5130389"/>
            <a:ext cx="1388898" cy="650469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solidFill>
                  <a:schemeClr val="bg1">
                    <a:lumMod val="85000"/>
                  </a:schemeClr>
                </a:solidFill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28240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832636" y="199869"/>
            <a:ext cx="10526728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Question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3?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194934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A. wrong</a:t>
            </a: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5" y="195353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B. </a:t>
            </a:r>
            <a:r>
              <a:rPr lang="vi-VN" sz="3200" dirty="0">
                <a:solidFill>
                  <a:prstClr val="black"/>
                </a:solidFill>
              </a:rPr>
              <a:t>wrong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110220" y="283851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r>
              <a:rPr lang="vi-VN" sz="3200" dirty="0">
                <a:solidFill>
                  <a:prstClr val="black"/>
                </a:solidFill>
              </a:rPr>
              <a:t>. right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130615" y="2842707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D. wrong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296" y="1974821"/>
            <a:ext cx="80572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482" y="2902112"/>
            <a:ext cx="804536" cy="64362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2883479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821" y="2026493"/>
            <a:ext cx="732592" cy="643793"/>
          </a:xfrm>
          <a:prstGeom prst="rect">
            <a:avLst/>
          </a:prstGeom>
        </p:spPr>
      </p:pic>
      <p:sp>
        <p:nvSpPr>
          <p:cNvPr id="17" name="Cloud 16">
            <a:hlinkClick r:id="" action="ppaction://hlinkshowjump?jump=nextslide"/>
          </p:cNvPr>
          <p:cNvSpPr/>
          <p:nvPr/>
        </p:nvSpPr>
        <p:spPr>
          <a:xfrm>
            <a:off x="5345264" y="5130389"/>
            <a:ext cx="1388898" cy="650469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solidFill>
                  <a:schemeClr val="bg1">
                    <a:lumMod val="85000"/>
                  </a:schemeClr>
                </a:solidFill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93482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832636" y="199869"/>
            <a:ext cx="10526728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Question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4?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194934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A. wrong</a:t>
            </a: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5" y="195353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B. wrong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110220" y="283851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dirty="0">
                <a:solidFill>
                  <a:prstClr val="black"/>
                </a:solidFill>
              </a:rPr>
              <a:t>C. wrong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130615" y="2842707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</a:t>
            </a:r>
            <a:r>
              <a:rPr lang="vi-VN" sz="3200" dirty="0">
                <a:solidFill>
                  <a:prstClr val="black"/>
                </a:solidFill>
              </a:rPr>
              <a:t>. right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296" y="1974821"/>
            <a:ext cx="80572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614" y="2902112"/>
            <a:ext cx="732404" cy="64362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2915181"/>
            <a:ext cx="804742" cy="643793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821" y="2026493"/>
            <a:ext cx="732592" cy="643793"/>
          </a:xfrm>
          <a:prstGeom prst="rect">
            <a:avLst/>
          </a:prstGeom>
        </p:spPr>
      </p:pic>
      <p:sp>
        <p:nvSpPr>
          <p:cNvPr id="17" name="Cloud 16">
            <a:hlinkClick r:id="" action="ppaction://hlinkshowjump?jump=nextslide"/>
          </p:cNvPr>
          <p:cNvSpPr/>
          <p:nvPr/>
        </p:nvSpPr>
        <p:spPr>
          <a:xfrm>
            <a:off x="5345264" y="5130389"/>
            <a:ext cx="1388898" cy="650469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solidFill>
                  <a:schemeClr val="bg1">
                    <a:lumMod val="85000"/>
                  </a:schemeClr>
                </a:solidFill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226399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92203" y="1364275"/>
            <a:ext cx="90075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3600" dirty="0">
                <a:solidFill>
                  <a:schemeClr val="bg1"/>
                </a:solidFill>
              </a:rPr>
              <a:t>Sao chép và dán thêm câu hỏi nếu bạn cần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11302" y="2394283"/>
            <a:ext cx="100832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4000" dirty="0">
                <a:solidFill>
                  <a:schemeClr val="bg1"/>
                </a:solidFill>
              </a:rPr>
              <a:t>Copy and paste more questions if you need</a:t>
            </a:r>
          </a:p>
        </p:txBody>
      </p:sp>
    </p:spTree>
    <p:extLst>
      <p:ext uri="{BB962C8B-B14F-4D97-AF65-F5344CB8AC3E}">
        <p14:creationId xmlns:p14="http://schemas.microsoft.com/office/powerpoint/2010/main" val="44586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B1035E-86C1-46B8-8D67-BC8B762D40C1}"/>
              </a:ext>
            </a:extLst>
          </p:cNvPr>
          <p:cNvSpPr/>
          <p:nvPr/>
        </p:nvSpPr>
        <p:spPr>
          <a:xfrm>
            <a:off x="0" y="1559473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ĐĂNG KÝ TRỢ GIẢNG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GẮN KẾT CỘNG ĐỒNG GIÁO VIÊN</a:t>
            </a:r>
          </a:p>
        </p:txBody>
      </p:sp>
      <p:sp>
        <p:nvSpPr>
          <p:cNvPr id="2" name="Rectangle 1"/>
          <p:cNvSpPr/>
          <p:nvPr/>
        </p:nvSpPr>
        <p:spPr>
          <a:xfrm>
            <a:off x="1892766" y="2759802"/>
            <a:ext cx="84064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4800" dirty="0">
                <a:solidFill>
                  <a:schemeClr val="bg1"/>
                </a:solidFill>
              </a:rPr>
              <a:t>Subscribe my channel, please</a:t>
            </a:r>
          </a:p>
        </p:txBody>
      </p:sp>
    </p:spTree>
    <p:extLst>
      <p:ext uri="{BB962C8B-B14F-4D97-AF65-F5344CB8AC3E}">
        <p14:creationId xmlns:p14="http://schemas.microsoft.com/office/powerpoint/2010/main" val="16204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108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 Light</vt:lpstr>
      <vt:lpstr>Times New Roman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Vo Van Xin Em</dc:creator>
  <cp:lastModifiedBy>Vo Van Xin Em</cp:lastModifiedBy>
  <cp:revision>24</cp:revision>
  <dcterms:created xsi:type="dcterms:W3CDTF">2018-08-18T03:47:10Z</dcterms:created>
  <dcterms:modified xsi:type="dcterms:W3CDTF">2019-04-01T17:33:37Z</dcterms:modified>
</cp:coreProperties>
</file>