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74" r:id="rId6"/>
    <p:sldId id="261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000"/>
    <a:srgbClr val="FAC339"/>
    <a:srgbClr val="F36019"/>
    <a:srgbClr val="9A1755"/>
    <a:srgbClr val="CD0F6D"/>
    <a:srgbClr val="F6B99E"/>
    <a:srgbClr val="FDDCBB"/>
    <a:srgbClr val="22683E"/>
    <a:srgbClr val="27481F"/>
    <a:srgbClr val="274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05F9-5815-4C64-A748-90B8ECC58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A95A7-00CA-41AD-8B4F-58E0AFB9E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6E35B-8B43-40DA-B44E-28B12CCEC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60C6F-2AEA-490F-AE80-0B36B64D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2B855-3A4A-4C40-96CA-63ACD5BB6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D996-ED0D-4C2F-9365-6D33CD8D2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A0B88-4506-46ED-89C7-886A61208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F3506-3F4E-40AF-A6E6-B01A6A5DF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DECB2-2658-43E0-9B6D-B590DEBB9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A6C0E-4638-4268-94AF-52CB6DE6D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2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3FD7-27C9-40E9-BCFB-BDE6D028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DBAC-56AC-47A6-A53D-08E0C2C7A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5A2E9-9642-42C2-A9C2-6E2BC6ECE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3F28E-35B0-49F3-BE32-67BB5968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16230-1920-47E5-B904-EB02E687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0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D65E-6F1D-48EE-BB7D-7D388AEB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4222E-F985-4C88-9522-DDF33219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AAD6F-1294-477E-BC05-AFD90A8E9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E9908-152B-41BF-B090-53AB9423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1F987-9B3B-48A9-AE4B-7B8DA477F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3BC08-CCCA-4382-9216-C604FF0E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9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EA82B-03FB-43E2-8F72-09D062CB4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D9CEC-1ABA-453F-BB8C-29AFC1213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FF6D5-B45B-4BE9-8707-C6AF79EA4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EA549-F60C-4F47-918C-1751A8347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955E4C-1614-4FF9-855C-7FDAE68902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4202D-D071-43EB-8167-AC313F3C9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8683DB-F879-4412-B70E-FFA1248C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16C598-7B74-4862-A05B-C5D9FA06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BED15-FDE0-4DB9-80DB-8F16EC706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F8E778-9C91-4905-A9CE-79370143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2782E-D129-4162-B0DF-E8D005FC0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4E19DF-40D2-4157-9555-C927E461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11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F361B-1937-477D-A43D-812D0B077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4D5EDC-B8BA-4D7C-B1BA-27FFCC9D6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333E3-EAC9-4224-A5AF-AD58CCE5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15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5035-64C5-4FA4-AB83-DCB0FCA7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03548-DCA9-42B3-8E16-11915CB25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AAC87-192E-4637-9D2C-72EF8A5F9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B4A60-746E-4A95-822C-1B33185A9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DC94A-D077-4412-82B3-20928EB5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420E4-F3DF-49EF-9914-94ABA995E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4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DF99-52C8-49BE-8AAA-9B65DBD40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3E66C3-5D0D-4B4A-A513-F7CD3AF53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ECB2C-FAF1-4E8E-8291-785CCD3BD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A7824-7E4A-448C-829E-37F4280EC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00551-E2BF-43DA-A8A3-16A88F7E9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332E0-8185-4E9B-B361-26B624FD9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43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A344-1751-4D08-9166-2236958A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58533-1050-4999-942D-3CF435015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088DD-CFA5-488B-9B28-93C68E62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B5BE7-5AE0-43C2-B0A3-3D3735AF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71C61-4AB7-4386-8048-A4EFC9513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9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318A9B-4AD8-460D-B5DA-0DFA614DE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F5B266-041D-4939-9E4D-FF42878BA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F0D04-FAD2-409B-B595-BD69146C8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6D55B-5AA9-4C51-8E1F-BD384EC1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AFACA-1D71-4CB8-98C2-FF5466AF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7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151D-13C5-4962-8812-B9027F41C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0A6684-6C66-4CA2-98F2-357C6B388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40BCF-7124-4BB8-973C-CB53AB20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31087-530F-49AC-9465-47F9E5CCD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CC271-2B6A-4A01-945A-551F3E24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0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0A449-2ADD-4226-B29A-C04B8F30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6ABCE-A28E-4866-86E0-6AAD9F20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ED3B3-C671-4014-AA9B-DF7CDA37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EB942-FBB2-4A92-B1FE-AC35E750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334F9-FF50-4C22-9722-97B0149F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65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52918-6513-49B5-81AF-1B35FE34A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64C30-FD69-4454-BFFF-4153B06C6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38DE9-E03C-4A18-9159-D750ACA3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25A20-DECF-45DC-A2B9-D0530D34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BA112-2876-488F-AD7C-0E6AA601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62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791F2-F240-4852-8999-E504A3312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2BB95-01CF-44C9-8964-7E94B5C59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B5BD1-CEEB-45B4-A604-D3D7FA794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EED1F-6FEE-402A-9051-5505DF20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FC459-1E2E-4066-90C0-3230CB2E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453DC-AFC3-4768-BCB4-8EA0D1352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98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7FA0-B84B-4FF4-8929-FABAD3F1A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3D318-B531-4688-B8D7-7AF05ABFA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5C9CD-2F17-4B03-AD8B-183DDB600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FA00E1-A435-45B4-A6B6-43BB93F98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E1B0B4-65C0-470A-AD21-7FC1E5FBA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529F38-B27A-474A-82F4-F12B8B884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B0B6C7-F152-49B4-9AB1-A45433D8B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0BC6A3-4B45-4D80-84D9-D649422A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27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6910-13BA-4835-9B6A-7DAF6064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1044A1-F218-4E13-96D7-57C57094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4887B-2F2A-4DA1-8024-878775AAC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D1C9A-9F76-44EF-AC0E-1691E278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51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BD2C67-5326-4A68-ABF9-78EB6EBC6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372F66-A920-4BB2-8D6C-A5E4D1993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869AD-1ABB-4E6D-970A-E318AA92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08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4EC9-1145-4D68-96FF-1C11E413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E1BA7-AC6F-4DAC-A83E-423C7C44B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910D6-7A3C-4B59-9576-AE3D95568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D48258-21FC-458D-8F30-5D98E168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43BBC-4AD8-44CA-8EDC-71C9FB7C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3C99E-D4DC-40C3-9DE6-DFEA1B647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59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97CD7-D7C1-471D-A093-7E7FFA9DF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528487-0CB9-4AA3-841B-4030F25C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8117B-6138-4DF0-97BE-E15F1AA60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47972-9C03-45E9-9843-13FC82906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86F6E-C121-4329-A9C4-8CB2DCD1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4D478-39EB-4D64-A78D-3194F867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6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FA236-3143-417F-A6A5-C5966076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28967F-3EA6-457C-BDF9-154730466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37411-CA6E-4E48-94E0-AB9F68FCC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83176-9C46-4982-961D-FF87C409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7A744-A9C3-4CB6-9930-829F5B3D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95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43AB6-871B-4086-A9CC-550398945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82D88-D4F0-45F3-AC3B-C6C88D59D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F5F72-1A9A-4068-91CB-0500E34FD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6A0E7-4885-4762-95BF-7BE1137B0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09A98-0DE3-4D5C-A51F-C09B1174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209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90B5D-51CA-4FD6-A35E-C9FBECBBC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3016A-0573-40A6-889E-091A3D736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10E4B-A704-4D60-8EF3-3FFCC1818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B967-7FB3-44A0-91CF-D3ACACF6062E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F7E46-60AE-4CDA-8A29-B80CC32B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3F5C7-4320-48ED-9941-CD426A3C5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FAC1-3667-41A9-9F49-E6C4204CB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61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D8AF-BA87-4560-99E0-F2BBBA24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7B75B-B1C5-4F94-8E21-91C1D90D7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57F47-5064-4287-BF1C-5994CEC3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B967-7FB3-44A0-91CF-D3ACACF6062E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E3BF9-1A66-44F4-BB9B-35E3A2E4A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1E8D4-449B-4C56-8A8D-0AA12CC2A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FAC1-3667-41A9-9F49-E6C4204CB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596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F046CDCB-E8E0-49DB-9A59-76E51E56C9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18494" y="1198934"/>
            <a:ext cx="4171960" cy="3871992"/>
          </a:xfrm>
          <a:custGeom>
            <a:avLst/>
            <a:gdLst>
              <a:gd name="connsiteX0" fmla="*/ 4030402 w 4171960"/>
              <a:gd name="connsiteY0" fmla="*/ 1507365 h 3871992"/>
              <a:gd name="connsiteX1" fmla="*/ 4039847 w 4171960"/>
              <a:gd name="connsiteY1" fmla="*/ 1543830 h 3871992"/>
              <a:gd name="connsiteX2" fmla="*/ 4079509 w 4171960"/>
              <a:gd name="connsiteY2" fmla="*/ 1934335 h 3871992"/>
              <a:gd name="connsiteX3" fmla="*/ 2127337 w 4171960"/>
              <a:gd name="connsiteY3" fmla="*/ 3871992 h 3871992"/>
              <a:gd name="connsiteX4" fmla="*/ 2120231 w 4171960"/>
              <a:gd name="connsiteY4" fmla="*/ 3871636 h 3871992"/>
              <a:gd name="connsiteX5" fmla="*/ 1966414 w 4171960"/>
              <a:gd name="connsiteY5" fmla="*/ 305604 h 3871992"/>
              <a:gd name="connsiteX6" fmla="*/ 2083650 w 4171960"/>
              <a:gd name="connsiteY6" fmla="*/ 311480 h 3871992"/>
              <a:gd name="connsiteX7" fmla="*/ 2975531 w 4171960"/>
              <a:gd name="connsiteY7" fmla="*/ 632398 h 3871992"/>
              <a:gd name="connsiteX8" fmla="*/ 3017549 w 4171960"/>
              <a:gd name="connsiteY8" fmla="*/ 663585 h 3871992"/>
              <a:gd name="connsiteX9" fmla="*/ 581157 w 4171960"/>
              <a:gd name="connsiteY9" fmla="*/ 3679174 h 3871992"/>
              <a:gd name="connsiteX10" fmla="*/ 503660 w 4171960"/>
              <a:gd name="connsiteY10" fmla="*/ 3609262 h 3871992"/>
              <a:gd name="connsiteX11" fmla="*/ 19647 w 4171960"/>
              <a:gd name="connsiteY11" fmla="*/ 2815333 h 3871992"/>
              <a:gd name="connsiteX12" fmla="*/ 0 w 4171960"/>
              <a:gd name="connsiteY12" fmla="*/ 2739489 h 3871992"/>
              <a:gd name="connsiteX13" fmla="*/ 3531951 w 4171960"/>
              <a:gd name="connsiteY13" fmla="*/ 212148 h 3871992"/>
              <a:gd name="connsiteX14" fmla="*/ 3546900 w 4171960"/>
              <a:gd name="connsiteY14" fmla="*/ 223245 h 3871992"/>
              <a:gd name="connsiteX15" fmla="*/ 4169543 w 4171960"/>
              <a:gd name="connsiteY15" fmla="*/ 1142235 h 3871992"/>
              <a:gd name="connsiteX16" fmla="*/ 4171960 w 4171960"/>
              <a:gd name="connsiteY16" fmla="*/ 1151560 h 3871992"/>
              <a:gd name="connsiteX17" fmla="*/ 2154565 w 4171960"/>
              <a:gd name="connsiteY17" fmla="*/ 3648545 h 3871992"/>
              <a:gd name="connsiteX18" fmla="*/ 2105539 w 4171960"/>
              <a:gd name="connsiteY18" fmla="*/ 3646087 h 3871992"/>
              <a:gd name="connsiteX19" fmla="*/ 1213660 w 4171960"/>
              <a:gd name="connsiteY19" fmla="*/ 3325171 h 3871992"/>
              <a:gd name="connsiteX20" fmla="*/ 1090621 w 4171960"/>
              <a:gd name="connsiteY20" fmla="*/ 3233848 h 3871992"/>
              <a:gd name="connsiteX21" fmla="*/ 2061072 w 4171960"/>
              <a:gd name="connsiteY21" fmla="*/ 0 h 3871992"/>
              <a:gd name="connsiteX22" fmla="*/ 209698 w 4171960"/>
              <a:gd name="connsiteY22" fmla="*/ 2291495 h 3871992"/>
              <a:gd name="connsiteX23" fmla="*/ 185243 w 4171960"/>
              <a:gd name="connsiteY23" fmla="*/ 2132450 h 3871992"/>
              <a:gd name="connsiteX24" fmla="*/ 175164 w 4171960"/>
              <a:gd name="connsiteY24" fmla="*/ 1934336 h 3871992"/>
              <a:gd name="connsiteX25" fmla="*/ 1927738 w 4171960"/>
              <a:gd name="connsiteY25" fmla="*/ 6683 h 3871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71960" h="3871992">
                <a:moveTo>
                  <a:pt x="4030402" y="1507365"/>
                </a:moveTo>
                <a:lnTo>
                  <a:pt x="4039847" y="1543830"/>
                </a:lnTo>
                <a:cubicBezTo>
                  <a:pt x="4065851" y="1669967"/>
                  <a:pt x="4079509" y="1800568"/>
                  <a:pt x="4079509" y="1934335"/>
                </a:cubicBezTo>
                <a:cubicBezTo>
                  <a:pt x="4079509" y="3004473"/>
                  <a:pt x="3205491" y="3871992"/>
                  <a:pt x="2127337" y="3871992"/>
                </a:cubicBezTo>
                <a:lnTo>
                  <a:pt x="2120231" y="3871636"/>
                </a:lnTo>
                <a:close/>
                <a:moveTo>
                  <a:pt x="1966414" y="305604"/>
                </a:moveTo>
                <a:lnTo>
                  <a:pt x="2083650" y="311480"/>
                </a:lnTo>
                <a:cubicBezTo>
                  <a:pt x="2411783" y="344556"/>
                  <a:pt x="2715890" y="458293"/>
                  <a:pt x="2975531" y="632398"/>
                </a:cubicBezTo>
                <a:lnTo>
                  <a:pt x="3017549" y="663585"/>
                </a:lnTo>
                <a:lnTo>
                  <a:pt x="581157" y="3679174"/>
                </a:lnTo>
                <a:lnTo>
                  <a:pt x="503660" y="3609262"/>
                </a:lnTo>
                <a:cubicBezTo>
                  <a:pt x="282862" y="3390109"/>
                  <a:pt x="114711" y="3118703"/>
                  <a:pt x="19647" y="2815333"/>
                </a:cubicBezTo>
                <a:lnTo>
                  <a:pt x="0" y="2739489"/>
                </a:lnTo>
                <a:close/>
                <a:moveTo>
                  <a:pt x="3531951" y="212148"/>
                </a:moveTo>
                <a:lnTo>
                  <a:pt x="3546900" y="223245"/>
                </a:lnTo>
                <a:cubicBezTo>
                  <a:pt x="3836143" y="460175"/>
                  <a:pt x="4055468" y="778192"/>
                  <a:pt x="4169543" y="1142235"/>
                </a:cubicBezTo>
                <a:lnTo>
                  <a:pt x="4171960" y="1151560"/>
                </a:lnTo>
                <a:lnTo>
                  <a:pt x="2154565" y="3648545"/>
                </a:lnTo>
                <a:lnTo>
                  <a:pt x="2105539" y="3646087"/>
                </a:lnTo>
                <a:cubicBezTo>
                  <a:pt x="1777407" y="3613012"/>
                  <a:pt x="1473300" y="3499275"/>
                  <a:pt x="1213660" y="3325171"/>
                </a:cubicBezTo>
                <a:lnTo>
                  <a:pt x="1090621" y="3233848"/>
                </a:lnTo>
                <a:close/>
                <a:moveTo>
                  <a:pt x="2061072" y="0"/>
                </a:moveTo>
                <a:lnTo>
                  <a:pt x="209698" y="2291495"/>
                </a:lnTo>
                <a:lnTo>
                  <a:pt x="185243" y="2132450"/>
                </a:lnTo>
                <a:cubicBezTo>
                  <a:pt x="178579" y="2067312"/>
                  <a:pt x="175165" y="2001220"/>
                  <a:pt x="175164" y="1934336"/>
                </a:cubicBezTo>
                <a:cubicBezTo>
                  <a:pt x="175165" y="931081"/>
                  <a:pt x="943344" y="105911"/>
                  <a:pt x="1927738" y="66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19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8284E24-905A-4A6B-AA88-DD94B14867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03856" y="1555632"/>
            <a:ext cx="3288145" cy="5302368"/>
          </a:xfrm>
          <a:custGeom>
            <a:avLst/>
            <a:gdLst>
              <a:gd name="connsiteX0" fmla="*/ 0 w 3288145"/>
              <a:gd name="connsiteY0" fmla="*/ 0 h 5302368"/>
              <a:gd name="connsiteX1" fmla="*/ 3288145 w 3288145"/>
              <a:gd name="connsiteY1" fmla="*/ 0 h 5302368"/>
              <a:gd name="connsiteX2" fmla="*/ 3288145 w 3288145"/>
              <a:gd name="connsiteY2" fmla="*/ 5302368 h 5302368"/>
              <a:gd name="connsiteX3" fmla="*/ 0 w 3288145"/>
              <a:gd name="connsiteY3" fmla="*/ 5302368 h 530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8145" h="5302368">
                <a:moveTo>
                  <a:pt x="0" y="0"/>
                </a:moveTo>
                <a:lnTo>
                  <a:pt x="3288145" y="0"/>
                </a:lnTo>
                <a:lnTo>
                  <a:pt x="3288145" y="5302368"/>
                </a:lnTo>
                <a:lnTo>
                  <a:pt x="0" y="53023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DF1B969-A650-46FB-BF4C-EC1E976329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0900" y="0"/>
            <a:ext cx="4165600" cy="6858000"/>
          </a:xfrm>
          <a:custGeom>
            <a:avLst/>
            <a:gdLst>
              <a:gd name="connsiteX0" fmla="*/ 0 w 4165600"/>
              <a:gd name="connsiteY0" fmla="*/ 0 h 6858000"/>
              <a:gd name="connsiteX1" fmla="*/ 4165600 w 4165600"/>
              <a:gd name="connsiteY1" fmla="*/ 0 h 6858000"/>
              <a:gd name="connsiteX2" fmla="*/ 4165600 w 4165600"/>
              <a:gd name="connsiteY2" fmla="*/ 6858000 h 6858000"/>
              <a:gd name="connsiteX3" fmla="*/ 0 w 41656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5600" h="6858000">
                <a:moveTo>
                  <a:pt x="0" y="0"/>
                </a:moveTo>
                <a:lnTo>
                  <a:pt x="4165600" y="0"/>
                </a:lnTo>
                <a:lnTo>
                  <a:pt x="41656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A927B6C-5E1F-4915-B9F0-2BEF6C8361F7}"/>
              </a:ext>
            </a:extLst>
          </p:cNvPr>
          <p:cNvSpPr/>
          <p:nvPr userDrawn="1"/>
        </p:nvSpPr>
        <p:spPr>
          <a:xfrm>
            <a:off x="-237227" y="810883"/>
            <a:ext cx="474453" cy="474453"/>
          </a:xfrm>
          <a:prstGeom prst="ellipse">
            <a:avLst/>
          </a:prstGeom>
          <a:solidFill>
            <a:srgbClr val="409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A48F35-4581-4E25-9B7C-6CE88C7FEE6A}"/>
              </a:ext>
            </a:extLst>
          </p:cNvPr>
          <p:cNvSpPr/>
          <p:nvPr userDrawn="1"/>
        </p:nvSpPr>
        <p:spPr>
          <a:xfrm>
            <a:off x="671424" y="1555632"/>
            <a:ext cx="273168" cy="273168"/>
          </a:xfrm>
          <a:prstGeom prst="ellipse">
            <a:avLst/>
          </a:prstGeom>
          <a:solidFill>
            <a:srgbClr val="409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D57208-954E-4300-B184-7E2F140E6ED6}"/>
              </a:ext>
            </a:extLst>
          </p:cNvPr>
          <p:cNvSpPr/>
          <p:nvPr userDrawn="1"/>
        </p:nvSpPr>
        <p:spPr>
          <a:xfrm>
            <a:off x="-539513" y="6047117"/>
            <a:ext cx="1458944" cy="1362075"/>
          </a:xfrm>
          <a:prstGeom prst="ellipse">
            <a:avLst/>
          </a:prstGeom>
          <a:solidFill>
            <a:srgbClr val="409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F9D47E-484A-4540-B840-2D8DE3605F15}"/>
              </a:ext>
            </a:extLst>
          </p:cNvPr>
          <p:cNvSpPr/>
          <p:nvPr userDrawn="1"/>
        </p:nvSpPr>
        <p:spPr>
          <a:xfrm>
            <a:off x="8903855" y="0"/>
            <a:ext cx="3288145" cy="1460500"/>
          </a:xfrm>
          <a:prstGeom prst="rect">
            <a:avLst/>
          </a:prstGeom>
          <a:solidFill>
            <a:srgbClr val="409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4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56C2862-848B-477D-B716-282CC7FCBE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58900" y="317500"/>
            <a:ext cx="4318000" cy="5842000"/>
          </a:xfrm>
          <a:custGeom>
            <a:avLst/>
            <a:gdLst>
              <a:gd name="connsiteX0" fmla="*/ 0 w 4318000"/>
              <a:gd name="connsiteY0" fmla="*/ 0 h 5842000"/>
              <a:gd name="connsiteX1" fmla="*/ 4318000 w 4318000"/>
              <a:gd name="connsiteY1" fmla="*/ 0 h 5842000"/>
              <a:gd name="connsiteX2" fmla="*/ 4318000 w 4318000"/>
              <a:gd name="connsiteY2" fmla="*/ 5842000 h 5842000"/>
              <a:gd name="connsiteX3" fmla="*/ 0 w 4318000"/>
              <a:gd name="connsiteY3" fmla="*/ 5842000 h 58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0" h="5842000">
                <a:moveTo>
                  <a:pt x="0" y="0"/>
                </a:moveTo>
                <a:lnTo>
                  <a:pt x="4318000" y="0"/>
                </a:lnTo>
                <a:lnTo>
                  <a:pt x="4318000" y="5842000"/>
                </a:lnTo>
                <a:lnTo>
                  <a:pt x="0" y="584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171533-8D5E-465E-83D3-A7503426CD08}"/>
              </a:ext>
            </a:extLst>
          </p:cNvPr>
          <p:cNvSpPr/>
          <p:nvPr userDrawn="1"/>
        </p:nvSpPr>
        <p:spPr>
          <a:xfrm>
            <a:off x="-1092200" y="-1092200"/>
            <a:ext cx="2184400" cy="2184400"/>
          </a:xfrm>
          <a:prstGeom prst="ellipse">
            <a:avLst/>
          </a:prstGeom>
          <a:solidFill>
            <a:srgbClr val="409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310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1B306EC3-0445-49BC-A5AD-9174DE692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0285" y="3918856"/>
            <a:ext cx="3011714" cy="2939143"/>
          </a:xfrm>
          <a:custGeom>
            <a:avLst/>
            <a:gdLst>
              <a:gd name="connsiteX0" fmla="*/ 0 w 3011714"/>
              <a:gd name="connsiteY0" fmla="*/ 0 h 2939143"/>
              <a:gd name="connsiteX1" fmla="*/ 3011714 w 3011714"/>
              <a:gd name="connsiteY1" fmla="*/ 0 h 2939143"/>
              <a:gd name="connsiteX2" fmla="*/ 3011714 w 3011714"/>
              <a:gd name="connsiteY2" fmla="*/ 2939143 h 2939143"/>
              <a:gd name="connsiteX3" fmla="*/ 0 w 3011714"/>
              <a:gd name="connsiteY3" fmla="*/ 2939143 h 293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1714" h="2939143">
                <a:moveTo>
                  <a:pt x="0" y="0"/>
                </a:moveTo>
                <a:lnTo>
                  <a:pt x="3011714" y="0"/>
                </a:lnTo>
                <a:lnTo>
                  <a:pt x="3011714" y="2939143"/>
                </a:lnTo>
                <a:lnTo>
                  <a:pt x="0" y="2939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5418A5D-49D8-4BB6-8D80-D640672FB9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871608"/>
            <a:ext cx="3084284" cy="3047249"/>
          </a:xfrm>
          <a:custGeom>
            <a:avLst/>
            <a:gdLst>
              <a:gd name="connsiteX0" fmla="*/ 0 w 3084284"/>
              <a:gd name="connsiteY0" fmla="*/ 0 h 3047249"/>
              <a:gd name="connsiteX1" fmla="*/ 3084284 w 3084284"/>
              <a:gd name="connsiteY1" fmla="*/ 0 h 3047249"/>
              <a:gd name="connsiteX2" fmla="*/ 3084284 w 3084284"/>
              <a:gd name="connsiteY2" fmla="*/ 3047249 h 3047249"/>
              <a:gd name="connsiteX3" fmla="*/ 0 w 3084284"/>
              <a:gd name="connsiteY3" fmla="*/ 3047249 h 30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284" h="3047249">
                <a:moveTo>
                  <a:pt x="0" y="0"/>
                </a:moveTo>
                <a:lnTo>
                  <a:pt x="3084284" y="0"/>
                </a:lnTo>
                <a:lnTo>
                  <a:pt x="3084284" y="3047249"/>
                </a:lnTo>
                <a:lnTo>
                  <a:pt x="0" y="30472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78F02B2-435D-472D-95CC-BE89A58EB1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84286" y="3918857"/>
            <a:ext cx="3011714" cy="2939143"/>
          </a:xfrm>
          <a:custGeom>
            <a:avLst/>
            <a:gdLst>
              <a:gd name="connsiteX0" fmla="*/ 0 w 3011714"/>
              <a:gd name="connsiteY0" fmla="*/ 0 h 2939143"/>
              <a:gd name="connsiteX1" fmla="*/ 3011714 w 3011714"/>
              <a:gd name="connsiteY1" fmla="*/ 0 h 2939143"/>
              <a:gd name="connsiteX2" fmla="*/ 3011714 w 3011714"/>
              <a:gd name="connsiteY2" fmla="*/ 2939143 h 2939143"/>
              <a:gd name="connsiteX3" fmla="*/ 0 w 3011714"/>
              <a:gd name="connsiteY3" fmla="*/ 2939143 h 293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1714" h="2939143">
                <a:moveTo>
                  <a:pt x="0" y="0"/>
                </a:moveTo>
                <a:lnTo>
                  <a:pt x="3011714" y="0"/>
                </a:lnTo>
                <a:lnTo>
                  <a:pt x="3011714" y="2939143"/>
                </a:lnTo>
                <a:lnTo>
                  <a:pt x="0" y="2939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CF3D625-52AB-49FB-9696-E4BE586CDE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71609"/>
            <a:ext cx="3084286" cy="3047249"/>
          </a:xfrm>
          <a:custGeom>
            <a:avLst/>
            <a:gdLst>
              <a:gd name="connsiteX0" fmla="*/ 0 w 3084286"/>
              <a:gd name="connsiteY0" fmla="*/ 0 h 3047249"/>
              <a:gd name="connsiteX1" fmla="*/ 3084286 w 3084286"/>
              <a:gd name="connsiteY1" fmla="*/ 0 h 3047249"/>
              <a:gd name="connsiteX2" fmla="*/ 3084286 w 3084286"/>
              <a:gd name="connsiteY2" fmla="*/ 3047249 h 3047249"/>
              <a:gd name="connsiteX3" fmla="*/ 0 w 3084286"/>
              <a:gd name="connsiteY3" fmla="*/ 3047249 h 30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286" h="3047249">
                <a:moveTo>
                  <a:pt x="0" y="0"/>
                </a:moveTo>
                <a:lnTo>
                  <a:pt x="3084286" y="0"/>
                </a:lnTo>
                <a:lnTo>
                  <a:pt x="3084286" y="3047249"/>
                </a:lnTo>
                <a:lnTo>
                  <a:pt x="0" y="30472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60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B9D31E9-451A-48E1-8331-4D8B25471B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347" y="696066"/>
            <a:ext cx="5631808" cy="5631807"/>
          </a:xfrm>
          <a:custGeom>
            <a:avLst/>
            <a:gdLst>
              <a:gd name="connsiteX0" fmla="*/ 2824884 w 5631808"/>
              <a:gd name="connsiteY0" fmla="*/ 3997062 h 5631807"/>
              <a:gd name="connsiteX1" fmla="*/ 3642256 w 5631808"/>
              <a:gd name="connsiteY1" fmla="*/ 4814435 h 5631807"/>
              <a:gd name="connsiteX2" fmla="*/ 2824884 w 5631808"/>
              <a:gd name="connsiteY2" fmla="*/ 5631807 h 5631807"/>
              <a:gd name="connsiteX3" fmla="*/ 2007512 w 5631808"/>
              <a:gd name="connsiteY3" fmla="*/ 4814435 h 5631807"/>
              <a:gd name="connsiteX4" fmla="*/ 3929456 w 5631808"/>
              <a:gd name="connsiteY4" fmla="*/ 2892491 h 5631807"/>
              <a:gd name="connsiteX5" fmla="*/ 4966421 w 5631808"/>
              <a:gd name="connsiteY5" fmla="*/ 3929456 h 5631807"/>
              <a:gd name="connsiteX6" fmla="*/ 3929456 w 5631808"/>
              <a:gd name="connsiteY6" fmla="*/ 4966421 h 5631807"/>
              <a:gd name="connsiteX7" fmla="*/ 2892491 w 5631808"/>
              <a:gd name="connsiteY7" fmla="*/ 3929456 h 5631807"/>
              <a:gd name="connsiteX8" fmla="*/ 1711332 w 5631808"/>
              <a:gd name="connsiteY8" fmla="*/ 2883510 h 5631807"/>
              <a:gd name="connsiteX9" fmla="*/ 2748297 w 5631808"/>
              <a:gd name="connsiteY9" fmla="*/ 3920475 h 5631807"/>
              <a:gd name="connsiteX10" fmla="*/ 1711332 w 5631808"/>
              <a:gd name="connsiteY10" fmla="*/ 4957440 h 5631807"/>
              <a:gd name="connsiteX11" fmla="*/ 674367 w 5631808"/>
              <a:gd name="connsiteY11" fmla="*/ 3920475 h 5631807"/>
              <a:gd name="connsiteX12" fmla="*/ 4814435 w 5631808"/>
              <a:gd name="connsiteY12" fmla="*/ 2007511 h 5631807"/>
              <a:gd name="connsiteX13" fmla="*/ 5631808 w 5631808"/>
              <a:gd name="connsiteY13" fmla="*/ 2824883 h 5631807"/>
              <a:gd name="connsiteX14" fmla="*/ 4814435 w 5631808"/>
              <a:gd name="connsiteY14" fmla="*/ 3642256 h 5631807"/>
              <a:gd name="connsiteX15" fmla="*/ 3997063 w 5631808"/>
              <a:gd name="connsiteY15" fmla="*/ 2824883 h 5631807"/>
              <a:gd name="connsiteX16" fmla="*/ 817372 w 5631808"/>
              <a:gd name="connsiteY16" fmla="*/ 1989550 h 5631807"/>
              <a:gd name="connsiteX17" fmla="*/ 1634744 w 5631808"/>
              <a:gd name="connsiteY17" fmla="*/ 2806922 h 5631807"/>
              <a:gd name="connsiteX18" fmla="*/ 817372 w 5631808"/>
              <a:gd name="connsiteY18" fmla="*/ 3624295 h 5631807"/>
              <a:gd name="connsiteX19" fmla="*/ 0 w 5631808"/>
              <a:gd name="connsiteY19" fmla="*/ 2806922 h 5631807"/>
              <a:gd name="connsiteX20" fmla="*/ 2815903 w 5631808"/>
              <a:gd name="connsiteY20" fmla="*/ 1778938 h 5631807"/>
              <a:gd name="connsiteX21" fmla="*/ 3852868 w 5631808"/>
              <a:gd name="connsiteY21" fmla="*/ 2815903 h 5631807"/>
              <a:gd name="connsiteX22" fmla="*/ 2815903 w 5631808"/>
              <a:gd name="connsiteY22" fmla="*/ 3852868 h 5631807"/>
              <a:gd name="connsiteX23" fmla="*/ 1778938 w 5631808"/>
              <a:gd name="connsiteY23" fmla="*/ 2815903 h 5631807"/>
              <a:gd name="connsiteX24" fmla="*/ 3920475 w 5631808"/>
              <a:gd name="connsiteY24" fmla="*/ 674367 h 5631807"/>
              <a:gd name="connsiteX25" fmla="*/ 4957440 w 5631808"/>
              <a:gd name="connsiteY25" fmla="*/ 1711332 h 5631807"/>
              <a:gd name="connsiteX26" fmla="*/ 3920475 w 5631808"/>
              <a:gd name="connsiteY26" fmla="*/ 2748297 h 5631807"/>
              <a:gd name="connsiteX27" fmla="*/ 2883510 w 5631808"/>
              <a:gd name="connsiteY27" fmla="*/ 1711332 h 5631807"/>
              <a:gd name="connsiteX28" fmla="*/ 1702351 w 5631808"/>
              <a:gd name="connsiteY28" fmla="*/ 665386 h 5631807"/>
              <a:gd name="connsiteX29" fmla="*/ 2739316 w 5631808"/>
              <a:gd name="connsiteY29" fmla="*/ 1702351 h 5631807"/>
              <a:gd name="connsiteX30" fmla="*/ 1702351 w 5631808"/>
              <a:gd name="connsiteY30" fmla="*/ 2739316 h 5631807"/>
              <a:gd name="connsiteX31" fmla="*/ 665386 w 5631808"/>
              <a:gd name="connsiteY31" fmla="*/ 1702351 h 5631807"/>
              <a:gd name="connsiteX32" fmla="*/ 2806922 w 5631808"/>
              <a:gd name="connsiteY32" fmla="*/ 0 h 5631807"/>
              <a:gd name="connsiteX33" fmla="*/ 3624294 w 5631808"/>
              <a:gd name="connsiteY33" fmla="*/ 817372 h 5631807"/>
              <a:gd name="connsiteX34" fmla="*/ 2806923 w 5631808"/>
              <a:gd name="connsiteY34" fmla="*/ 1634744 h 5631807"/>
              <a:gd name="connsiteX35" fmla="*/ 1989551 w 5631808"/>
              <a:gd name="connsiteY35" fmla="*/ 817371 h 563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31808" h="5631807">
                <a:moveTo>
                  <a:pt x="2824884" y="3997062"/>
                </a:moveTo>
                <a:lnTo>
                  <a:pt x="3642256" y="4814435"/>
                </a:lnTo>
                <a:lnTo>
                  <a:pt x="2824884" y="5631807"/>
                </a:lnTo>
                <a:lnTo>
                  <a:pt x="2007512" y="4814435"/>
                </a:lnTo>
                <a:close/>
                <a:moveTo>
                  <a:pt x="3929456" y="2892491"/>
                </a:moveTo>
                <a:lnTo>
                  <a:pt x="4966421" y="3929456"/>
                </a:lnTo>
                <a:lnTo>
                  <a:pt x="3929456" y="4966421"/>
                </a:lnTo>
                <a:lnTo>
                  <a:pt x="2892491" y="3929456"/>
                </a:lnTo>
                <a:close/>
                <a:moveTo>
                  <a:pt x="1711332" y="2883510"/>
                </a:moveTo>
                <a:lnTo>
                  <a:pt x="2748297" y="3920475"/>
                </a:lnTo>
                <a:lnTo>
                  <a:pt x="1711332" y="4957440"/>
                </a:lnTo>
                <a:lnTo>
                  <a:pt x="674367" y="3920475"/>
                </a:lnTo>
                <a:close/>
                <a:moveTo>
                  <a:pt x="4814435" y="2007511"/>
                </a:moveTo>
                <a:lnTo>
                  <a:pt x="5631808" y="2824883"/>
                </a:lnTo>
                <a:lnTo>
                  <a:pt x="4814435" y="3642256"/>
                </a:lnTo>
                <a:lnTo>
                  <a:pt x="3997063" y="2824883"/>
                </a:lnTo>
                <a:close/>
                <a:moveTo>
                  <a:pt x="817372" y="1989550"/>
                </a:moveTo>
                <a:lnTo>
                  <a:pt x="1634744" y="2806922"/>
                </a:lnTo>
                <a:lnTo>
                  <a:pt x="817372" y="3624295"/>
                </a:lnTo>
                <a:lnTo>
                  <a:pt x="0" y="2806922"/>
                </a:lnTo>
                <a:close/>
                <a:moveTo>
                  <a:pt x="2815903" y="1778938"/>
                </a:moveTo>
                <a:lnTo>
                  <a:pt x="3852868" y="2815903"/>
                </a:lnTo>
                <a:lnTo>
                  <a:pt x="2815903" y="3852868"/>
                </a:lnTo>
                <a:lnTo>
                  <a:pt x="1778938" y="2815903"/>
                </a:lnTo>
                <a:close/>
                <a:moveTo>
                  <a:pt x="3920475" y="674367"/>
                </a:moveTo>
                <a:lnTo>
                  <a:pt x="4957440" y="1711332"/>
                </a:lnTo>
                <a:lnTo>
                  <a:pt x="3920475" y="2748297"/>
                </a:lnTo>
                <a:lnTo>
                  <a:pt x="2883510" y="1711332"/>
                </a:lnTo>
                <a:close/>
                <a:moveTo>
                  <a:pt x="1702351" y="665386"/>
                </a:moveTo>
                <a:lnTo>
                  <a:pt x="2739316" y="1702351"/>
                </a:lnTo>
                <a:lnTo>
                  <a:pt x="1702351" y="2739316"/>
                </a:lnTo>
                <a:lnTo>
                  <a:pt x="665386" y="1702351"/>
                </a:lnTo>
                <a:close/>
                <a:moveTo>
                  <a:pt x="2806922" y="0"/>
                </a:moveTo>
                <a:lnTo>
                  <a:pt x="3624294" y="817372"/>
                </a:lnTo>
                <a:lnTo>
                  <a:pt x="2806923" y="1634744"/>
                </a:lnTo>
                <a:lnTo>
                  <a:pt x="1989551" y="8173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74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8CEC25F-F616-48FE-BC43-A19655911C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2728" y="-792856"/>
            <a:ext cx="4267454" cy="8100799"/>
          </a:xfrm>
          <a:custGeom>
            <a:avLst/>
            <a:gdLst>
              <a:gd name="connsiteX0" fmla="*/ 2246376 w 4267454"/>
              <a:gd name="connsiteY0" fmla="*/ 5975263 h 8100799"/>
              <a:gd name="connsiteX1" fmla="*/ 3162554 w 4267454"/>
              <a:gd name="connsiteY1" fmla="*/ 6433352 h 8100799"/>
              <a:gd name="connsiteX2" fmla="*/ 3162554 w 4267454"/>
              <a:gd name="connsiteY2" fmla="*/ 7642710 h 8100799"/>
              <a:gd name="connsiteX3" fmla="*/ 2246376 w 4267454"/>
              <a:gd name="connsiteY3" fmla="*/ 8100799 h 8100799"/>
              <a:gd name="connsiteX4" fmla="*/ 1330198 w 4267454"/>
              <a:gd name="connsiteY4" fmla="*/ 7642710 h 8100799"/>
              <a:gd name="connsiteX5" fmla="*/ 1330198 w 4267454"/>
              <a:gd name="connsiteY5" fmla="*/ 6433352 h 8100799"/>
              <a:gd name="connsiteX6" fmla="*/ 1403384 w 4267454"/>
              <a:gd name="connsiteY6" fmla="*/ 4156996 h 8100799"/>
              <a:gd name="connsiteX7" fmla="*/ 2080006 w 4267454"/>
              <a:gd name="connsiteY7" fmla="*/ 4495307 h 8100799"/>
              <a:gd name="connsiteX8" fmla="*/ 2080006 w 4267454"/>
              <a:gd name="connsiteY8" fmla="*/ 5388448 h 8100799"/>
              <a:gd name="connsiteX9" fmla="*/ 1403384 w 4267454"/>
              <a:gd name="connsiteY9" fmla="*/ 5726758 h 8100799"/>
              <a:gd name="connsiteX10" fmla="*/ 726764 w 4267454"/>
              <a:gd name="connsiteY10" fmla="*/ 5388448 h 8100799"/>
              <a:gd name="connsiteX11" fmla="*/ 726764 w 4267454"/>
              <a:gd name="connsiteY11" fmla="*/ 4495307 h 8100799"/>
              <a:gd name="connsiteX12" fmla="*/ 3226054 w 4267454"/>
              <a:gd name="connsiteY12" fmla="*/ 3957097 h 8100799"/>
              <a:gd name="connsiteX13" fmla="*/ 4267454 w 4267454"/>
              <a:gd name="connsiteY13" fmla="*/ 4477797 h 8100799"/>
              <a:gd name="connsiteX14" fmla="*/ 4267454 w 4267454"/>
              <a:gd name="connsiteY14" fmla="*/ 5852445 h 8100799"/>
              <a:gd name="connsiteX15" fmla="*/ 3226054 w 4267454"/>
              <a:gd name="connsiteY15" fmla="*/ 6373145 h 8100799"/>
              <a:gd name="connsiteX16" fmla="*/ 2184654 w 4267454"/>
              <a:gd name="connsiteY16" fmla="*/ 5852445 h 8100799"/>
              <a:gd name="connsiteX17" fmla="*/ 2184654 w 4267454"/>
              <a:gd name="connsiteY17" fmla="*/ 4477797 h 8100799"/>
              <a:gd name="connsiteX18" fmla="*/ 3746754 w 4267454"/>
              <a:gd name="connsiteY18" fmla="*/ 2995423 h 8100799"/>
              <a:gd name="connsiteX19" fmla="*/ 4226306 w 4267454"/>
              <a:gd name="connsiteY19" fmla="*/ 3235198 h 8100799"/>
              <a:gd name="connsiteX20" fmla="*/ 4226306 w 4267454"/>
              <a:gd name="connsiteY20" fmla="*/ 3868208 h 8100799"/>
              <a:gd name="connsiteX21" fmla="*/ 3746754 w 4267454"/>
              <a:gd name="connsiteY21" fmla="*/ 4107984 h 8100799"/>
              <a:gd name="connsiteX22" fmla="*/ 3267202 w 4267454"/>
              <a:gd name="connsiteY22" fmla="*/ 3868208 h 8100799"/>
              <a:gd name="connsiteX23" fmla="*/ 3267202 w 4267454"/>
              <a:gd name="connsiteY23" fmla="*/ 3235198 h 8100799"/>
              <a:gd name="connsiteX24" fmla="*/ 497390 w 4267454"/>
              <a:gd name="connsiteY24" fmla="*/ 2258822 h 8100799"/>
              <a:gd name="connsiteX25" fmla="*/ 976942 w 4267454"/>
              <a:gd name="connsiteY25" fmla="*/ 2498598 h 8100799"/>
              <a:gd name="connsiteX26" fmla="*/ 976942 w 4267454"/>
              <a:gd name="connsiteY26" fmla="*/ 3131608 h 8100799"/>
              <a:gd name="connsiteX27" fmla="*/ 497390 w 4267454"/>
              <a:gd name="connsiteY27" fmla="*/ 3371384 h 8100799"/>
              <a:gd name="connsiteX28" fmla="*/ 17838 w 4267454"/>
              <a:gd name="connsiteY28" fmla="*/ 3131608 h 8100799"/>
              <a:gd name="connsiteX29" fmla="*/ 17838 w 4267454"/>
              <a:gd name="connsiteY29" fmla="*/ 2498598 h 8100799"/>
              <a:gd name="connsiteX30" fmla="*/ 2121154 w 4267454"/>
              <a:gd name="connsiteY30" fmla="*/ 1982248 h 8100799"/>
              <a:gd name="connsiteX31" fmla="*/ 3162554 w 4267454"/>
              <a:gd name="connsiteY31" fmla="*/ 2502948 h 8100799"/>
              <a:gd name="connsiteX32" fmla="*/ 3162554 w 4267454"/>
              <a:gd name="connsiteY32" fmla="*/ 3877595 h 8100799"/>
              <a:gd name="connsiteX33" fmla="*/ 2121154 w 4267454"/>
              <a:gd name="connsiteY33" fmla="*/ 4398295 h 8100799"/>
              <a:gd name="connsiteX34" fmla="*/ 1079754 w 4267454"/>
              <a:gd name="connsiteY34" fmla="*/ 3877595 h 8100799"/>
              <a:gd name="connsiteX35" fmla="*/ 1079754 w 4267454"/>
              <a:gd name="connsiteY35" fmla="*/ 2502947 h 8100799"/>
              <a:gd name="connsiteX36" fmla="*/ 3226054 w 4267454"/>
              <a:gd name="connsiteY36" fmla="*/ 15168 h 8100799"/>
              <a:gd name="connsiteX37" fmla="*/ 4267454 w 4267454"/>
              <a:gd name="connsiteY37" fmla="*/ 535868 h 8100799"/>
              <a:gd name="connsiteX38" fmla="*/ 4267454 w 4267454"/>
              <a:gd name="connsiteY38" fmla="*/ 1910516 h 8100799"/>
              <a:gd name="connsiteX39" fmla="*/ 3226054 w 4267454"/>
              <a:gd name="connsiteY39" fmla="*/ 2431216 h 8100799"/>
              <a:gd name="connsiteX40" fmla="*/ 2184654 w 4267454"/>
              <a:gd name="connsiteY40" fmla="*/ 1910516 h 8100799"/>
              <a:gd name="connsiteX41" fmla="*/ 2184654 w 4267454"/>
              <a:gd name="connsiteY41" fmla="*/ 535868 h 8100799"/>
              <a:gd name="connsiteX42" fmla="*/ 1041400 w 4267454"/>
              <a:gd name="connsiteY42" fmla="*/ 0 h 8100799"/>
              <a:gd name="connsiteX43" fmla="*/ 2082800 w 4267454"/>
              <a:gd name="connsiteY43" fmla="*/ 520700 h 8100799"/>
              <a:gd name="connsiteX44" fmla="*/ 2082800 w 4267454"/>
              <a:gd name="connsiteY44" fmla="*/ 1895348 h 8100799"/>
              <a:gd name="connsiteX45" fmla="*/ 1041400 w 4267454"/>
              <a:gd name="connsiteY45" fmla="*/ 2416048 h 8100799"/>
              <a:gd name="connsiteX46" fmla="*/ 0 w 4267454"/>
              <a:gd name="connsiteY46" fmla="*/ 1895348 h 8100799"/>
              <a:gd name="connsiteX47" fmla="*/ 0 w 4267454"/>
              <a:gd name="connsiteY47" fmla="*/ 520700 h 810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267454" h="8100799">
                <a:moveTo>
                  <a:pt x="2246376" y="5975263"/>
                </a:moveTo>
                <a:lnTo>
                  <a:pt x="3162554" y="6433352"/>
                </a:lnTo>
                <a:lnTo>
                  <a:pt x="3162554" y="7642710"/>
                </a:lnTo>
                <a:lnTo>
                  <a:pt x="2246376" y="8100799"/>
                </a:lnTo>
                <a:lnTo>
                  <a:pt x="1330198" y="7642710"/>
                </a:lnTo>
                <a:lnTo>
                  <a:pt x="1330198" y="6433352"/>
                </a:lnTo>
                <a:close/>
                <a:moveTo>
                  <a:pt x="1403384" y="4156996"/>
                </a:moveTo>
                <a:lnTo>
                  <a:pt x="2080006" y="4495307"/>
                </a:lnTo>
                <a:lnTo>
                  <a:pt x="2080006" y="5388448"/>
                </a:lnTo>
                <a:lnTo>
                  <a:pt x="1403384" y="5726758"/>
                </a:lnTo>
                <a:lnTo>
                  <a:pt x="726764" y="5388448"/>
                </a:lnTo>
                <a:lnTo>
                  <a:pt x="726764" y="4495307"/>
                </a:lnTo>
                <a:close/>
                <a:moveTo>
                  <a:pt x="3226054" y="3957097"/>
                </a:moveTo>
                <a:lnTo>
                  <a:pt x="4267454" y="4477797"/>
                </a:lnTo>
                <a:lnTo>
                  <a:pt x="4267454" y="5852445"/>
                </a:lnTo>
                <a:lnTo>
                  <a:pt x="3226054" y="6373145"/>
                </a:lnTo>
                <a:lnTo>
                  <a:pt x="2184654" y="5852445"/>
                </a:lnTo>
                <a:lnTo>
                  <a:pt x="2184654" y="4477797"/>
                </a:lnTo>
                <a:close/>
                <a:moveTo>
                  <a:pt x="3746754" y="2995423"/>
                </a:moveTo>
                <a:lnTo>
                  <a:pt x="4226306" y="3235198"/>
                </a:lnTo>
                <a:lnTo>
                  <a:pt x="4226306" y="3868208"/>
                </a:lnTo>
                <a:lnTo>
                  <a:pt x="3746754" y="4107984"/>
                </a:lnTo>
                <a:lnTo>
                  <a:pt x="3267202" y="3868208"/>
                </a:lnTo>
                <a:lnTo>
                  <a:pt x="3267202" y="3235198"/>
                </a:lnTo>
                <a:close/>
                <a:moveTo>
                  <a:pt x="497390" y="2258822"/>
                </a:moveTo>
                <a:lnTo>
                  <a:pt x="976942" y="2498598"/>
                </a:lnTo>
                <a:lnTo>
                  <a:pt x="976942" y="3131608"/>
                </a:lnTo>
                <a:lnTo>
                  <a:pt x="497390" y="3371384"/>
                </a:lnTo>
                <a:lnTo>
                  <a:pt x="17838" y="3131608"/>
                </a:lnTo>
                <a:lnTo>
                  <a:pt x="17838" y="2498598"/>
                </a:lnTo>
                <a:close/>
                <a:moveTo>
                  <a:pt x="2121154" y="1982248"/>
                </a:moveTo>
                <a:lnTo>
                  <a:pt x="3162554" y="2502948"/>
                </a:lnTo>
                <a:lnTo>
                  <a:pt x="3162554" y="3877595"/>
                </a:lnTo>
                <a:lnTo>
                  <a:pt x="2121154" y="4398295"/>
                </a:lnTo>
                <a:lnTo>
                  <a:pt x="1079754" y="3877595"/>
                </a:lnTo>
                <a:lnTo>
                  <a:pt x="1079754" y="2502947"/>
                </a:lnTo>
                <a:close/>
                <a:moveTo>
                  <a:pt x="3226054" y="15168"/>
                </a:moveTo>
                <a:lnTo>
                  <a:pt x="4267454" y="535868"/>
                </a:lnTo>
                <a:lnTo>
                  <a:pt x="4267454" y="1910516"/>
                </a:lnTo>
                <a:lnTo>
                  <a:pt x="3226054" y="2431216"/>
                </a:lnTo>
                <a:lnTo>
                  <a:pt x="2184654" y="1910516"/>
                </a:lnTo>
                <a:lnTo>
                  <a:pt x="2184654" y="535868"/>
                </a:lnTo>
                <a:close/>
                <a:moveTo>
                  <a:pt x="1041400" y="0"/>
                </a:moveTo>
                <a:lnTo>
                  <a:pt x="2082800" y="520700"/>
                </a:lnTo>
                <a:lnTo>
                  <a:pt x="2082800" y="1895348"/>
                </a:lnTo>
                <a:lnTo>
                  <a:pt x="1041400" y="2416048"/>
                </a:lnTo>
                <a:lnTo>
                  <a:pt x="0" y="1895348"/>
                </a:lnTo>
                <a:lnTo>
                  <a:pt x="0" y="520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7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3F162-AD03-4BD1-B4C3-2C720DB2D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AAF651-7694-415C-8964-5DCECB5AA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BFC73-6FFF-471B-A202-A549E37B7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FB060-D2ED-462D-B44F-D468729F2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B967-7FB3-44A0-91CF-D3ACACF6062E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FF785-1C88-441A-9E46-15DCB0C5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E2878-80E2-499A-AC4E-4C77E08C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FAC1-3667-41A9-9F49-E6C4204CB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84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D262-7670-4055-8A6F-F0C5CA9A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6424A1-4E44-4013-BB35-B58419207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1508-2B95-4123-A844-2D8C30DCD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B967-7FB3-44A0-91CF-D3ACACF6062E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A5E76-0FFA-4310-A7D4-1586475E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70D4D-44BF-4FA0-8C77-78AC1B87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FAC1-3667-41A9-9F49-E6C4204CB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04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80C917-BF4C-4E31-AEED-75972E37C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A84FA-B2F3-489A-A490-8C996522D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25DCB-6C99-46D7-B0E4-EB46DBA97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B967-7FB3-44A0-91CF-D3ACACF6062E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3F94E-B210-42BD-AC2F-A6D97FA2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3733E-6C62-416A-9FD2-9EB523624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FAC1-3667-41A9-9F49-E6C4204CB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55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5FBDD0-7CA4-41AA-A6B0-EE57619D3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5A12B-1B43-4E8E-9BBF-9F287E181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4DC5C-08EB-40CC-B08E-EBA8840E00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068C5-06AF-42FB-A917-EE6AD94D996F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95699-1497-4353-AC2B-BA0E932F5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B4C50-5A8E-405A-BC97-DF351E3D2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753A3-53E2-4D31-9957-2724374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5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2D101-2100-4CF6-BE48-87E6489B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0EE86-A1BE-405D-BAED-CD6A8340F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82F81-4957-4ACD-BF77-852ECBD80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D4A22-A0E7-47AB-A2DA-38B4C69B5A1C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7778E-ACE0-401E-8296-90BCA1AC6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BA421-F0C5-4D1C-835A-94FACD5BE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B1F8F-7006-4659-8073-A60910EC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1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314694-39AD-45E6-B203-F7212DE63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41FDB-937A-4EBE-AA7C-B54CEE4EA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5E2B5-A43D-48C9-AC59-2D214AE19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9B967-7FB3-44A0-91CF-D3ACACF6062E}" type="datetimeFigureOut">
              <a:rPr lang="en-US" smtClean="0"/>
              <a:t>19/09/2020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BE75-2BC5-4DB6-B2D5-BBAA7E927F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EEB83-A63E-4604-B960-9B851A29C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EFAC1-3667-41A9-9F49-E6C4204CB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676C724-C93E-40E0-B7EB-B1E234987988}"/>
              </a:ext>
            </a:extLst>
          </p:cNvPr>
          <p:cNvSpPr txBox="1"/>
          <p:nvPr/>
        </p:nvSpPr>
        <p:spPr>
          <a:xfrm rot="5400000">
            <a:off x="7263795" y="4857750"/>
            <a:ext cx="8286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>
                <a:solidFill>
                  <a:srgbClr val="F1F1F1"/>
                </a:solidFill>
                <a:latin typeface="iCiel Gotham Ultra" pitchFamily="50" charset="0"/>
                <a:cs typeface="iCiel Gotham Ultra" pitchFamily="50" charset="0"/>
              </a:rPr>
              <a:t>Bài tập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6AFB3B-6DEA-4E17-AFC0-A932AC33A826}"/>
              </a:ext>
            </a:extLst>
          </p:cNvPr>
          <p:cNvSpPr/>
          <p:nvPr/>
        </p:nvSpPr>
        <p:spPr>
          <a:xfrm>
            <a:off x="0" y="-36051"/>
            <a:ext cx="11658467" cy="6895719"/>
          </a:xfrm>
          <a:custGeom>
            <a:avLst/>
            <a:gdLst>
              <a:gd name="connsiteX0" fmla="*/ 11658467 w 11658467"/>
              <a:gd name="connsiteY0" fmla="*/ 0 h 6895719"/>
              <a:gd name="connsiteX1" fmla="*/ 9783759 w 11658467"/>
              <a:gd name="connsiteY1" fmla="*/ 6895719 h 6895719"/>
              <a:gd name="connsiteX2" fmla="*/ 0 w 11658467"/>
              <a:gd name="connsiteY2" fmla="*/ 6895719 h 6895719"/>
              <a:gd name="connsiteX3" fmla="*/ 0 w 11658467"/>
              <a:gd name="connsiteY3" fmla="*/ 37048 h 6895719"/>
              <a:gd name="connsiteX4" fmla="*/ 11658467 w 11658467"/>
              <a:gd name="connsiteY4" fmla="*/ 0 h 689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8467" h="6895719">
                <a:moveTo>
                  <a:pt x="11658467" y="0"/>
                </a:moveTo>
                <a:lnTo>
                  <a:pt x="9783759" y="6895719"/>
                </a:lnTo>
                <a:lnTo>
                  <a:pt x="0" y="6895719"/>
                </a:lnTo>
                <a:lnTo>
                  <a:pt x="0" y="37048"/>
                </a:lnTo>
                <a:lnTo>
                  <a:pt x="11658467" y="0"/>
                </a:lnTo>
                <a:close/>
              </a:path>
            </a:pathLst>
          </a:custGeom>
          <a:gradFill flip="none" rotWithShape="1">
            <a:gsLst>
              <a:gs pos="0">
                <a:srgbClr val="0373D7"/>
              </a:gs>
              <a:gs pos="100000">
                <a:srgbClr val="045E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lowchart: Manual Operation 25">
            <a:extLst>
              <a:ext uri="{FF2B5EF4-FFF2-40B4-BE49-F238E27FC236}">
                <a16:creationId xmlns:a16="http://schemas.microsoft.com/office/drawing/2014/main" id="{5BB6788C-9D1F-44ED-B315-7BDA0ED1F9E5}"/>
              </a:ext>
            </a:extLst>
          </p:cNvPr>
          <p:cNvSpPr/>
          <p:nvPr/>
        </p:nvSpPr>
        <p:spPr>
          <a:xfrm>
            <a:off x="4127500" y="-37718"/>
            <a:ext cx="3194050" cy="568407"/>
          </a:xfrm>
          <a:prstGeom prst="flowChartManualOperation">
            <a:avLst/>
          </a:prstGeom>
          <a:solidFill>
            <a:srgbClr val="F7B6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93FD1F-9A9C-483A-ADF1-544457DAAADD}"/>
              </a:ext>
            </a:extLst>
          </p:cNvPr>
          <p:cNvSpPr txBox="1"/>
          <p:nvPr/>
        </p:nvSpPr>
        <p:spPr>
          <a:xfrm>
            <a:off x="4817576" y="46430"/>
            <a:ext cx="3524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FCFE"/>
                </a:solidFill>
                <a:latin typeface="#9Slide03 Nokia" panose="02040603050506020204" pitchFamily="18" charset="0"/>
              </a:rPr>
              <a:t>CÂU HỎI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94733-DE28-4029-824C-3B218F6B8151}"/>
              </a:ext>
            </a:extLst>
          </p:cNvPr>
          <p:cNvSpPr txBox="1"/>
          <p:nvPr/>
        </p:nvSpPr>
        <p:spPr>
          <a:xfrm>
            <a:off x="1457324" y="828515"/>
            <a:ext cx="72961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200">
                <a:solidFill>
                  <a:schemeClr val="bg1"/>
                </a:solidFill>
                <a:latin typeface="iCiel Gotham Ultra" pitchFamily="50" charset="0"/>
                <a:cs typeface="iCiel Gotham Ultra" pitchFamily="50" charset="0"/>
              </a:rPr>
              <a:t>Khi cài đặt </a:t>
            </a:r>
            <a:r>
              <a:rPr lang="en-US" sz="2200">
                <a:solidFill>
                  <a:srgbClr val="F7B64A"/>
                </a:solidFill>
                <a:latin typeface="iCiel Gotham Ultra" pitchFamily="50" charset="0"/>
                <a:cs typeface="iCiel Gotham Ultra" pitchFamily="50" charset="0"/>
              </a:rPr>
              <a:t>Office 365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200">
                <a:solidFill>
                  <a:schemeClr val="bg1"/>
                </a:solidFill>
                <a:latin typeface="iCiel Gotham Ultra" pitchFamily="50" charset="0"/>
                <a:cs typeface="iCiel Gotham Ultra" pitchFamily="50" charset="0"/>
              </a:rPr>
              <a:t>hệ điều hành </a:t>
            </a:r>
            <a:r>
              <a:rPr lang="en-US" sz="2200">
                <a:solidFill>
                  <a:srgbClr val="F7B64A"/>
                </a:solidFill>
                <a:latin typeface="iCiel Gotham Ultra" pitchFamily="50" charset="0"/>
                <a:cs typeface="iCiel Gotham Ultra" pitchFamily="50" charset="0"/>
              </a:rPr>
              <a:t>Windows</a:t>
            </a:r>
            <a:r>
              <a:rPr lang="en-US" sz="2200">
                <a:solidFill>
                  <a:schemeClr val="bg1"/>
                </a:solidFill>
                <a:latin typeface="iCiel Gotham Ultra" pitchFamily="50" charset="0"/>
                <a:cs typeface="iCiel Gotham Ultra" pitchFamily="50" charset="0"/>
              </a:rPr>
              <a:t> nào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200">
                <a:solidFill>
                  <a:schemeClr val="bg1"/>
                </a:solidFill>
                <a:latin typeface="iCiel Gotham Ultra" pitchFamily="50" charset="0"/>
                <a:cs typeface="iCiel Gotham Ultra" pitchFamily="50" charset="0"/>
              </a:rPr>
              <a:t>làm bạn phải vất vả khi cài 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2C0C84-264A-4F65-9263-A9A03378AE32}"/>
              </a:ext>
            </a:extLst>
          </p:cNvPr>
          <p:cNvGrpSpPr/>
          <p:nvPr/>
        </p:nvGrpSpPr>
        <p:grpSpPr>
          <a:xfrm>
            <a:off x="1232593" y="2537530"/>
            <a:ext cx="4186239" cy="874279"/>
            <a:chOff x="1327347" y="2857500"/>
            <a:chExt cx="4186239" cy="97884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385D7CB-F574-43B6-A5C6-EB6D95ECE10C}"/>
                </a:ext>
              </a:extLst>
            </p:cNvPr>
            <p:cNvSpPr/>
            <p:nvPr/>
          </p:nvSpPr>
          <p:spPr>
            <a:xfrm>
              <a:off x="1592889" y="2857500"/>
              <a:ext cx="3920697" cy="978847"/>
            </a:xfrm>
            <a:prstGeom prst="roundRect">
              <a:avLst>
                <a:gd name="adj" fmla="val 11477"/>
              </a:avLst>
            </a:prstGeom>
            <a:noFill/>
            <a:ln w="9525">
              <a:solidFill>
                <a:schemeClr val="bg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96AC1DA-C801-47B4-81BD-30AD31625826}"/>
                </a:ext>
              </a:extLst>
            </p:cNvPr>
            <p:cNvSpPr/>
            <p:nvPr/>
          </p:nvSpPr>
          <p:spPr>
            <a:xfrm>
              <a:off x="1327347" y="3041232"/>
              <a:ext cx="585319" cy="61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#9Slide03 Nokia" panose="02040603050506020204" pitchFamily="18" charset="0"/>
                </a:rPr>
                <a:t>A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5925B46-BF8E-4618-A48F-7B80C9EF9893}"/>
              </a:ext>
            </a:extLst>
          </p:cNvPr>
          <p:cNvGrpSpPr/>
          <p:nvPr/>
        </p:nvGrpSpPr>
        <p:grpSpPr>
          <a:xfrm>
            <a:off x="1232593" y="3576125"/>
            <a:ext cx="4186239" cy="874279"/>
            <a:chOff x="1327347" y="2857500"/>
            <a:chExt cx="4186239" cy="97884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28F2BC7-587F-41EA-BCA2-7CF2D320F515}"/>
                </a:ext>
              </a:extLst>
            </p:cNvPr>
            <p:cNvSpPr/>
            <p:nvPr/>
          </p:nvSpPr>
          <p:spPr>
            <a:xfrm>
              <a:off x="1592889" y="2857500"/>
              <a:ext cx="3920697" cy="978847"/>
            </a:xfrm>
            <a:prstGeom prst="roundRect">
              <a:avLst>
                <a:gd name="adj" fmla="val 11477"/>
              </a:avLst>
            </a:prstGeom>
            <a:noFill/>
            <a:ln w="9525">
              <a:solidFill>
                <a:schemeClr val="bg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B705383-A494-4E03-AB6E-D83F581624F6}"/>
                </a:ext>
              </a:extLst>
            </p:cNvPr>
            <p:cNvSpPr/>
            <p:nvPr/>
          </p:nvSpPr>
          <p:spPr>
            <a:xfrm>
              <a:off x="1327347" y="3041232"/>
              <a:ext cx="585319" cy="61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#9Slide03 Nokia" panose="02040603050506020204" pitchFamily="18" charset="0"/>
                </a:rPr>
                <a:t>B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277BAD-714C-4601-A3D8-0E1A1BCE851D}"/>
              </a:ext>
            </a:extLst>
          </p:cNvPr>
          <p:cNvGrpSpPr/>
          <p:nvPr/>
        </p:nvGrpSpPr>
        <p:grpSpPr>
          <a:xfrm>
            <a:off x="1191782" y="4639782"/>
            <a:ext cx="4186239" cy="874279"/>
            <a:chOff x="1327347" y="2857500"/>
            <a:chExt cx="4186239" cy="978847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2185A0F-209B-46E2-A33F-F6EDFEC40FDA}"/>
                </a:ext>
              </a:extLst>
            </p:cNvPr>
            <p:cNvSpPr/>
            <p:nvPr/>
          </p:nvSpPr>
          <p:spPr>
            <a:xfrm>
              <a:off x="1592889" y="2857500"/>
              <a:ext cx="3920697" cy="978847"/>
            </a:xfrm>
            <a:prstGeom prst="roundRect">
              <a:avLst>
                <a:gd name="adj" fmla="val 11477"/>
              </a:avLst>
            </a:prstGeom>
            <a:noFill/>
            <a:ln w="9525">
              <a:solidFill>
                <a:schemeClr val="bg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41471F6-C8D7-45CD-9E48-9B9558467DE4}"/>
                </a:ext>
              </a:extLst>
            </p:cNvPr>
            <p:cNvSpPr/>
            <p:nvPr/>
          </p:nvSpPr>
          <p:spPr>
            <a:xfrm>
              <a:off x="1327347" y="3041232"/>
              <a:ext cx="585319" cy="61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#9Slide03 Nokia" panose="02040603050506020204" pitchFamily="18" charset="0"/>
                </a:rPr>
                <a:t>C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EFB1A7A-3120-4774-8541-5501336A94A7}"/>
              </a:ext>
            </a:extLst>
          </p:cNvPr>
          <p:cNvGrpSpPr/>
          <p:nvPr/>
        </p:nvGrpSpPr>
        <p:grpSpPr>
          <a:xfrm>
            <a:off x="1191782" y="5701403"/>
            <a:ext cx="4186239" cy="874279"/>
            <a:chOff x="1327347" y="2857500"/>
            <a:chExt cx="4186239" cy="97884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DF5E4E57-B01F-49C6-9A4E-BED59580BD99}"/>
                </a:ext>
              </a:extLst>
            </p:cNvPr>
            <p:cNvSpPr/>
            <p:nvPr/>
          </p:nvSpPr>
          <p:spPr>
            <a:xfrm>
              <a:off x="1592889" y="2857500"/>
              <a:ext cx="3920697" cy="978847"/>
            </a:xfrm>
            <a:prstGeom prst="roundRect">
              <a:avLst>
                <a:gd name="adj" fmla="val 11477"/>
              </a:avLst>
            </a:prstGeom>
            <a:noFill/>
            <a:ln w="9525">
              <a:solidFill>
                <a:schemeClr val="bg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9EA99A0-588D-4E5F-B31B-B8609D7037DF}"/>
                </a:ext>
              </a:extLst>
            </p:cNvPr>
            <p:cNvSpPr/>
            <p:nvPr/>
          </p:nvSpPr>
          <p:spPr>
            <a:xfrm>
              <a:off x="1327347" y="3041232"/>
              <a:ext cx="585319" cy="61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#9Slide03 Nokia" panose="02040603050506020204" pitchFamily="18" charset="0"/>
                </a:rPr>
                <a:t>D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A4CF391F-BDBA-4180-9E7D-E7590A7858FA}"/>
              </a:ext>
            </a:extLst>
          </p:cNvPr>
          <p:cNvSpPr txBox="1"/>
          <p:nvPr/>
        </p:nvSpPr>
        <p:spPr>
          <a:xfrm>
            <a:off x="2027739" y="2775116"/>
            <a:ext cx="286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#9Slide03 SVNAvo" panose="02040603050506020204" pitchFamily="18" charset="0"/>
              </a:rPr>
              <a:t>Windows 10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24EFCA-2ADE-4D58-812E-4D19BA89E8AC}"/>
              </a:ext>
            </a:extLst>
          </p:cNvPr>
          <p:cNvSpPr txBox="1"/>
          <p:nvPr/>
        </p:nvSpPr>
        <p:spPr>
          <a:xfrm>
            <a:off x="2039580" y="3813208"/>
            <a:ext cx="286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#9Slide03 SVNAvo" panose="02040603050506020204" pitchFamily="18" charset="0"/>
              </a:rPr>
              <a:t>Windows 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CB5A2BE-18F1-479B-B1FC-003EAAFAB1C8}"/>
              </a:ext>
            </a:extLst>
          </p:cNvPr>
          <p:cNvSpPr txBox="1"/>
          <p:nvPr/>
        </p:nvSpPr>
        <p:spPr>
          <a:xfrm>
            <a:off x="2039580" y="4856846"/>
            <a:ext cx="286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#9Slide03 SVNAvo" panose="02040603050506020204" pitchFamily="18" charset="0"/>
              </a:rPr>
              <a:t>Windows 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FB8712-9FC8-4287-AE60-90C9229ADEBD}"/>
              </a:ext>
            </a:extLst>
          </p:cNvPr>
          <p:cNvSpPr txBox="1"/>
          <p:nvPr/>
        </p:nvSpPr>
        <p:spPr>
          <a:xfrm>
            <a:off x="2039580" y="5900484"/>
            <a:ext cx="286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#9Slide03 SVNAvo" panose="02040603050506020204" pitchFamily="18" charset="0"/>
              </a:rPr>
              <a:t>Windows 8.1</a:t>
            </a:r>
          </a:p>
        </p:txBody>
      </p:sp>
      <p:sp>
        <p:nvSpPr>
          <p:cNvPr id="52" name="Flowchart: Process 51">
            <a:extLst>
              <a:ext uri="{FF2B5EF4-FFF2-40B4-BE49-F238E27FC236}">
                <a16:creationId xmlns:a16="http://schemas.microsoft.com/office/drawing/2014/main" id="{9561BBC5-AAEA-43BA-ACC1-29767A6B8D26}"/>
              </a:ext>
            </a:extLst>
          </p:cNvPr>
          <p:cNvSpPr/>
          <p:nvPr/>
        </p:nvSpPr>
        <p:spPr>
          <a:xfrm>
            <a:off x="1533065" y="2182223"/>
            <a:ext cx="989348" cy="45719"/>
          </a:xfrm>
          <a:prstGeom prst="flowChartProcess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5211A1E3-A6C6-4252-8BE7-835A7E826498}"/>
              </a:ext>
            </a:extLst>
          </p:cNvPr>
          <p:cNvSpPr/>
          <p:nvPr/>
        </p:nvSpPr>
        <p:spPr>
          <a:xfrm>
            <a:off x="5777244" y="6100539"/>
            <a:ext cx="1196894" cy="426627"/>
          </a:xfrm>
          <a:prstGeom prst="roundRect">
            <a:avLst>
              <a:gd name="adj" fmla="val 50000"/>
            </a:avLst>
          </a:prstGeom>
          <a:solidFill>
            <a:srgbClr val="F7B64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iCiel Gotham Ultra" pitchFamily="50" charset="0"/>
                <a:cs typeface="iCiel Gotham Ultra" pitchFamily="50" charset="0"/>
              </a:rPr>
              <a:t>Làm lại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705D2E7-0CBF-49CB-88FF-0E948E0C50C1}"/>
              </a:ext>
            </a:extLst>
          </p:cNvPr>
          <p:cNvSpPr/>
          <p:nvPr/>
        </p:nvSpPr>
        <p:spPr>
          <a:xfrm>
            <a:off x="7246887" y="6084996"/>
            <a:ext cx="1196894" cy="431195"/>
          </a:xfrm>
          <a:prstGeom prst="roundRect">
            <a:avLst>
              <a:gd name="adj" fmla="val 50000"/>
            </a:avLst>
          </a:prstGeom>
          <a:solidFill>
            <a:srgbClr val="F7B64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iCiel Gotham Ultra" pitchFamily="50" charset="0"/>
                <a:cs typeface="iCiel Gotham Ultra" pitchFamily="50" charset="0"/>
              </a:rPr>
              <a:t>Nộp bài</a:t>
            </a:r>
          </a:p>
        </p:txBody>
      </p:sp>
      <p:sp>
        <p:nvSpPr>
          <p:cNvPr id="55" name="Arrow: Pentagon 54">
            <a:extLst>
              <a:ext uri="{FF2B5EF4-FFF2-40B4-BE49-F238E27FC236}">
                <a16:creationId xmlns:a16="http://schemas.microsoft.com/office/drawing/2014/main" id="{3C87DC0C-E99A-4D7D-9416-CDD8DA4338B5}"/>
              </a:ext>
            </a:extLst>
          </p:cNvPr>
          <p:cNvSpPr/>
          <p:nvPr/>
        </p:nvSpPr>
        <p:spPr>
          <a:xfrm>
            <a:off x="-1" y="704850"/>
            <a:ext cx="533534" cy="666750"/>
          </a:xfrm>
          <a:prstGeom prst="homePlate">
            <a:avLst>
              <a:gd name="adj" fmla="val 34165"/>
            </a:avLst>
          </a:prstGeom>
          <a:solidFill>
            <a:srgbClr val="F7B6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iCiel Gotham Ultra" pitchFamily="50" charset="0"/>
                <a:cs typeface="iCiel Gotham Ultra" pitchFamily="50" charset="0"/>
              </a:rPr>
              <a:t>1</a:t>
            </a:r>
          </a:p>
        </p:txBody>
      </p:sp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300231A1-B5CE-44BB-BB2A-0779A5D3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51" y="1840183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7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B961F4D9-F700-4304-A209-90D44C98956D}"/>
              </a:ext>
            </a:extLst>
          </p:cNvPr>
          <p:cNvGrpSpPr/>
          <p:nvPr/>
        </p:nvGrpSpPr>
        <p:grpSpPr>
          <a:xfrm>
            <a:off x="4150073" y="1058477"/>
            <a:ext cx="7432950" cy="2370523"/>
            <a:chOff x="2778700" y="1252677"/>
            <a:chExt cx="6649780" cy="237052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01518F4-BEEB-4450-83B1-B3A2DFB3B9DA}"/>
                </a:ext>
              </a:extLst>
            </p:cNvPr>
            <p:cNvSpPr/>
            <p:nvPr/>
          </p:nvSpPr>
          <p:spPr>
            <a:xfrm>
              <a:off x="2778700" y="1252677"/>
              <a:ext cx="6649780" cy="2370523"/>
            </a:xfrm>
            <a:prstGeom prst="roundRect">
              <a:avLst>
                <a:gd name="adj" fmla="val 24506"/>
              </a:avLst>
            </a:prstGeom>
            <a:noFill/>
            <a:ln w="139700">
              <a:solidFill>
                <a:srgbClr val="B17E42"/>
              </a:solidFill>
            </a:ln>
            <a:effectLst>
              <a:glow rad="63500">
                <a:srgbClr val="7F4817">
                  <a:alpha val="40000"/>
                </a:srgbClr>
              </a:glow>
              <a:outerShdw blurRad="63500" sx="1000" sy="1000" algn="ctr" rotWithShape="0">
                <a:srgbClr val="7A401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A picture containing umbrella&#10;&#10;Description automatically generated">
              <a:extLst>
                <a:ext uri="{FF2B5EF4-FFF2-40B4-BE49-F238E27FC236}">
                  <a16:creationId xmlns:a16="http://schemas.microsoft.com/office/drawing/2014/main" id="{0F810E15-168F-43B0-9430-836032E6E5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28" t="10609" r="22666" b="57732"/>
            <a:stretch/>
          </p:blipFill>
          <p:spPr>
            <a:xfrm>
              <a:off x="2823239" y="1315032"/>
              <a:ext cx="6569205" cy="2245812"/>
            </a:xfrm>
            <a:custGeom>
              <a:avLst/>
              <a:gdLst>
                <a:gd name="connsiteX0" fmla="*/ 532061 w 6645340"/>
                <a:gd name="connsiteY0" fmla="*/ 0 h 2171146"/>
                <a:gd name="connsiteX1" fmla="*/ 6113279 w 6645340"/>
                <a:gd name="connsiteY1" fmla="*/ 0 h 2171146"/>
                <a:gd name="connsiteX2" fmla="*/ 6645340 w 6645340"/>
                <a:gd name="connsiteY2" fmla="*/ 532061 h 2171146"/>
                <a:gd name="connsiteX3" fmla="*/ 6645340 w 6645340"/>
                <a:gd name="connsiteY3" fmla="*/ 1639085 h 2171146"/>
                <a:gd name="connsiteX4" fmla="*/ 6113279 w 6645340"/>
                <a:gd name="connsiteY4" fmla="*/ 2171146 h 2171146"/>
                <a:gd name="connsiteX5" fmla="*/ 532061 w 6645340"/>
                <a:gd name="connsiteY5" fmla="*/ 2171146 h 2171146"/>
                <a:gd name="connsiteX6" fmla="*/ 0 w 6645340"/>
                <a:gd name="connsiteY6" fmla="*/ 1639085 h 2171146"/>
                <a:gd name="connsiteX7" fmla="*/ 0 w 6645340"/>
                <a:gd name="connsiteY7" fmla="*/ 532061 h 2171146"/>
                <a:gd name="connsiteX8" fmla="*/ 532061 w 6645340"/>
                <a:gd name="connsiteY8" fmla="*/ 0 h 217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5340" h="2171146">
                  <a:moveTo>
                    <a:pt x="532061" y="0"/>
                  </a:moveTo>
                  <a:lnTo>
                    <a:pt x="6113279" y="0"/>
                  </a:lnTo>
                  <a:cubicBezTo>
                    <a:pt x="6407128" y="0"/>
                    <a:pt x="6645340" y="238212"/>
                    <a:pt x="6645340" y="532061"/>
                  </a:cubicBezTo>
                  <a:lnTo>
                    <a:pt x="6645340" y="1639085"/>
                  </a:lnTo>
                  <a:cubicBezTo>
                    <a:pt x="6645340" y="1932934"/>
                    <a:pt x="6407128" y="2171146"/>
                    <a:pt x="6113279" y="2171146"/>
                  </a:cubicBezTo>
                  <a:lnTo>
                    <a:pt x="532061" y="2171146"/>
                  </a:lnTo>
                  <a:cubicBezTo>
                    <a:pt x="238212" y="2171146"/>
                    <a:pt x="0" y="1932934"/>
                    <a:pt x="0" y="1639085"/>
                  </a:cubicBezTo>
                  <a:lnTo>
                    <a:pt x="0" y="532061"/>
                  </a:lnTo>
                  <a:cubicBezTo>
                    <a:pt x="0" y="238212"/>
                    <a:pt x="238212" y="0"/>
                    <a:pt x="532061" y="0"/>
                  </a:cubicBezTo>
                  <a:close/>
                </a:path>
              </a:pathLst>
            </a:custGeom>
            <a:ln>
              <a:noFill/>
            </a:ln>
            <a:effectLst/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F20B5D-77D8-46ED-A5D0-35AF431AA925}"/>
              </a:ext>
            </a:extLst>
          </p:cNvPr>
          <p:cNvGrpSpPr/>
          <p:nvPr/>
        </p:nvGrpSpPr>
        <p:grpSpPr>
          <a:xfrm>
            <a:off x="4120349" y="3858170"/>
            <a:ext cx="3696580" cy="1004908"/>
            <a:chOff x="-12312969" y="7340751"/>
            <a:chExt cx="3696580" cy="100490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F9FFDE-086B-458D-B0D1-24993DD9E309}"/>
                </a:ext>
              </a:extLst>
            </p:cNvPr>
            <p:cNvGrpSpPr/>
            <p:nvPr/>
          </p:nvGrpSpPr>
          <p:grpSpPr>
            <a:xfrm>
              <a:off x="-12312969" y="7340751"/>
              <a:ext cx="3696580" cy="1004908"/>
              <a:chOff x="-11738610" y="2503170"/>
              <a:chExt cx="2640330" cy="621030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83C9874B-9C1A-4F43-9798-AE9D74C720D0}"/>
                  </a:ext>
                </a:extLst>
              </p:cNvPr>
              <p:cNvSpPr/>
              <p:nvPr/>
            </p:nvSpPr>
            <p:spPr>
              <a:xfrm>
                <a:off x="-11738610" y="2503170"/>
                <a:ext cx="2640330" cy="621030"/>
              </a:xfrm>
              <a:prstGeom prst="roundRect">
                <a:avLst>
                  <a:gd name="adj" fmla="val 24638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508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502590C3-6264-46EA-A47B-A71E4514975A}"/>
                  </a:ext>
                </a:extLst>
              </p:cNvPr>
              <p:cNvSpPr/>
              <p:nvPr/>
            </p:nvSpPr>
            <p:spPr>
              <a:xfrm>
                <a:off x="-11695606" y="2542768"/>
                <a:ext cx="2560320" cy="543839"/>
              </a:xfrm>
              <a:prstGeom prst="roundRect">
                <a:avLst>
                  <a:gd name="adj" fmla="val 24638"/>
                </a:avLst>
              </a:prstGeom>
              <a:gradFill flip="none" rotWithShape="1">
                <a:gsLst>
                  <a:gs pos="1000">
                    <a:srgbClr val="DFEAA6">
                      <a:lumMod val="100000"/>
                    </a:srgbClr>
                  </a:gs>
                  <a:gs pos="24000">
                    <a:srgbClr val="6FC25D"/>
                  </a:gs>
                  <a:gs pos="100000">
                    <a:srgbClr val="35A644"/>
                  </a:gs>
                </a:gsLst>
                <a:lin ang="5400000" scaled="1"/>
                <a:tileRect/>
              </a:gradFill>
              <a:ln w="19050">
                <a:solidFill>
                  <a:srgbClr val="005E2D"/>
                </a:solidFill>
              </a:ln>
              <a:scene3d>
                <a:camera prst="orthographicFront"/>
                <a:lightRig rig="threePt" dir="t"/>
              </a:scene3d>
              <a:sp3d>
                <a:bevelT w="31750" h="1905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DBD832-142B-4604-BC53-3179D53303AF}"/>
                </a:ext>
              </a:extLst>
            </p:cNvPr>
            <p:cNvSpPr txBox="1"/>
            <p:nvPr/>
          </p:nvSpPr>
          <p:spPr>
            <a:xfrm>
              <a:off x="-12162004" y="7479958"/>
              <a:ext cx="822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 w="57150">
                    <a:solidFill>
                      <a:srgbClr val="FF0000"/>
                    </a:solidFill>
                  </a:ln>
                  <a:solidFill>
                    <a:srgbClr val="FFFF00"/>
                  </a:solidFill>
                  <a:effectLst>
                    <a:glow rad="63500">
                      <a:schemeClr val="tx1"/>
                    </a:glow>
                  </a:effectLst>
                  <a:latin typeface="iCiel Stormtrooper" panose="020B0500000000000000" pitchFamily="34" charset="0"/>
                </a:rPr>
                <a:t>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B4A4BC2-C9C5-4C61-A079-1A1B7A113D4B}"/>
                </a:ext>
              </a:extLst>
            </p:cNvPr>
            <p:cNvSpPr txBox="1"/>
            <p:nvPr/>
          </p:nvSpPr>
          <p:spPr>
            <a:xfrm>
              <a:off x="-11698714" y="7651561"/>
              <a:ext cx="2868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NVN PlainJane "/>
                </a:rPr>
                <a:t>Đáp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án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đúng</a:t>
              </a:r>
              <a:endParaRPr lang="en-US" sz="2400" b="1" dirty="0">
                <a:latin typeface="NVN PlainJane 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AE31D3-7104-40CD-91B0-AE31D8649CB6}"/>
              </a:ext>
            </a:extLst>
          </p:cNvPr>
          <p:cNvGrpSpPr/>
          <p:nvPr/>
        </p:nvGrpSpPr>
        <p:grpSpPr>
          <a:xfrm>
            <a:off x="7918755" y="3835255"/>
            <a:ext cx="3696580" cy="1004908"/>
            <a:chOff x="-12312969" y="7340751"/>
            <a:chExt cx="3696580" cy="100490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94E912E-C187-439E-B397-2ABD61BA47B5}"/>
                </a:ext>
              </a:extLst>
            </p:cNvPr>
            <p:cNvGrpSpPr/>
            <p:nvPr/>
          </p:nvGrpSpPr>
          <p:grpSpPr>
            <a:xfrm>
              <a:off x="-12312969" y="7340751"/>
              <a:ext cx="3696580" cy="1004908"/>
              <a:chOff x="-11738610" y="2503170"/>
              <a:chExt cx="2640330" cy="62103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0A45F9DB-53F8-4E33-8F6B-F9E654A180CD}"/>
                  </a:ext>
                </a:extLst>
              </p:cNvPr>
              <p:cNvSpPr/>
              <p:nvPr/>
            </p:nvSpPr>
            <p:spPr>
              <a:xfrm>
                <a:off x="-11738610" y="2503170"/>
                <a:ext cx="2640330" cy="621030"/>
              </a:xfrm>
              <a:prstGeom prst="roundRect">
                <a:avLst>
                  <a:gd name="adj" fmla="val 24638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508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25CBE76B-7DC2-4987-8B1C-78624A3EAAA7}"/>
                  </a:ext>
                </a:extLst>
              </p:cNvPr>
              <p:cNvSpPr/>
              <p:nvPr/>
            </p:nvSpPr>
            <p:spPr>
              <a:xfrm>
                <a:off x="-11695606" y="2542768"/>
                <a:ext cx="2560320" cy="543839"/>
              </a:xfrm>
              <a:prstGeom prst="roundRect">
                <a:avLst>
                  <a:gd name="adj" fmla="val 24638"/>
                </a:avLst>
              </a:prstGeom>
              <a:gradFill flip="none" rotWithShape="1">
                <a:gsLst>
                  <a:gs pos="1000">
                    <a:srgbClr val="DFEAA6">
                      <a:lumMod val="100000"/>
                    </a:srgbClr>
                  </a:gs>
                  <a:gs pos="24000">
                    <a:srgbClr val="6FC25D"/>
                  </a:gs>
                  <a:gs pos="100000">
                    <a:srgbClr val="35A644"/>
                  </a:gs>
                </a:gsLst>
                <a:lin ang="5400000" scaled="1"/>
                <a:tileRect/>
              </a:gradFill>
              <a:ln w="19050">
                <a:solidFill>
                  <a:srgbClr val="005E2D"/>
                </a:solidFill>
              </a:ln>
              <a:scene3d>
                <a:camera prst="orthographicFront"/>
                <a:lightRig rig="threePt" dir="t"/>
              </a:scene3d>
              <a:sp3d>
                <a:bevelT w="31750" h="1905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CE58FE-C821-47DA-87A7-E67414409FE6}"/>
                </a:ext>
              </a:extLst>
            </p:cNvPr>
            <p:cNvSpPr txBox="1"/>
            <p:nvPr/>
          </p:nvSpPr>
          <p:spPr>
            <a:xfrm>
              <a:off x="-12162004" y="7479958"/>
              <a:ext cx="822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 w="57150">
                    <a:solidFill>
                      <a:srgbClr val="FF0000"/>
                    </a:solidFill>
                  </a:ln>
                  <a:solidFill>
                    <a:srgbClr val="FFFF00"/>
                  </a:solidFill>
                  <a:effectLst>
                    <a:glow rad="63500">
                      <a:schemeClr val="tx1"/>
                    </a:glow>
                  </a:effectLst>
                  <a:latin typeface="#9Slide07 Stormtrooper" panose="020B0500000000000000" pitchFamily="34" charset="0"/>
                </a:rPr>
                <a:t>B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5D0F5C4-1FEC-48D4-87FE-F62989291E4B}"/>
                </a:ext>
              </a:extLst>
            </p:cNvPr>
            <p:cNvSpPr txBox="1"/>
            <p:nvPr/>
          </p:nvSpPr>
          <p:spPr>
            <a:xfrm>
              <a:off x="-11698714" y="7651561"/>
              <a:ext cx="2868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NVN PlainJane "/>
                </a:rPr>
                <a:t>Đáp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án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sai</a:t>
              </a:r>
              <a:endParaRPr lang="en-US" sz="2400" b="1" dirty="0">
                <a:latin typeface="NVN PlainJane 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E4933A-57B8-4CCA-94E6-6A4CACE7785B}"/>
              </a:ext>
            </a:extLst>
          </p:cNvPr>
          <p:cNvGrpSpPr/>
          <p:nvPr/>
        </p:nvGrpSpPr>
        <p:grpSpPr>
          <a:xfrm>
            <a:off x="4124970" y="4973851"/>
            <a:ext cx="3696580" cy="1004908"/>
            <a:chOff x="-12312969" y="7340751"/>
            <a:chExt cx="3696580" cy="1004908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056695E-44D6-460C-AF0D-2CB07D41DD76}"/>
                </a:ext>
              </a:extLst>
            </p:cNvPr>
            <p:cNvGrpSpPr/>
            <p:nvPr/>
          </p:nvGrpSpPr>
          <p:grpSpPr>
            <a:xfrm>
              <a:off x="-12312969" y="7340751"/>
              <a:ext cx="3696580" cy="1004908"/>
              <a:chOff x="-11738610" y="2503170"/>
              <a:chExt cx="2640330" cy="621030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7AB6A935-F11E-4D0D-A998-D2848F820C49}"/>
                  </a:ext>
                </a:extLst>
              </p:cNvPr>
              <p:cNvSpPr/>
              <p:nvPr/>
            </p:nvSpPr>
            <p:spPr>
              <a:xfrm>
                <a:off x="-11738610" y="2503170"/>
                <a:ext cx="2640330" cy="621030"/>
              </a:xfrm>
              <a:prstGeom prst="roundRect">
                <a:avLst>
                  <a:gd name="adj" fmla="val 24638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508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99B87CE8-15FF-45FF-8957-5C6B6FD6124D}"/>
                  </a:ext>
                </a:extLst>
              </p:cNvPr>
              <p:cNvSpPr/>
              <p:nvPr/>
            </p:nvSpPr>
            <p:spPr>
              <a:xfrm>
                <a:off x="-11695606" y="2542768"/>
                <a:ext cx="2560320" cy="543839"/>
              </a:xfrm>
              <a:prstGeom prst="roundRect">
                <a:avLst>
                  <a:gd name="adj" fmla="val 24638"/>
                </a:avLst>
              </a:prstGeom>
              <a:gradFill flip="none" rotWithShape="1">
                <a:gsLst>
                  <a:gs pos="1000">
                    <a:srgbClr val="DFEAA6">
                      <a:lumMod val="100000"/>
                    </a:srgbClr>
                  </a:gs>
                  <a:gs pos="24000">
                    <a:srgbClr val="6FC25D"/>
                  </a:gs>
                  <a:gs pos="100000">
                    <a:srgbClr val="35A644"/>
                  </a:gs>
                </a:gsLst>
                <a:lin ang="5400000" scaled="1"/>
                <a:tileRect/>
              </a:gradFill>
              <a:ln w="19050">
                <a:solidFill>
                  <a:srgbClr val="005E2D"/>
                </a:solidFill>
              </a:ln>
              <a:scene3d>
                <a:camera prst="orthographicFront"/>
                <a:lightRig rig="threePt" dir="t"/>
              </a:scene3d>
              <a:sp3d>
                <a:bevelT w="31750" h="1905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C2046EA-9EFF-4C17-9BDD-6FB85A96C705}"/>
                </a:ext>
              </a:extLst>
            </p:cNvPr>
            <p:cNvSpPr txBox="1"/>
            <p:nvPr/>
          </p:nvSpPr>
          <p:spPr>
            <a:xfrm>
              <a:off x="-12162004" y="7479958"/>
              <a:ext cx="822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 w="57150">
                    <a:solidFill>
                      <a:srgbClr val="FF0000"/>
                    </a:solidFill>
                  </a:ln>
                  <a:solidFill>
                    <a:srgbClr val="FFFF00"/>
                  </a:solidFill>
                  <a:effectLst>
                    <a:glow rad="63500">
                      <a:schemeClr val="tx1"/>
                    </a:glow>
                  </a:effectLst>
                  <a:latin typeface="#9Slide07 Stormtrooper" panose="020B0500000000000000" pitchFamily="34" charset="0"/>
                </a:rPr>
                <a:t>c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5B82ECC-4F2B-4565-9502-782596B4525B}"/>
                </a:ext>
              </a:extLst>
            </p:cNvPr>
            <p:cNvSpPr txBox="1"/>
            <p:nvPr/>
          </p:nvSpPr>
          <p:spPr>
            <a:xfrm>
              <a:off x="-11698714" y="7651561"/>
              <a:ext cx="2868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NVN PlainJane "/>
                </a:rPr>
                <a:t>Đáp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án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sai</a:t>
              </a:r>
              <a:endParaRPr lang="en-US" sz="2400" b="1" dirty="0">
                <a:latin typeface="NVN PlainJane 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53618E-7DFB-4F3B-83F5-4C0576F9DC33}"/>
              </a:ext>
            </a:extLst>
          </p:cNvPr>
          <p:cNvGrpSpPr/>
          <p:nvPr/>
        </p:nvGrpSpPr>
        <p:grpSpPr>
          <a:xfrm>
            <a:off x="7938253" y="4996126"/>
            <a:ext cx="3696580" cy="1004908"/>
            <a:chOff x="-12312969" y="7340751"/>
            <a:chExt cx="3696580" cy="100490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33E43C0-4817-476D-BDA5-24C220F0AB52}"/>
                </a:ext>
              </a:extLst>
            </p:cNvPr>
            <p:cNvGrpSpPr/>
            <p:nvPr/>
          </p:nvGrpSpPr>
          <p:grpSpPr>
            <a:xfrm>
              <a:off x="-12312969" y="7340751"/>
              <a:ext cx="3696580" cy="1004908"/>
              <a:chOff x="-11738610" y="2503170"/>
              <a:chExt cx="2640330" cy="621030"/>
            </a:xfrm>
          </p:grpSpPr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7ED25CA3-018B-4C7E-9915-821A1FEF9969}"/>
                  </a:ext>
                </a:extLst>
              </p:cNvPr>
              <p:cNvSpPr/>
              <p:nvPr/>
            </p:nvSpPr>
            <p:spPr>
              <a:xfrm>
                <a:off x="-11738610" y="2503170"/>
                <a:ext cx="2640330" cy="621030"/>
              </a:xfrm>
              <a:prstGeom prst="roundRect">
                <a:avLst>
                  <a:gd name="adj" fmla="val 24638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508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5A9749C8-3F3C-4165-9F4B-B904BDF0BE32}"/>
                  </a:ext>
                </a:extLst>
              </p:cNvPr>
              <p:cNvSpPr/>
              <p:nvPr/>
            </p:nvSpPr>
            <p:spPr>
              <a:xfrm>
                <a:off x="-11695606" y="2542768"/>
                <a:ext cx="2560320" cy="543839"/>
              </a:xfrm>
              <a:prstGeom prst="roundRect">
                <a:avLst>
                  <a:gd name="adj" fmla="val 24638"/>
                </a:avLst>
              </a:prstGeom>
              <a:gradFill flip="none" rotWithShape="1">
                <a:gsLst>
                  <a:gs pos="1000">
                    <a:srgbClr val="DFEAA6">
                      <a:lumMod val="100000"/>
                    </a:srgbClr>
                  </a:gs>
                  <a:gs pos="24000">
                    <a:srgbClr val="6FC25D"/>
                  </a:gs>
                  <a:gs pos="100000">
                    <a:srgbClr val="35A644"/>
                  </a:gs>
                </a:gsLst>
                <a:lin ang="5400000" scaled="1"/>
                <a:tileRect/>
              </a:gradFill>
              <a:ln w="19050">
                <a:solidFill>
                  <a:srgbClr val="005E2D"/>
                </a:solidFill>
              </a:ln>
              <a:scene3d>
                <a:camera prst="orthographicFront"/>
                <a:lightRig rig="threePt" dir="t"/>
              </a:scene3d>
              <a:sp3d>
                <a:bevelT w="31750" h="1905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FD69223-A0DC-4E23-A629-EAF86896BB71}"/>
                </a:ext>
              </a:extLst>
            </p:cNvPr>
            <p:cNvSpPr txBox="1"/>
            <p:nvPr/>
          </p:nvSpPr>
          <p:spPr>
            <a:xfrm>
              <a:off x="-12162004" y="7479958"/>
              <a:ext cx="822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 w="57150">
                    <a:solidFill>
                      <a:srgbClr val="FF0000"/>
                    </a:solidFill>
                  </a:ln>
                  <a:solidFill>
                    <a:srgbClr val="FFFF00"/>
                  </a:solidFill>
                  <a:effectLst>
                    <a:glow rad="63500">
                      <a:schemeClr val="tx1"/>
                    </a:glow>
                  </a:effectLst>
                  <a:latin typeface="#9Slide07 Stormtrooper" panose="020B0500000000000000" pitchFamily="34" charset="0"/>
                </a:rPr>
                <a:t>d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CAC3389-B318-46D1-BE62-F50FC5AEFBCA}"/>
                </a:ext>
              </a:extLst>
            </p:cNvPr>
            <p:cNvSpPr txBox="1"/>
            <p:nvPr/>
          </p:nvSpPr>
          <p:spPr>
            <a:xfrm>
              <a:off x="-11698714" y="7651561"/>
              <a:ext cx="2868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NVN PlainJane "/>
                </a:rPr>
                <a:t>Đáp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án</a:t>
              </a:r>
              <a:r>
                <a:rPr lang="en-US" sz="2400" b="1" dirty="0">
                  <a:latin typeface="NVN PlainJane "/>
                </a:rPr>
                <a:t> </a:t>
              </a:r>
              <a:r>
                <a:rPr lang="en-US" sz="2400" b="1" dirty="0" err="1">
                  <a:latin typeface="NVN PlainJane "/>
                </a:rPr>
                <a:t>sai</a:t>
              </a:r>
              <a:endParaRPr lang="en-US" sz="2400" b="1" dirty="0">
                <a:latin typeface="NVN PlainJane 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BFED87AB-68D5-4418-886D-55649CF10B84}"/>
              </a:ext>
            </a:extLst>
          </p:cNvPr>
          <p:cNvSpPr txBox="1"/>
          <p:nvPr/>
        </p:nvSpPr>
        <p:spPr>
          <a:xfrm>
            <a:off x="5231547" y="1903274"/>
            <a:ext cx="4688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VN PlainJane "/>
              </a:rPr>
              <a:t>Chèn</a:t>
            </a:r>
            <a:r>
              <a:rPr lang="en-US" sz="2800" b="1" dirty="0">
                <a:latin typeface="NVN PlainJane "/>
              </a:rPr>
              <a:t> </a:t>
            </a:r>
            <a:r>
              <a:rPr lang="en-US" sz="2800" b="1" dirty="0" err="1">
                <a:latin typeface="NVN PlainJane "/>
              </a:rPr>
              <a:t>hình</a:t>
            </a:r>
            <a:r>
              <a:rPr lang="en-US" sz="2800" b="1" dirty="0">
                <a:latin typeface="NVN PlainJane "/>
              </a:rPr>
              <a:t> </a:t>
            </a:r>
            <a:r>
              <a:rPr lang="en-US" sz="2800" b="1" dirty="0" err="1">
                <a:latin typeface="NVN PlainJane "/>
              </a:rPr>
              <a:t>ảnh</a:t>
            </a:r>
            <a:r>
              <a:rPr lang="en-US" sz="2800" b="1" dirty="0">
                <a:latin typeface="NVN PlainJane "/>
              </a:rPr>
              <a:t> </a:t>
            </a:r>
            <a:r>
              <a:rPr lang="en-US" sz="2800" b="1" dirty="0" err="1">
                <a:latin typeface="NVN PlainJane "/>
              </a:rPr>
              <a:t>hoặc</a:t>
            </a:r>
            <a:r>
              <a:rPr lang="en-US" sz="2800" b="1" dirty="0">
                <a:latin typeface="NVN PlainJane "/>
              </a:rPr>
              <a:t> </a:t>
            </a:r>
            <a:r>
              <a:rPr lang="en-US" sz="2800" b="1" dirty="0" err="1">
                <a:latin typeface="NVN PlainJane "/>
              </a:rPr>
              <a:t>câu</a:t>
            </a:r>
            <a:r>
              <a:rPr lang="en-US" sz="2800" b="1" dirty="0">
                <a:latin typeface="NVN PlainJane "/>
              </a:rPr>
              <a:t> </a:t>
            </a:r>
            <a:r>
              <a:rPr lang="en-US" sz="2800" b="1" dirty="0" err="1">
                <a:latin typeface="NVN PlainJane "/>
              </a:rPr>
              <a:t>hỏi</a:t>
            </a:r>
            <a:endParaRPr lang="en-US" sz="2800" b="1" dirty="0">
              <a:latin typeface="NVN PlainJane "/>
            </a:endParaRPr>
          </a:p>
        </p:txBody>
      </p:sp>
      <p:pic>
        <p:nvPicPr>
          <p:cNvPr id="5" name="Picture 4" descr="A close up of a toy&#10;&#10;Description automatically generated">
            <a:extLst>
              <a:ext uri="{FF2B5EF4-FFF2-40B4-BE49-F238E27FC236}">
                <a16:creationId xmlns:a16="http://schemas.microsoft.com/office/drawing/2014/main" id="{0B0AD68A-5595-4179-AE2A-844EFFD2D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572" y="1296842"/>
            <a:ext cx="44577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07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3CB86FA-B894-4031-892A-F2A56F1574FE}"/>
              </a:ext>
            </a:extLst>
          </p:cNvPr>
          <p:cNvGrpSpPr/>
          <p:nvPr/>
        </p:nvGrpSpPr>
        <p:grpSpPr>
          <a:xfrm>
            <a:off x="1750060" y="427146"/>
            <a:ext cx="5666740" cy="841828"/>
            <a:chOff x="3162300" y="421821"/>
            <a:chExt cx="4077502" cy="55902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36F490-2D00-4164-A79A-4BE903BECA2A}"/>
                </a:ext>
              </a:extLst>
            </p:cNvPr>
            <p:cNvSpPr/>
            <p:nvPr/>
          </p:nvSpPr>
          <p:spPr>
            <a:xfrm>
              <a:off x="3162300" y="421821"/>
              <a:ext cx="4077502" cy="559022"/>
            </a:xfrm>
            <a:custGeom>
              <a:avLst/>
              <a:gdLst>
                <a:gd name="connsiteX0" fmla="*/ 4027559 w 4077502"/>
                <a:gd name="connsiteY0" fmla="*/ 559022 h 559022"/>
                <a:gd name="connsiteX1" fmla="*/ 53890 w 4077502"/>
                <a:gd name="connsiteY1" fmla="*/ 559022 h 559022"/>
                <a:gd name="connsiteX2" fmla="*/ 34240 w 4077502"/>
                <a:gd name="connsiteY2" fmla="*/ 513759 h 559022"/>
                <a:gd name="connsiteX3" fmla="*/ 118984 w 4077502"/>
                <a:gd name="connsiteY3" fmla="*/ 423072 h 559022"/>
                <a:gd name="connsiteX4" fmla="*/ 7103 w 4077502"/>
                <a:gd name="connsiteY4" fmla="*/ 301447 h 559022"/>
                <a:gd name="connsiteX5" fmla="*/ 7465 w 4077502"/>
                <a:gd name="connsiteY5" fmla="*/ 264643 h 559022"/>
                <a:gd name="connsiteX6" fmla="*/ 123108 w 4077502"/>
                <a:gd name="connsiteY6" fmla="*/ 143789 h 559022"/>
                <a:gd name="connsiteX7" fmla="*/ 33021 w 4077502"/>
                <a:gd name="connsiteY7" fmla="*/ 45025 h 559022"/>
                <a:gd name="connsiteX8" fmla="*/ 52890 w 4077502"/>
                <a:gd name="connsiteY8" fmla="*/ 0 h 559022"/>
                <a:gd name="connsiteX9" fmla="*/ 4025758 w 4077502"/>
                <a:gd name="connsiteY9" fmla="*/ 0 h 559022"/>
                <a:gd name="connsiteX10" fmla="*/ 4045789 w 4077502"/>
                <a:gd name="connsiteY10" fmla="*/ 44853 h 559022"/>
                <a:gd name="connsiteX11" fmla="*/ 3954807 w 4077502"/>
                <a:gd name="connsiteY11" fmla="*/ 146266 h 559022"/>
                <a:gd name="connsiteX12" fmla="*/ 4069316 w 4077502"/>
                <a:gd name="connsiteY12" fmla="*/ 257137 h 559022"/>
                <a:gd name="connsiteX13" fmla="*/ 4070202 w 4077502"/>
                <a:gd name="connsiteY13" fmla="*/ 294884 h 559022"/>
                <a:gd name="connsiteX14" fmla="*/ 3960055 w 4077502"/>
                <a:gd name="connsiteY14" fmla="*/ 411994 h 559022"/>
                <a:gd name="connsiteX15" fmla="*/ 4047990 w 4077502"/>
                <a:gd name="connsiteY15" fmla="*/ 514626 h 559022"/>
                <a:gd name="connsiteX16" fmla="*/ 4027559 w 4077502"/>
                <a:gd name="connsiteY16" fmla="*/ 559022 h 5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77502" h="559022">
                  <a:moveTo>
                    <a:pt x="4027559" y="559022"/>
                  </a:moveTo>
                  <a:lnTo>
                    <a:pt x="53890" y="559022"/>
                  </a:lnTo>
                  <a:cubicBezTo>
                    <a:pt x="30363" y="559022"/>
                    <a:pt x="18171" y="530962"/>
                    <a:pt x="34240" y="513759"/>
                  </a:cubicBezTo>
                  <a:lnTo>
                    <a:pt x="118984" y="423072"/>
                  </a:lnTo>
                  <a:lnTo>
                    <a:pt x="7103" y="301447"/>
                  </a:lnTo>
                  <a:cubicBezTo>
                    <a:pt x="-2507" y="290998"/>
                    <a:pt x="-2345" y="274891"/>
                    <a:pt x="7465" y="264643"/>
                  </a:cubicBezTo>
                  <a:lnTo>
                    <a:pt x="123108" y="143789"/>
                  </a:lnTo>
                  <a:lnTo>
                    <a:pt x="33021" y="45025"/>
                  </a:lnTo>
                  <a:cubicBezTo>
                    <a:pt x="17276" y="27756"/>
                    <a:pt x="29525" y="0"/>
                    <a:pt x="52890" y="0"/>
                  </a:cubicBezTo>
                  <a:lnTo>
                    <a:pt x="4025758" y="0"/>
                  </a:lnTo>
                  <a:cubicBezTo>
                    <a:pt x="4049018" y="0"/>
                    <a:pt x="4061315" y="27537"/>
                    <a:pt x="4045789" y="44853"/>
                  </a:cubicBezTo>
                  <a:lnTo>
                    <a:pt x="3954807" y="146266"/>
                  </a:lnTo>
                  <a:lnTo>
                    <a:pt x="4069316" y="257137"/>
                  </a:lnTo>
                  <a:cubicBezTo>
                    <a:pt x="4079879" y="267357"/>
                    <a:pt x="4080270" y="284178"/>
                    <a:pt x="4070202" y="294884"/>
                  </a:cubicBezTo>
                  <a:lnTo>
                    <a:pt x="3960055" y="411994"/>
                  </a:lnTo>
                  <a:lnTo>
                    <a:pt x="4047990" y="514626"/>
                  </a:lnTo>
                  <a:cubicBezTo>
                    <a:pt x="4062934" y="532076"/>
                    <a:pt x="4050533" y="559022"/>
                    <a:pt x="4027559" y="559022"/>
                  </a:cubicBezTo>
                  <a:close/>
                </a:path>
              </a:pathLst>
            </a:custGeom>
            <a:solidFill>
              <a:srgbClr val="00BB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4" name="Graphic 12">
              <a:extLst>
                <a:ext uri="{FF2B5EF4-FFF2-40B4-BE49-F238E27FC236}">
                  <a16:creationId xmlns:a16="http://schemas.microsoft.com/office/drawing/2014/main" id="{711F3C6F-FC43-429E-9C1E-A23F1CAAF4C4}"/>
                </a:ext>
              </a:extLst>
            </p:cNvPr>
            <p:cNvGrpSpPr/>
            <p:nvPr/>
          </p:nvGrpSpPr>
          <p:grpSpPr>
            <a:xfrm>
              <a:off x="3252947" y="499164"/>
              <a:ext cx="3901173" cy="9525"/>
              <a:chOff x="4197905" y="3955827"/>
              <a:chExt cx="3901173" cy="9525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2E927F5-43CB-4532-B1A6-523932AA4BF0}"/>
                  </a:ext>
                </a:extLst>
              </p:cNvPr>
              <p:cNvSpPr/>
              <p:nvPr/>
            </p:nvSpPr>
            <p:spPr>
              <a:xfrm>
                <a:off x="4197905" y="3955827"/>
                <a:ext cx="28575" cy="9525"/>
              </a:xfrm>
              <a:custGeom>
                <a:avLst/>
                <a:gdLst>
                  <a:gd name="connsiteX0" fmla="*/ 0 w 28575"/>
                  <a:gd name="connsiteY0" fmla="*/ 0 h 9525"/>
                  <a:gd name="connsiteX1" fmla="*/ 28575 w 285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9525">
                    <a:moveTo>
                      <a:pt x="0" y="0"/>
                    </a:moveTo>
                    <a:lnTo>
                      <a:pt x="28575" y="0"/>
                    </a:lnTo>
                  </a:path>
                </a:pathLst>
              </a:custGeom>
              <a:ln w="190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F6D4D7A-E928-4F00-95FE-CAE26AE244A7}"/>
                  </a:ext>
                </a:extLst>
              </p:cNvPr>
              <p:cNvSpPr/>
              <p:nvPr/>
            </p:nvSpPr>
            <p:spPr>
              <a:xfrm>
                <a:off x="4283849" y="3955827"/>
                <a:ext cx="3757964" cy="9525"/>
              </a:xfrm>
              <a:custGeom>
                <a:avLst/>
                <a:gdLst>
                  <a:gd name="connsiteX0" fmla="*/ 0 w 3757964"/>
                  <a:gd name="connsiteY0" fmla="*/ 0 h 9525"/>
                  <a:gd name="connsiteX1" fmla="*/ 3757965 w 375796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57964" h="9525">
                    <a:moveTo>
                      <a:pt x="0" y="0"/>
                    </a:moveTo>
                    <a:lnTo>
                      <a:pt x="3757965" y="0"/>
                    </a:lnTo>
                  </a:path>
                </a:pathLst>
              </a:custGeom>
              <a:ln w="19050" cap="rnd">
                <a:solidFill>
                  <a:srgbClr val="FFFFFF"/>
                </a:solidFill>
                <a:custDash>
                  <a:ds d="451763" sp="451763"/>
                </a:custDash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1C41D4C-22B6-4703-AA80-144088EA5706}"/>
                  </a:ext>
                </a:extLst>
              </p:cNvPr>
              <p:cNvSpPr/>
              <p:nvPr/>
            </p:nvSpPr>
            <p:spPr>
              <a:xfrm>
                <a:off x="8070503" y="3955827"/>
                <a:ext cx="28575" cy="9525"/>
              </a:xfrm>
              <a:custGeom>
                <a:avLst/>
                <a:gdLst>
                  <a:gd name="connsiteX0" fmla="*/ 0 w 28575"/>
                  <a:gd name="connsiteY0" fmla="*/ 0 h 9525"/>
                  <a:gd name="connsiteX1" fmla="*/ 28575 w 285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9525">
                    <a:moveTo>
                      <a:pt x="0" y="0"/>
                    </a:moveTo>
                    <a:lnTo>
                      <a:pt x="28575" y="0"/>
                    </a:lnTo>
                  </a:path>
                </a:pathLst>
              </a:custGeom>
              <a:ln w="190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aphic 12">
              <a:extLst>
                <a:ext uri="{FF2B5EF4-FFF2-40B4-BE49-F238E27FC236}">
                  <a16:creationId xmlns:a16="http://schemas.microsoft.com/office/drawing/2014/main" id="{C073953B-F333-4272-AD03-1D0D20A72AAE}"/>
                </a:ext>
              </a:extLst>
            </p:cNvPr>
            <p:cNvGrpSpPr/>
            <p:nvPr/>
          </p:nvGrpSpPr>
          <p:grpSpPr>
            <a:xfrm>
              <a:off x="3248937" y="903710"/>
              <a:ext cx="3901182" cy="9525"/>
              <a:chOff x="4193895" y="4360373"/>
              <a:chExt cx="3901182" cy="9525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CC56EC1-BBC1-4D66-9DE9-C95386638D62}"/>
                  </a:ext>
                </a:extLst>
              </p:cNvPr>
              <p:cNvSpPr/>
              <p:nvPr/>
            </p:nvSpPr>
            <p:spPr>
              <a:xfrm>
                <a:off x="4193895" y="4360373"/>
                <a:ext cx="28575" cy="9525"/>
              </a:xfrm>
              <a:custGeom>
                <a:avLst/>
                <a:gdLst>
                  <a:gd name="connsiteX0" fmla="*/ 0 w 28575"/>
                  <a:gd name="connsiteY0" fmla="*/ 0 h 9525"/>
                  <a:gd name="connsiteX1" fmla="*/ 28575 w 285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9525">
                    <a:moveTo>
                      <a:pt x="0" y="0"/>
                    </a:moveTo>
                    <a:lnTo>
                      <a:pt x="28575" y="0"/>
                    </a:lnTo>
                  </a:path>
                </a:pathLst>
              </a:custGeom>
              <a:ln w="190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D47511E-CE20-43DF-A7F3-1453697BB558}"/>
                  </a:ext>
                </a:extLst>
              </p:cNvPr>
              <p:cNvSpPr/>
              <p:nvPr/>
            </p:nvSpPr>
            <p:spPr>
              <a:xfrm>
                <a:off x="4279849" y="4360373"/>
                <a:ext cx="3757964" cy="9525"/>
              </a:xfrm>
              <a:custGeom>
                <a:avLst/>
                <a:gdLst>
                  <a:gd name="connsiteX0" fmla="*/ 0 w 3757964"/>
                  <a:gd name="connsiteY0" fmla="*/ 0 h 9525"/>
                  <a:gd name="connsiteX1" fmla="*/ 3757965 w 375796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57964" h="9525">
                    <a:moveTo>
                      <a:pt x="0" y="0"/>
                    </a:moveTo>
                    <a:lnTo>
                      <a:pt x="3757965" y="0"/>
                    </a:lnTo>
                  </a:path>
                </a:pathLst>
              </a:custGeom>
              <a:ln w="19050" cap="rnd">
                <a:solidFill>
                  <a:srgbClr val="FFFFFF"/>
                </a:solidFill>
                <a:custDash>
                  <a:ds d="451763" sp="451763"/>
                </a:custDash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1CA5B25-7ECD-41C4-8C11-2219BDAE0F5A}"/>
                  </a:ext>
                </a:extLst>
              </p:cNvPr>
              <p:cNvSpPr/>
              <p:nvPr/>
            </p:nvSpPr>
            <p:spPr>
              <a:xfrm>
                <a:off x="8066503" y="4360373"/>
                <a:ext cx="28575" cy="9525"/>
              </a:xfrm>
              <a:custGeom>
                <a:avLst/>
                <a:gdLst>
                  <a:gd name="connsiteX0" fmla="*/ 0 w 28575"/>
                  <a:gd name="connsiteY0" fmla="*/ 0 h 9525"/>
                  <a:gd name="connsiteX1" fmla="*/ 28575 w 285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9525">
                    <a:moveTo>
                      <a:pt x="0" y="0"/>
                    </a:moveTo>
                    <a:lnTo>
                      <a:pt x="28575" y="0"/>
                    </a:lnTo>
                  </a:path>
                </a:pathLst>
              </a:custGeom>
              <a:ln w="190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6C68F0D-87B4-4619-815B-91DBF1F19BC9}"/>
              </a:ext>
            </a:extLst>
          </p:cNvPr>
          <p:cNvSpPr txBox="1"/>
          <p:nvPr/>
        </p:nvSpPr>
        <p:spPr>
          <a:xfrm>
            <a:off x="1750060" y="625987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Nokia" panose="02040603050506020204" pitchFamily="18" charset="0"/>
                <a:ea typeface="+mn-ea"/>
                <a:cs typeface="+mn-cs"/>
              </a:rPr>
              <a:t>NỘI DUNG BÀI HỌC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49EDC75-52C9-49F7-A051-A20F6C8D39B4}"/>
              </a:ext>
            </a:extLst>
          </p:cNvPr>
          <p:cNvGrpSpPr/>
          <p:nvPr/>
        </p:nvGrpSpPr>
        <p:grpSpPr>
          <a:xfrm>
            <a:off x="1073785" y="1617708"/>
            <a:ext cx="6915150" cy="841828"/>
            <a:chOff x="2486025" y="1448708"/>
            <a:chExt cx="6915150" cy="84182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ABE6F00-812F-4844-8D24-503635A1C9F2}"/>
                </a:ext>
              </a:extLst>
            </p:cNvPr>
            <p:cNvSpPr/>
            <p:nvPr/>
          </p:nvSpPr>
          <p:spPr>
            <a:xfrm>
              <a:off x="2486025" y="1448708"/>
              <a:ext cx="6915150" cy="8418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96000"/>
                  </a:schemeClr>
                </a:gs>
                <a:gs pos="99000">
                  <a:srgbClr val="E0BB00"/>
                </a:gs>
                <a:gs pos="48000">
                  <a:srgbClr val="FEDC56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19A50DA-6175-41A7-B803-23B10FB666E2}"/>
                </a:ext>
              </a:extLst>
            </p:cNvPr>
            <p:cNvSpPr/>
            <p:nvPr/>
          </p:nvSpPr>
          <p:spPr>
            <a:xfrm>
              <a:off x="2570843" y="1511754"/>
              <a:ext cx="715735" cy="715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#9Slide03 SVN-Avo Bold" panose="02040603050506020204" pitchFamily="18" charset="0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pic>
          <p:nvPicPr>
            <p:cNvPr id="15" name="Graphic 14" descr="Clock">
              <a:extLst>
                <a:ext uri="{FF2B5EF4-FFF2-40B4-BE49-F238E27FC236}">
                  <a16:creationId xmlns:a16="http://schemas.microsoft.com/office/drawing/2014/main" id="{D51FFDDC-E10B-4117-A025-2B5CC895C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96944" y="1511754"/>
              <a:ext cx="715735" cy="715735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A46AC06-753C-4C84-97D6-AB017B9BA366}"/>
              </a:ext>
            </a:extLst>
          </p:cNvPr>
          <p:cNvGrpSpPr/>
          <p:nvPr/>
        </p:nvGrpSpPr>
        <p:grpSpPr>
          <a:xfrm>
            <a:off x="1073785" y="2702751"/>
            <a:ext cx="6915150" cy="841828"/>
            <a:chOff x="2486025" y="2560511"/>
            <a:chExt cx="6915150" cy="84182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5918B96-0E4D-41D8-9AB8-6ABC2AD8672A}"/>
                </a:ext>
              </a:extLst>
            </p:cNvPr>
            <p:cNvSpPr/>
            <p:nvPr/>
          </p:nvSpPr>
          <p:spPr>
            <a:xfrm>
              <a:off x="2486025" y="2560511"/>
              <a:ext cx="6915150" cy="8418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96000"/>
                  </a:schemeClr>
                </a:gs>
                <a:gs pos="99000">
                  <a:srgbClr val="E0BB00"/>
                </a:gs>
                <a:gs pos="48000">
                  <a:srgbClr val="FEDC56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9DFCD09-3368-45EF-AAE7-671C57ABAE5A}"/>
                </a:ext>
              </a:extLst>
            </p:cNvPr>
            <p:cNvSpPr/>
            <p:nvPr/>
          </p:nvSpPr>
          <p:spPr>
            <a:xfrm>
              <a:off x="2570843" y="2623557"/>
              <a:ext cx="715735" cy="715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#9Slide03 SVN-Avo Bold" panose="02040603050506020204" pitchFamily="18" charset="0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pic>
          <p:nvPicPr>
            <p:cNvPr id="21" name="Graphic 20" descr="Globe">
              <a:extLst>
                <a:ext uri="{FF2B5EF4-FFF2-40B4-BE49-F238E27FC236}">
                  <a16:creationId xmlns:a16="http://schemas.microsoft.com/office/drawing/2014/main" id="{E9268224-DD6A-4634-A356-C04D28D87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34741" y="2661354"/>
              <a:ext cx="640140" cy="64014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88B5195-FDAC-4C39-82D2-A0DD8F418A8E}"/>
              </a:ext>
            </a:extLst>
          </p:cNvPr>
          <p:cNvSpPr txBox="1"/>
          <p:nvPr/>
        </p:nvSpPr>
        <p:spPr>
          <a:xfrm>
            <a:off x="1940106" y="2823954"/>
            <a:ext cx="518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3 SVN-Avo Bold" panose="02040603050506020204" pitchFamily="18" charset="0"/>
              </a:rPr>
              <a:t>Nội dung bài học 2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E0B2DCE-AFE9-4899-9712-DDA06B6BB2AA}"/>
              </a:ext>
            </a:extLst>
          </p:cNvPr>
          <p:cNvGrpSpPr/>
          <p:nvPr/>
        </p:nvGrpSpPr>
        <p:grpSpPr>
          <a:xfrm>
            <a:off x="1073785" y="3814554"/>
            <a:ext cx="6915150" cy="841828"/>
            <a:chOff x="2486025" y="3672314"/>
            <a:chExt cx="6915150" cy="84182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4A8FFD4B-C6CC-43DB-9FB2-EFBDEA07D2DA}"/>
                </a:ext>
              </a:extLst>
            </p:cNvPr>
            <p:cNvSpPr/>
            <p:nvPr/>
          </p:nvSpPr>
          <p:spPr>
            <a:xfrm>
              <a:off x="2486025" y="3672314"/>
              <a:ext cx="6915150" cy="8418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96000"/>
                  </a:schemeClr>
                </a:gs>
                <a:gs pos="99000">
                  <a:srgbClr val="E0BB00"/>
                </a:gs>
                <a:gs pos="48000">
                  <a:srgbClr val="FEDC56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50380B4-5000-4C67-9CD4-BAE86E402377}"/>
                </a:ext>
              </a:extLst>
            </p:cNvPr>
            <p:cNvSpPr/>
            <p:nvPr/>
          </p:nvSpPr>
          <p:spPr>
            <a:xfrm>
              <a:off x="2570843" y="3735360"/>
              <a:ext cx="715735" cy="715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#9Slide03 SVN-Avo Bold" panose="02040603050506020204" pitchFamily="18" charset="0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pic>
          <p:nvPicPr>
            <p:cNvPr id="25" name="Graphic 24" descr="Atom">
              <a:extLst>
                <a:ext uri="{FF2B5EF4-FFF2-40B4-BE49-F238E27FC236}">
                  <a16:creationId xmlns:a16="http://schemas.microsoft.com/office/drawing/2014/main" id="{F8F89957-955B-4060-9EAC-D3E369C23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96944" y="3736974"/>
              <a:ext cx="714121" cy="714121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32E5BC7-F019-461C-991D-E8BD04C02F1F}"/>
              </a:ext>
            </a:extLst>
          </p:cNvPr>
          <p:cNvSpPr txBox="1"/>
          <p:nvPr/>
        </p:nvSpPr>
        <p:spPr>
          <a:xfrm>
            <a:off x="1940106" y="3935757"/>
            <a:ext cx="518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3 SVN-Avo Bold" panose="02040603050506020204" pitchFamily="18" charset="0"/>
              </a:rPr>
              <a:t>Nội dung bài học 3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719247-CF7C-4DA6-BA86-4C540D40BA73}"/>
              </a:ext>
            </a:extLst>
          </p:cNvPr>
          <p:cNvGrpSpPr/>
          <p:nvPr/>
        </p:nvGrpSpPr>
        <p:grpSpPr>
          <a:xfrm>
            <a:off x="1073785" y="4901578"/>
            <a:ext cx="6915150" cy="841828"/>
            <a:chOff x="2486025" y="4759338"/>
            <a:chExt cx="6915150" cy="841828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CAE7F16-9C87-4243-959E-35CE43A1ADFC}"/>
                </a:ext>
              </a:extLst>
            </p:cNvPr>
            <p:cNvSpPr/>
            <p:nvPr/>
          </p:nvSpPr>
          <p:spPr>
            <a:xfrm>
              <a:off x="2486025" y="4759338"/>
              <a:ext cx="6915150" cy="8418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96000"/>
                  </a:schemeClr>
                </a:gs>
                <a:gs pos="99000">
                  <a:srgbClr val="E0BB00"/>
                </a:gs>
                <a:gs pos="48000">
                  <a:srgbClr val="FEDC56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BE1CF1D-8C69-465F-971F-B269ACAE1A99}"/>
                </a:ext>
              </a:extLst>
            </p:cNvPr>
            <p:cNvSpPr/>
            <p:nvPr/>
          </p:nvSpPr>
          <p:spPr>
            <a:xfrm>
              <a:off x="2570843" y="4822384"/>
              <a:ext cx="715735" cy="715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#9Slide03 SVN-Avo Bold" panose="02040603050506020204" pitchFamily="18" charset="0"/>
                </a:rPr>
                <a:t>4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3 SVN-Avo Bold" panose="02040603050506020204" pitchFamily="18" charset="0"/>
              </a:endParaRPr>
            </a:p>
          </p:txBody>
        </p:sp>
        <p:pic>
          <p:nvPicPr>
            <p:cNvPr id="23" name="Graphic 22" descr="Pencil">
              <a:extLst>
                <a:ext uri="{FF2B5EF4-FFF2-40B4-BE49-F238E27FC236}">
                  <a16:creationId xmlns:a16="http://schemas.microsoft.com/office/drawing/2014/main" id="{8FD3D88B-215A-4B8E-B906-260479C8E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20649" y="4949530"/>
              <a:ext cx="454232" cy="454232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3C76F28-42A1-4A34-B1F6-5DD6498BD707}"/>
              </a:ext>
            </a:extLst>
          </p:cNvPr>
          <p:cNvSpPr txBox="1"/>
          <p:nvPr/>
        </p:nvSpPr>
        <p:spPr>
          <a:xfrm>
            <a:off x="1940106" y="5022781"/>
            <a:ext cx="518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3 SVN-Avo Bold" panose="02040603050506020204" pitchFamily="18" charset="0"/>
              </a:rPr>
              <a:t>Nội dung bài học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A37B62-F633-416F-913D-DF7B82E2E866}"/>
              </a:ext>
            </a:extLst>
          </p:cNvPr>
          <p:cNvSpPr txBox="1"/>
          <p:nvPr/>
        </p:nvSpPr>
        <p:spPr>
          <a:xfrm>
            <a:off x="1940106" y="1712151"/>
            <a:ext cx="518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3 SVN-Avo Bold" panose="02040603050506020204" pitchFamily="18" charset="0"/>
              </a:rPr>
              <a:t>Nội dung bài học 1</a:t>
            </a:r>
          </a:p>
        </p:txBody>
      </p:sp>
    </p:spTree>
    <p:extLst>
      <p:ext uri="{BB962C8B-B14F-4D97-AF65-F5344CB8AC3E}">
        <p14:creationId xmlns:p14="http://schemas.microsoft.com/office/powerpoint/2010/main" val="5698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rgbClr val="22683E"/>
            </a:gs>
            <a:gs pos="100000">
              <a:srgbClr val="27481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38A400C-872E-4D76-8CA9-AF3BEC149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79272" y="5973362"/>
            <a:ext cx="1495425" cy="981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AFA9BD9-5792-44FB-8C55-2697D15EF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63753" y="7807938"/>
            <a:ext cx="11980985" cy="69011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D811CFE-660A-494A-B2A0-AEE408911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47062" y="-11525005"/>
            <a:ext cx="12192000" cy="6100573"/>
          </a:xfrm>
          <a:prstGeom prst="rect">
            <a:avLst/>
          </a:prstGeom>
        </p:spPr>
      </p:pic>
      <p:sp>
        <p:nvSpPr>
          <p:cNvPr id="1434" name="Freeform: Shape 1433">
            <a:extLst>
              <a:ext uri="{FF2B5EF4-FFF2-40B4-BE49-F238E27FC236}">
                <a16:creationId xmlns:a16="http://schemas.microsoft.com/office/drawing/2014/main" id="{64333C59-C39B-4A44-9278-98A448CB3715}"/>
              </a:ext>
            </a:extLst>
          </p:cNvPr>
          <p:cNvSpPr/>
          <p:nvPr/>
        </p:nvSpPr>
        <p:spPr>
          <a:xfrm>
            <a:off x="15631453" y="-2131544"/>
            <a:ext cx="5715000" cy="5715000"/>
          </a:xfrm>
          <a:custGeom>
            <a:avLst/>
            <a:gdLst>
              <a:gd name="connsiteX0" fmla="*/ 0 w 5715000"/>
              <a:gd name="connsiteY0" fmla="*/ 0 h 5715000"/>
              <a:gd name="connsiteX1" fmla="*/ 5715000 w 5715000"/>
              <a:gd name="connsiteY1" fmla="*/ 0 h 5715000"/>
              <a:gd name="connsiteX2" fmla="*/ 5715000 w 5715000"/>
              <a:gd name="connsiteY2" fmla="*/ 5715000 h 5715000"/>
              <a:gd name="connsiteX3" fmla="*/ 0 w 5715000"/>
              <a:gd name="connsiteY3" fmla="*/ 571500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5715000">
                <a:moveTo>
                  <a:pt x="0" y="0"/>
                </a:moveTo>
                <a:lnTo>
                  <a:pt x="5715000" y="0"/>
                </a:lnTo>
                <a:lnTo>
                  <a:pt x="5715000" y="5715000"/>
                </a:lnTo>
                <a:lnTo>
                  <a:pt x="0" y="5715000"/>
                </a:lnTo>
                <a:close/>
              </a:path>
            </a:pathLst>
          </a:custGeom>
          <a:solidFill>
            <a:srgbClr val="007BB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92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692291" y="-1673715"/>
            <a:ext cx="1562738" cy="1562738"/>
            <a:chOff x="10006854" y="6088049"/>
            <a:chExt cx="1562738" cy="1562738"/>
          </a:xfrm>
        </p:grpSpPr>
        <p:sp>
          <p:nvSpPr>
            <p:cNvPr id="1493" name="Freeform: Shape 1492">
              <a:extLst>
                <a:ext uri="{FF2B5EF4-FFF2-40B4-BE49-F238E27FC236}">
                  <a16:creationId xmlns:a16="http://schemas.microsoft.com/office/drawing/2014/main" id="{62FD104A-C3C8-40CB-A90A-F85364613ACD}"/>
                </a:ext>
              </a:extLst>
            </p:cNvPr>
            <p:cNvSpPr/>
            <p:nvPr/>
          </p:nvSpPr>
          <p:spPr>
            <a:xfrm>
              <a:off x="10006854" y="6088049"/>
              <a:ext cx="1562738" cy="1562738"/>
            </a:xfrm>
            <a:custGeom>
              <a:avLst/>
              <a:gdLst>
                <a:gd name="connsiteX0" fmla="*/ 848535 w 1562738"/>
                <a:gd name="connsiteY0" fmla="*/ 1562738 h 1562738"/>
                <a:gd name="connsiteX1" fmla="*/ 714204 w 1562738"/>
                <a:gd name="connsiteY1" fmla="*/ 1562738 h 1562738"/>
                <a:gd name="connsiteX2" fmla="*/ 0 w 1562738"/>
                <a:gd name="connsiteY2" fmla="*/ 848535 h 1562738"/>
                <a:gd name="connsiteX3" fmla="*/ 0 w 1562738"/>
                <a:gd name="connsiteY3" fmla="*/ 714204 h 1562738"/>
                <a:gd name="connsiteX4" fmla="*/ 714204 w 1562738"/>
                <a:gd name="connsiteY4" fmla="*/ 0 h 1562738"/>
                <a:gd name="connsiteX5" fmla="*/ 848535 w 1562738"/>
                <a:gd name="connsiteY5" fmla="*/ 0 h 1562738"/>
                <a:gd name="connsiteX6" fmla="*/ 1562738 w 1562738"/>
                <a:gd name="connsiteY6" fmla="*/ 714204 h 1562738"/>
                <a:gd name="connsiteX7" fmla="*/ 1562738 w 1562738"/>
                <a:gd name="connsiteY7" fmla="*/ 848535 h 1562738"/>
                <a:gd name="connsiteX8" fmla="*/ 848535 w 1562738"/>
                <a:gd name="connsiteY8" fmla="*/ 1562738 h 156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38">
                  <a:moveTo>
                    <a:pt x="848535" y="1562738"/>
                  </a:moveTo>
                  <a:lnTo>
                    <a:pt x="714204" y="1562738"/>
                  </a:lnTo>
                  <a:cubicBezTo>
                    <a:pt x="321393" y="1562738"/>
                    <a:pt x="0" y="1241346"/>
                    <a:pt x="0" y="848535"/>
                  </a:cubicBezTo>
                  <a:lnTo>
                    <a:pt x="0" y="714204"/>
                  </a:lnTo>
                  <a:cubicBezTo>
                    <a:pt x="0" y="321393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3"/>
                    <a:pt x="1562738" y="714204"/>
                  </a:cubicBezTo>
                  <a:lnTo>
                    <a:pt x="1562738" y="848535"/>
                  </a:lnTo>
                  <a:cubicBezTo>
                    <a:pt x="1562738" y="1241346"/>
                    <a:pt x="1241346" y="1562738"/>
                    <a:pt x="848535" y="156273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4" name="Freeform: Shape 1493">
              <a:extLst>
                <a:ext uri="{FF2B5EF4-FFF2-40B4-BE49-F238E27FC236}">
                  <a16:creationId xmlns:a16="http://schemas.microsoft.com/office/drawing/2014/main" id="{ACBEEE5B-5A52-4451-B5C0-1C05C87852AA}"/>
                </a:ext>
              </a:extLst>
            </p:cNvPr>
            <p:cNvSpPr/>
            <p:nvPr/>
          </p:nvSpPr>
          <p:spPr>
            <a:xfrm>
              <a:off x="10011398" y="6090287"/>
              <a:ext cx="1553660" cy="1553651"/>
            </a:xfrm>
            <a:custGeom>
              <a:avLst/>
              <a:gdLst>
                <a:gd name="connsiteX0" fmla="*/ 843601 w 1553660"/>
                <a:gd name="connsiteY0" fmla="*/ 1553651 h 1553651"/>
                <a:gd name="connsiteX1" fmla="*/ 710051 w 1553660"/>
                <a:gd name="connsiteY1" fmla="*/ 1553651 h 1553651"/>
                <a:gd name="connsiteX2" fmla="*/ 0 w 1553660"/>
                <a:gd name="connsiteY2" fmla="*/ 843601 h 1553651"/>
                <a:gd name="connsiteX3" fmla="*/ 0 w 1553660"/>
                <a:gd name="connsiteY3" fmla="*/ 710051 h 1553651"/>
                <a:gd name="connsiteX4" fmla="*/ 710051 w 1553660"/>
                <a:gd name="connsiteY4" fmla="*/ 0 h 1553651"/>
                <a:gd name="connsiteX5" fmla="*/ 843601 w 1553660"/>
                <a:gd name="connsiteY5" fmla="*/ 0 h 1553651"/>
                <a:gd name="connsiteX6" fmla="*/ 1553661 w 1553660"/>
                <a:gd name="connsiteY6" fmla="*/ 710051 h 1553651"/>
                <a:gd name="connsiteX7" fmla="*/ 1553661 w 1553660"/>
                <a:gd name="connsiteY7" fmla="*/ 843601 h 1553651"/>
                <a:gd name="connsiteX8" fmla="*/ 843601 w 1553660"/>
                <a:gd name="connsiteY8" fmla="*/ 1553651 h 155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60" h="1553651">
                  <a:moveTo>
                    <a:pt x="843601" y="1553651"/>
                  </a:moveTo>
                  <a:lnTo>
                    <a:pt x="710051" y="1553651"/>
                  </a:lnTo>
                  <a:cubicBezTo>
                    <a:pt x="319526" y="1553651"/>
                    <a:pt x="0" y="1234126"/>
                    <a:pt x="0" y="843601"/>
                  </a:cubicBezTo>
                  <a:lnTo>
                    <a:pt x="0" y="710051"/>
                  </a:lnTo>
                  <a:cubicBezTo>
                    <a:pt x="0" y="319526"/>
                    <a:pt x="319516" y="0"/>
                    <a:pt x="710051" y="0"/>
                  </a:cubicBezTo>
                  <a:lnTo>
                    <a:pt x="843601" y="0"/>
                  </a:lnTo>
                  <a:cubicBezTo>
                    <a:pt x="1234135" y="0"/>
                    <a:pt x="1553661" y="319526"/>
                    <a:pt x="1553661" y="710051"/>
                  </a:cubicBezTo>
                  <a:lnTo>
                    <a:pt x="1553661" y="843601"/>
                  </a:lnTo>
                  <a:cubicBezTo>
                    <a:pt x="1553661" y="1234126"/>
                    <a:pt x="1234135" y="1553651"/>
                    <a:pt x="843601" y="155365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5" name="Freeform: Shape 1494">
              <a:extLst>
                <a:ext uri="{FF2B5EF4-FFF2-40B4-BE49-F238E27FC236}">
                  <a16:creationId xmlns:a16="http://schemas.microsoft.com/office/drawing/2014/main" id="{2D787EEA-1FA3-4E0E-9DF5-AB6247840181}"/>
                </a:ext>
              </a:extLst>
            </p:cNvPr>
            <p:cNvSpPr/>
            <p:nvPr/>
          </p:nvSpPr>
          <p:spPr>
            <a:xfrm>
              <a:off x="10015941" y="6092516"/>
              <a:ext cx="1544564" cy="1544573"/>
            </a:xfrm>
            <a:custGeom>
              <a:avLst/>
              <a:gdLst>
                <a:gd name="connsiteX0" fmla="*/ 838667 w 1544564"/>
                <a:gd name="connsiteY0" fmla="*/ 1544574 h 1544573"/>
                <a:gd name="connsiteX1" fmla="*/ 705898 w 1544564"/>
                <a:gd name="connsiteY1" fmla="*/ 1544574 h 1544573"/>
                <a:gd name="connsiteX2" fmla="*/ 0 w 1544564"/>
                <a:gd name="connsiteY2" fmla="*/ 838676 h 1544573"/>
                <a:gd name="connsiteX3" fmla="*/ 0 w 1544564"/>
                <a:gd name="connsiteY3" fmla="*/ 705898 h 1544573"/>
                <a:gd name="connsiteX4" fmla="*/ 705898 w 1544564"/>
                <a:gd name="connsiteY4" fmla="*/ 0 h 1544573"/>
                <a:gd name="connsiteX5" fmla="*/ 838667 w 1544564"/>
                <a:gd name="connsiteY5" fmla="*/ 0 h 1544573"/>
                <a:gd name="connsiteX6" fmla="*/ 1544564 w 1544564"/>
                <a:gd name="connsiteY6" fmla="*/ 705898 h 1544573"/>
                <a:gd name="connsiteX7" fmla="*/ 1544564 w 1544564"/>
                <a:gd name="connsiteY7" fmla="*/ 838667 h 1544573"/>
                <a:gd name="connsiteX8" fmla="*/ 838667 w 1544564"/>
                <a:gd name="connsiteY8" fmla="*/ 1544574 h 154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73">
                  <a:moveTo>
                    <a:pt x="838667" y="1544574"/>
                  </a:moveTo>
                  <a:lnTo>
                    <a:pt x="705898" y="1544574"/>
                  </a:lnTo>
                  <a:cubicBezTo>
                    <a:pt x="317649" y="1544574"/>
                    <a:pt x="0" y="1226915"/>
                    <a:pt x="0" y="838676"/>
                  </a:cubicBezTo>
                  <a:lnTo>
                    <a:pt x="0" y="705898"/>
                  </a:lnTo>
                  <a:cubicBezTo>
                    <a:pt x="0" y="317649"/>
                    <a:pt x="317659" y="0"/>
                    <a:pt x="705898" y="0"/>
                  </a:cubicBezTo>
                  <a:lnTo>
                    <a:pt x="838667" y="0"/>
                  </a:lnTo>
                  <a:cubicBezTo>
                    <a:pt x="1226915" y="0"/>
                    <a:pt x="1544564" y="317659"/>
                    <a:pt x="1544564" y="705898"/>
                  </a:cubicBezTo>
                  <a:lnTo>
                    <a:pt x="1544564" y="838667"/>
                  </a:lnTo>
                  <a:cubicBezTo>
                    <a:pt x="1544564" y="1226915"/>
                    <a:pt x="1226906" y="1544574"/>
                    <a:pt x="838667" y="1544574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6" name="Freeform: Shape 1495">
              <a:extLst>
                <a:ext uri="{FF2B5EF4-FFF2-40B4-BE49-F238E27FC236}">
                  <a16:creationId xmlns:a16="http://schemas.microsoft.com/office/drawing/2014/main" id="{1AFBEE4F-A3C8-4F06-88BC-F48B204DCA95}"/>
                </a:ext>
              </a:extLst>
            </p:cNvPr>
            <p:cNvSpPr/>
            <p:nvPr/>
          </p:nvSpPr>
          <p:spPr>
            <a:xfrm>
              <a:off x="10020484" y="6094745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45 w 1535487"/>
                <a:gd name="connsiteY1" fmla="*/ 1535487 h 1535487"/>
                <a:gd name="connsiteX2" fmla="*/ 0 w 1535487"/>
                <a:gd name="connsiteY2" fmla="*/ 833742 h 1535487"/>
                <a:gd name="connsiteX3" fmla="*/ 0 w 1535487"/>
                <a:gd name="connsiteY3" fmla="*/ 701754 h 1535487"/>
                <a:gd name="connsiteX4" fmla="*/ 701745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54 h 1535487"/>
                <a:gd name="connsiteX7" fmla="*/ 1535487 w 1535487"/>
                <a:gd name="connsiteY7" fmla="*/ 833742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45" y="1535487"/>
                  </a:lnTo>
                  <a:cubicBezTo>
                    <a:pt x="315782" y="1535487"/>
                    <a:pt x="0" y="1219705"/>
                    <a:pt x="0" y="833742"/>
                  </a:cubicBezTo>
                  <a:lnTo>
                    <a:pt x="0" y="701754"/>
                  </a:lnTo>
                  <a:cubicBezTo>
                    <a:pt x="0" y="315792"/>
                    <a:pt x="315782" y="0"/>
                    <a:pt x="701745" y="0"/>
                  </a:cubicBezTo>
                  <a:lnTo>
                    <a:pt x="833733" y="0"/>
                  </a:lnTo>
                  <a:cubicBezTo>
                    <a:pt x="1219696" y="0"/>
                    <a:pt x="1535487" y="315792"/>
                    <a:pt x="1535487" y="701754"/>
                  </a:cubicBezTo>
                  <a:lnTo>
                    <a:pt x="1535487" y="833742"/>
                  </a:lnTo>
                  <a:cubicBezTo>
                    <a:pt x="1535487" y="1219705"/>
                    <a:pt x="1219696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7" name="Freeform: Shape 1496">
              <a:extLst>
                <a:ext uri="{FF2B5EF4-FFF2-40B4-BE49-F238E27FC236}">
                  <a16:creationId xmlns:a16="http://schemas.microsoft.com/office/drawing/2014/main" id="{6134A08D-A510-4054-9E3A-FB87738474F2}"/>
                </a:ext>
              </a:extLst>
            </p:cNvPr>
            <p:cNvSpPr/>
            <p:nvPr/>
          </p:nvSpPr>
          <p:spPr>
            <a:xfrm>
              <a:off x="10025018" y="6096983"/>
              <a:ext cx="1526410" cy="1526409"/>
            </a:xfrm>
            <a:custGeom>
              <a:avLst/>
              <a:gdLst>
                <a:gd name="connsiteX0" fmla="*/ 828808 w 1526410"/>
                <a:gd name="connsiteY0" fmla="*/ 1526410 h 1526409"/>
                <a:gd name="connsiteX1" fmla="*/ 697602 w 1526410"/>
                <a:gd name="connsiteY1" fmla="*/ 1526410 h 1526409"/>
                <a:gd name="connsiteX2" fmla="*/ 0 w 1526410"/>
                <a:gd name="connsiteY2" fmla="*/ 828808 h 1526409"/>
                <a:gd name="connsiteX3" fmla="*/ 0 w 1526410"/>
                <a:gd name="connsiteY3" fmla="*/ 697601 h 1526409"/>
                <a:gd name="connsiteX4" fmla="*/ 697602 w 1526410"/>
                <a:gd name="connsiteY4" fmla="*/ 0 h 1526409"/>
                <a:gd name="connsiteX5" fmla="*/ 828808 w 1526410"/>
                <a:gd name="connsiteY5" fmla="*/ 0 h 1526409"/>
                <a:gd name="connsiteX6" fmla="*/ 1526410 w 1526410"/>
                <a:gd name="connsiteY6" fmla="*/ 697601 h 1526409"/>
                <a:gd name="connsiteX7" fmla="*/ 1526410 w 1526410"/>
                <a:gd name="connsiteY7" fmla="*/ 828808 h 1526409"/>
                <a:gd name="connsiteX8" fmla="*/ 828808 w 1526410"/>
                <a:gd name="connsiteY8" fmla="*/ 1526410 h 152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10" h="1526409">
                  <a:moveTo>
                    <a:pt x="828808" y="1526410"/>
                  </a:moveTo>
                  <a:lnTo>
                    <a:pt x="697602" y="1526410"/>
                  </a:lnTo>
                  <a:cubicBezTo>
                    <a:pt x="313925" y="1526410"/>
                    <a:pt x="0" y="1212485"/>
                    <a:pt x="0" y="828808"/>
                  </a:cubicBezTo>
                  <a:lnTo>
                    <a:pt x="0" y="697601"/>
                  </a:lnTo>
                  <a:cubicBezTo>
                    <a:pt x="0" y="313925"/>
                    <a:pt x="313925" y="0"/>
                    <a:pt x="697602" y="0"/>
                  </a:cubicBezTo>
                  <a:lnTo>
                    <a:pt x="828808" y="0"/>
                  </a:lnTo>
                  <a:cubicBezTo>
                    <a:pt x="1212485" y="0"/>
                    <a:pt x="1526410" y="313925"/>
                    <a:pt x="1526410" y="697601"/>
                  </a:cubicBezTo>
                  <a:lnTo>
                    <a:pt x="1526410" y="828808"/>
                  </a:lnTo>
                  <a:cubicBezTo>
                    <a:pt x="1526410" y="1212485"/>
                    <a:pt x="1212485" y="1526410"/>
                    <a:pt x="828808" y="1526410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8" name="Freeform: Shape 1497">
              <a:extLst>
                <a:ext uri="{FF2B5EF4-FFF2-40B4-BE49-F238E27FC236}">
                  <a16:creationId xmlns:a16="http://schemas.microsoft.com/office/drawing/2014/main" id="{A04040D7-7F76-4B23-A24F-074EE2FEAF97}"/>
                </a:ext>
              </a:extLst>
            </p:cNvPr>
            <p:cNvSpPr/>
            <p:nvPr/>
          </p:nvSpPr>
          <p:spPr>
            <a:xfrm>
              <a:off x="10029562" y="6099212"/>
              <a:ext cx="1517322" cy="1517323"/>
            </a:xfrm>
            <a:custGeom>
              <a:avLst/>
              <a:gdLst>
                <a:gd name="connsiteX0" fmla="*/ 823874 w 1517322"/>
                <a:gd name="connsiteY0" fmla="*/ 1517323 h 1517323"/>
                <a:gd name="connsiteX1" fmla="*/ 693449 w 1517322"/>
                <a:gd name="connsiteY1" fmla="*/ 1517323 h 1517323"/>
                <a:gd name="connsiteX2" fmla="*/ 0 w 1517322"/>
                <a:gd name="connsiteY2" fmla="*/ 823874 h 1517323"/>
                <a:gd name="connsiteX3" fmla="*/ 0 w 1517322"/>
                <a:gd name="connsiteY3" fmla="*/ 693449 h 1517323"/>
                <a:gd name="connsiteX4" fmla="*/ 693449 w 1517322"/>
                <a:gd name="connsiteY4" fmla="*/ 0 h 1517323"/>
                <a:gd name="connsiteX5" fmla="*/ 823874 w 1517322"/>
                <a:gd name="connsiteY5" fmla="*/ 0 h 1517323"/>
                <a:gd name="connsiteX6" fmla="*/ 1517323 w 1517322"/>
                <a:gd name="connsiteY6" fmla="*/ 693449 h 1517323"/>
                <a:gd name="connsiteX7" fmla="*/ 1517323 w 1517322"/>
                <a:gd name="connsiteY7" fmla="*/ 823874 h 1517323"/>
                <a:gd name="connsiteX8" fmla="*/ 823874 w 1517322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2" h="1517323">
                  <a:moveTo>
                    <a:pt x="823874" y="1517323"/>
                  </a:moveTo>
                  <a:lnTo>
                    <a:pt x="693449" y="1517323"/>
                  </a:lnTo>
                  <a:cubicBezTo>
                    <a:pt x="312049" y="1517323"/>
                    <a:pt x="0" y="1205275"/>
                    <a:pt x="0" y="823874"/>
                  </a:cubicBezTo>
                  <a:lnTo>
                    <a:pt x="0" y="693449"/>
                  </a:lnTo>
                  <a:cubicBezTo>
                    <a:pt x="0" y="312049"/>
                    <a:pt x="312049" y="0"/>
                    <a:pt x="693449" y="0"/>
                  </a:cubicBezTo>
                  <a:lnTo>
                    <a:pt x="823874" y="0"/>
                  </a:lnTo>
                  <a:cubicBezTo>
                    <a:pt x="1205275" y="0"/>
                    <a:pt x="1517323" y="312058"/>
                    <a:pt x="1517323" y="693449"/>
                  </a:cubicBezTo>
                  <a:lnTo>
                    <a:pt x="1517323" y="823874"/>
                  </a:lnTo>
                  <a:cubicBezTo>
                    <a:pt x="1517313" y="1205275"/>
                    <a:pt x="1205275" y="1517323"/>
                    <a:pt x="823874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9" name="Freeform: Shape 1498">
              <a:extLst>
                <a:ext uri="{FF2B5EF4-FFF2-40B4-BE49-F238E27FC236}">
                  <a16:creationId xmlns:a16="http://schemas.microsoft.com/office/drawing/2014/main" id="{AA03D368-BF1C-47FF-8D6B-B02723D64AFB}"/>
                </a:ext>
              </a:extLst>
            </p:cNvPr>
            <p:cNvSpPr/>
            <p:nvPr/>
          </p:nvSpPr>
          <p:spPr>
            <a:xfrm>
              <a:off x="10034105" y="6101460"/>
              <a:ext cx="1508236" cy="1508236"/>
            </a:xfrm>
            <a:custGeom>
              <a:avLst/>
              <a:gdLst>
                <a:gd name="connsiteX0" fmla="*/ 818940 w 1508236"/>
                <a:gd name="connsiteY0" fmla="*/ 1508236 h 1508236"/>
                <a:gd name="connsiteX1" fmla="*/ 689296 w 1508236"/>
                <a:gd name="connsiteY1" fmla="*/ 1508236 h 1508236"/>
                <a:gd name="connsiteX2" fmla="*/ 0 w 1508236"/>
                <a:gd name="connsiteY2" fmla="*/ 818940 h 1508236"/>
                <a:gd name="connsiteX3" fmla="*/ 0 w 1508236"/>
                <a:gd name="connsiteY3" fmla="*/ 689296 h 1508236"/>
                <a:gd name="connsiteX4" fmla="*/ 689296 w 1508236"/>
                <a:gd name="connsiteY4" fmla="*/ 0 h 1508236"/>
                <a:gd name="connsiteX5" fmla="*/ 818940 w 1508236"/>
                <a:gd name="connsiteY5" fmla="*/ 0 h 1508236"/>
                <a:gd name="connsiteX6" fmla="*/ 1508236 w 1508236"/>
                <a:gd name="connsiteY6" fmla="*/ 689296 h 1508236"/>
                <a:gd name="connsiteX7" fmla="*/ 1508236 w 1508236"/>
                <a:gd name="connsiteY7" fmla="*/ 818940 h 1508236"/>
                <a:gd name="connsiteX8" fmla="*/ 818940 w 1508236"/>
                <a:gd name="connsiteY8" fmla="*/ 1508236 h 150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36" h="1508236">
                  <a:moveTo>
                    <a:pt x="818940" y="1508236"/>
                  </a:moveTo>
                  <a:lnTo>
                    <a:pt x="689296" y="1508236"/>
                  </a:lnTo>
                  <a:cubicBezTo>
                    <a:pt x="310182" y="1508236"/>
                    <a:pt x="0" y="1198055"/>
                    <a:pt x="0" y="818940"/>
                  </a:cubicBezTo>
                  <a:lnTo>
                    <a:pt x="0" y="689296"/>
                  </a:lnTo>
                  <a:cubicBezTo>
                    <a:pt x="0" y="310182"/>
                    <a:pt x="310182" y="0"/>
                    <a:pt x="689296" y="0"/>
                  </a:cubicBezTo>
                  <a:lnTo>
                    <a:pt x="818940" y="0"/>
                  </a:lnTo>
                  <a:cubicBezTo>
                    <a:pt x="1198055" y="0"/>
                    <a:pt x="1508236" y="310182"/>
                    <a:pt x="1508236" y="689296"/>
                  </a:cubicBezTo>
                  <a:lnTo>
                    <a:pt x="1508236" y="818940"/>
                  </a:lnTo>
                  <a:cubicBezTo>
                    <a:pt x="1508236" y="1198045"/>
                    <a:pt x="1198045" y="1508236"/>
                    <a:pt x="818940" y="150823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0" name="Freeform: Shape 1499">
              <a:extLst>
                <a:ext uri="{FF2B5EF4-FFF2-40B4-BE49-F238E27FC236}">
                  <a16:creationId xmlns:a16="http://schemas.microsoft.com/office/drawing/2014/main" id="{C4E31FCE-1E3D-4789-8E03-AB0068DC49FE}"/>
                </a:ext>
              </a:extLst>
            </p:cNvPr>
            <p:cNvSpPr/>
            <p:nvPr/>
          </p:nvSpPr>
          <p:spPr>
            <a:xfrm>
              <a:off x="10038649" y="6103689"/>
              <a:ext cx="1499158" cy="1499149"/>
            </a:xfrm>
            <a:custGeom>
              <a:avLst/>
              <a:gdLst>
                <a:gd name="connsiteX0" fmla="*/ 814007 w 1499158"/>
                <a:gd name="connsiteY0" fmla="*/ 1499149 h 1499149"/>
                <a:gd name="connsiteX1" fmla="*/ 685143 w 1499158"/>
                <a:gd name="connsiteY1" fmla="*/ 1499149 h 1499149"/>
                <a:gd name="connsiteX2" fmla="*/ 0 w 1499158"/>
                <a:gd name="connsiteY2" fmla="*/ 814007 h 1499149"/>
                <a:gd name="connsiteX3" fmla="*/ 0 w 1499158"/>
                <a:gd name="connsiteY3" fmla="*/ 685143 h 1499149"/>
                <a:gd name="connsiteX4" fmla="*/ 685143 w 1499158"/>
                <a:gd name="connsiteY4" fmla="*/ 0 h 1499149"/>
                <a:gd name="connsiteX5" fmla="*/ 814007 w 1499158"/>
                <a:gd name="connsiteY5" fmla="*/ 0 h 1499149"/>
                <a:gd name="connsiteX6" fmla="*/ 1499159 w 1499158"/>
                <a:gd name="connsiteY6" fmla="*/ 685143 h 1499149"/>
                <a:gd name="connsiteX7" fmla="*/ 1499159 w 1499158"/>
                <a:gd name="connsiteY7" fmla="*/ 814007 h 1499149"/>
                <a:gd name="connsiteX8" fmla="*/ 814007 w 1499158"/>
                <a:gd name="connsiteY8" fmla="*/ 1499149 h 149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58" h="1499149">
                  <a:moveTo>
                    <a:pt x="814007" y="1499149"/>
                  </a:moveTo>
                  <a:lnTo>
                    <a:pt x="685143" y="1499149"/>
                  </a:lnTo>
                  <a:cubicBezTo>
                    <a:pt x="308315" y="1499149"/>
                    <a:pt x="0" y="1190835"/>
                    <a:pt x="0" y="814007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43" y="0"/>
                  </a:cubicBezTo>
                  <a:lnTo>
                    <a:pt x="814007" y="0"/>
                  </a:lnTo>
                  <a:cubicBezTo>
                    <a:pt x="1190844" y="0"/>
                    <a:pt x="1499159" y="308315"/>
                    <a:pt x="1499159" y="685143"/>
                  </a:cubicBezTo>
                  <a:lnTo>
                    <a:pt x="1499159" y="814007"/>
                  </a:lnTo>
                  <a:cubicBezTo>
                    <a:pt x="1499150" y="1190835"/>
                    <a:pt x="1190835" y="1499149"/>
                    <a:pt x="814007" y="149914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1" name="Freeform: Shape 1500">
              <a:extLst>
                <a:ext uri="{FF2B5EF4-FFF2-40B4-BE49-F238E27FC236}">
                  <a16:creationId xmlns:a16="http://schemas.microsoft.com/office/drawing/2014/main" id="{B6697775-5CF3-432D-81BE-49B11A5E03AF}"/>
                </a:ext>
              </a:extLst>
            </p:cNvPr>
            <p:cNvSpPr/>
            <p:nvPr/>
          </p:nvSpPr>
          <p:spPr>
            <a:xfrm>
              <a:off x="10043192" y="6105927"/>
              <a:ext cx="1490062" cy="1490062"/>
            </a:xfrm>
            <a:custGeom>
              <a:avLst/>
              <a:gdLst>
                <a:gd name="connsiteX0" fmla="*/ 809073 w 1490062"/>
                <a:gd name="connsiteY0" fmla="*/ 1490063 h 1490062"/>
                <a:gd name="connsiteX1" fmla="*/ 680990 w 1490062"/>
                <a:gd name="connsiteY1" fmla="*/ 1490063 h 1490062"/>
                <a:gd name="connsiteX2" fmla="*/ 0 w 1490062"/>
                <a:gd name="connsiteY2" fmla="*/ 809073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3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3 h 1490062"/>
                <a:gd name="connsiteX8" fmla="*/ 809073 w 1490062"/>
                <a:gd name="connsiteY8" fmla="*/ 1490063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3" y="1490063"/>
                  </a:moveTo>
                  <a:lnTo>
                    <a:pt x="680990" y="1490063"/>
                  </a:lnTo>
                  <a:cubicBezTo>
                    <a:pt x="306438" y="1490063"/>
                    <a:pt x="0" y="1183615"/>
                    <a:pt x="0" y="809073"/>
                  </a:cubicBezTo>
                  <a:lnTo>
                    <a:pt x="0" y="680990"/>
                  </a:lnTo>
                  <a:cubicBezTo>
                    <a:pt x="0" y="306448"/>
                    <a:pt x="306438" y="0"/>
                    <a:pt x="680990" y="0"/>
                  </a:cubicBezTo>
                  <a:lnTo>
                    <a:pt x="809073" y="0"/>
                  </a:lnTo>
                  <a:cubicBezTo>
                    <a:pt x="1183624" y="0"/>
                    <a:pt x="1490062" y="306448"/>
                    <a:pt x="1490062" y="680990"/>
                  </a:cubicBezTo>
                  <a:lnTo>
                    <a:pt x="1490062" y="809073"/>
                  </a:lnTo>
                  <a:cubicBezTo>
                    <a:pt x="1490062" y="1183615"/>
                    <a:pt x="1183624" y="1490063"/>
                    <a:pt x="809073" y="1490063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2" name="Freeform: Shape 1501">
              <a:extLst>
                <a:ext uri="{FF2B5EF4-FFF2-40B4-BE49-F238E27FC236}">
                  <a16:creationId xmlns:a16="http://schemas.microsoft.com/office/drawing/2014/main" id="{93896183-6A41-476F-8C82-F73616D788BD}"/>
                </a:ext>
              </a:extLst>
            </p:cNvPr>
            <p:cNvSpPr/>
            <p:nvPr/>
          </p:nvSpPr>
          <p:spPr>
            <a:xfrm>
              <a:off x="10047726" y="6108156"/>
              <a:ext cx="1480994" cy="1480985"/>
            </a:xfrm>
            <a:custGeom>
              <a:avLst/>
              <a:gdLst>
                <a:gd name="connsiteX0" fmla="*/ 804148 w 1480994"/>
                <a:gd name="connsiteY0" fmla="*/ 1480985 h 1480985"/>
                <a:gd name="connsiteX1" fmla="*/ 676847 w 1480994"/>
                <a:gd name="connsiteY1" fmla="*/ 1480985 h 1480985"/>
                <a:gd name="connsiteX2" fmla="*/ 0 w 1480994"/>
                <a:gd name="connsiteY2" fmla="*/ 804139 h 1480985"/>
                <a:gd name="connsiteX3" fmla="*/ 0 w 1480994"/>
                <a:gd name="connsiteY3" fmla="*/ 676837 h 1480985"/>
                <a:gd name="connsiteX4" fmla="*/ 676847 w 1480994"/>
                <a:gd name="connsiteY4" fmla="*/ 0 h 1480985"/>
                <a:gd name="connsiteX5" fmla="*/ 804148 w 1480994"/>
                <a:gd name="connsiteY5" fmla="*/ 0 h 1480985"/>
                <a:gd name="connsiteX6" fmla="*/ 1480995 w 1480994"/>
                <a:gd name="connsiteY6" fmla="*/ 676837 h 1480985"/>
                <a:gd name="connsiteX7" fmla="*/ 1480995 w 1480994"/>
                <a:gd name="connsiteY7" fmla="*/ 804139 h 1480985"/>
                <a:gd name="connsiteX8" fmla="*/ 804148 w 1480994"/>
                <a:gd name="connsiteY8" fmla="*/ 1480985 h 148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94" h="1480985">
                  <a:moveTo>
                    <a:pt x="804148" y="1480985"/>
                  </a:moveTo>
                  <a:lnTo>
                    <a:pt x="676847" y="1480985"/>
                  </a:lnTo>
                  <a:cubicBezTo>
                    <a:pt x="304581" y="1480985"/>
                    <a:pt x="0" y="1176404"/>
                    <a:pt x="0" y="804139"/>
                  </a:cubicBezTo>
                  <a:lnTo>
                    <a:pt x="0" y="676837"/>
                  </a:lnTo>
                  <a:cubicBezTo>
                    <a:pt x="0" y="30457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14" y="0"/>
                    <a:pt x="1480995" y="304581"/>
                    <a:pt x="1480995" y="676837"/>
                  </a:cubicBezTo>
                  <a:lnTo>
                    <a:pt x="1480995" y="804139"/>
                  </a:lnTo>
                  <a:cubicBezTo>
                    <a:pt x="1480985" y="1176404"/>
                    <a:pt x="1176414" y="1480985"/>
                    <a:pt x="804148" y="148098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3" name="Freeform: Shape 1502">
              <a:extLst>
                <a:ext uri="{FF2B5EF4-FFF2-40B4-BE49-F238E27FC236}">
                  <a16:creationId xmlns:a16="http://schemas.microsoft.com/office/drawing/2014/main" id="{752BE92F-F275-443F-9E79-524A2E3E5082}"/>
                </a:ext>
              </a:extLst>
            </p:cNvPr>
            <p:cNvSpPr/>
            <p:nvPr/>
          </p:nvSpPr>
          <p:spPr>
            <a:xfrm>
              <a:off x="10052269" y="6110385"/>
              <a:ext cx="1471907" cy="1471907"/>
            </a:xfrm>
            <a:custGeom>
              <a:avLst/>
              <a:gdLst>
                <a:gd name="connsiteX0" fmla="*/ 799224 w 1471907"/>
                <a:gd name="connsiteY0" fmla="*/ 1471908 h 1471907"/>
                <a:gd name="connsiteX1" fmla="*/ 672694 w 1471907"/>
                <a:gd name="connsiteY1" fmla="*/ 1471908 h 1471907"/>
                <a:gd name="connsiteX2" fmla="*/ 0 w 1471907"/>
                <a:gd name="connsiteY2" fmla="*/ 799214 h 1471907"/>
                <a:gd name="connsiteX3" fmla="*/ 0 w 1471907"/>
                <a:gd name="connsiteY3" fmla="*/ 672694 h 1471907"/>
                <a:gd name="connsiteX4" fmla="*/ 672694 w 1471907"/>
                <a:gd name="connsiteY4" fmla="*/ 0 h 1471907"/>
                <a:gd name="connsiteX5" fmla="*/ 799224 w 1471907"/>
                <a:gd name="connsiteY5" fmla="*/ 0 h 1471907"/>
                <a:gd name="connsiteX6" fmla="*/ 1471908 w 1471907"/>
                <a:gd name="connsiteY6" fmla="*/ 672694 h 1471907"/>
                <a:gd name="connsiteX7" fmla="*/ 1471908 w 1471907"/>
                <a:gd name="connsiteY7" fmla="*/ 799214 h 1471907"/>
                <a:gd name="connsiteX8" fmla="*/ 799224 w 1471907"/>
                <a:gd name="connsiteY8" fmla="*/ 1471908 h 147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907" h="1471907">
                  <a:moveTo>
                    <a:pt x="799224" y="1471908"/>
                  </a:moveTo>
                  <a:lnTo>
                    <a:pt x="672694" y="1471908"/>
                  </a:lnTo>
                  <a:cubicBezTo>
                    <a:pt x="302714" y="1471908"/>
                    <a:pt x="0" y="1169203"/>
                    <a:pt x="0" y="799214"/>
                  </a:cubicBezTo>
                  <a:lnTo>
                    <a:pt x="0" y="672694"/>
                  </a:lnTo>
                  <a:cubicBezTo>
                    <a:pt x="0" y="302714"/>
                    <a:pt x="302705" y="0"/>
                    <a:pt x="672694" y="0"/>
                  </a:cubicBezTo>
                  <a:lnTo>
                    <a:pt x="799224" y="0"/>
                  </a:lnTo>
                  <a:cubicBezTo>
                    <a:pt x="1169194" y="0"/>
                    <a:pt x="1471908" y="302714"/>
                    <a:pt x="1471908" y="672694"/>
                  </a:cubicBezTo>
                  <a:lnTo>
                    <a:pt x="1471908" y="799214"/>
                  </a:lnTo>
                  <a:cubicBezTo>
                    <a:pt x="1471908" y="1169203"/>
                    <a:pt x="1169184" y="1471908"/>
                    <a:pt x="799224" y="147190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4" name="Freeform: Shape 1503">
              <a:extLst>
                <a:ext uri="{FF2B5EF4-FFF2-40B4-BE49-F238E27FC236}">
                  <a16:creationId xmlns:a16="http://schemas.microsoft.com/office/drawing/2014/main" id="{7067AEF7-8576-4CF5-82B7-D0122D5A7B94}"/>
                </a:ext>
              </a:extLst>
            </p:cNvPr>
            <p:cNvSpPr/>
            <p:nvPr/>
          </p:nvSpPr>
          <p:spPr>
            <a:xfrm>
              <a:off x="10056813" y="6112623"/>
              <a:ext cx="1462830" cy="1462820"/>
            </a:xfrm>
            <a:custGeom>
              <a:avLst/>
              <a:gdLst>
                <a:gd name="connsiteX0" fmla="*/ 794290 w 1462830"/>
                <a:gd name="connsiteY0" fmla="*/ 1462821 h 1462820"/>
                <a:gd name="connsiteX1" fmla="*/ 668541 w 1462830"/>
                <a:gd name="connsiteY1" fmla="*/ 1462821 h 1462820"/>
                <a:gd name="connsiteX2" fmla="*/ 0 w 1462830"/>
                <a:gd name="connsiteY2" fmla="*/ 794280 h 1462820"/>
                <a:gd name="connsiteX3" fmla="*/ 0 w 1462830"/>
                <a:gd name="connsiteY3" fmla="*/ 668541 h 1462820"/>
                <a:gd name="connsiteX4" fmla="*/ 668541 w 1462830"/>
                <a:gd name="connsiteY4" fmla="*/ 0 h 1462820"/>
                <a:gd name="connsiteX5" fmla="*/ 794290 w 1462830"/>
                <a:gd name="connsiteY5" fmla="*/ 0 h 1462820"/>
                <a:gd name="connsiteX6" fmla="*/ 1462831 w 1462830"/>
                <a:gd name="connsiteY6" fmla="*/ 668541 h 1462820"/>
                <a:gd name="connsiteX7" fmla="*/ 1462831 w 1462830"/>
                <a:gd name="connsiteY7" fmla="*/ 794280 h 1462820"/>
                <a:gd name="connsiteX8" fmla="*/ 794290 w 1462830"/>
                <a:gd name="connsiteY8" fmla="*/ 1462821 h 146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0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47"/>
                    <a:pt x="300838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1" y="300838"/>
                    <a:pt x="1462831" y="668541"/>
                  </a:cubicBezTo>
                  <a:lnTo>
                    <a:pt x="1462831" y="794280"/>
                  </a:lnTo>
                  <a:cubicBezTo>
                    <a:pt x="1462821" y="1161974"/>
                    <a:pt x="1161974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5" name="Freeform: Shape 1504">
              <a:extLst>
                <a:ext uri="{FF2B5EF4-FFF2-40B4-BE49-F238E27FC236}">
                  <a16:creationId xmlns:a16="http://schemas.microsoft.com/office/drawing/2014/main" id="{09323D41-734D-4419-992D-C30DDD6F9C8B}"/>
                </a:ext>
              </a:extLst>
            </p:cNvPr>
            <p:cNvSpPr/>
            <p:nvPr/>
          </p:nvSpPr>
          <p:spPr>
            <a:xfrm>
              <a:off x="10061366" y="6114861"/>
              <a:ext cx="1453724" cy="1453734"/>
            </a:xfrm>
            <a:custGeom>
              <a:avLst/>
              <a:gdLst>
                <a:gd name="connsiteX0" fmla="*/ 789346 w 1453724"/>
                <a:gd name="connsiteY0" fmla="*/ 1453734 h 1453734"/>
                <a:gd name="connsiteX1" fmla="*/ 664378 w 1453724"/>
                <a:gd name="connsiteY1" fmla="*/ 1453734 h 1453734"/>
                <a:gd name="connsiteX2" fmla="*/ 0 w 1453724"/>
                <a:gd name="connsiteY2" fmla="*/ 789346 h 1453734"/>
                <a:gd name="connsiteX3" fmla="*/ 0 w 1453724"/>
                <a:gd name="connsiteY3" fmla="*/ 664388 h 1453734"/>
                <a:gd name="connsiteX4" fmla="*/ 664378 w 1453724"/>
                <a:gd name="connsiteY4" fmla="*/ 0 h 1453734"/>
                <a:gd name="connsiteX5" fmla="*/ 789346 w 1453724"/>
                <a:gd name="connsiteY5" fmla="*/ 0 h 1453734"/>
                <a:gd name="connsiteX6" fmla="*/ 1453725 w 1453724"/>
                <a:gd name="connsiteY6" fmla="*/ 664388 h 1453734"/>
                <a:gd name="connsiteX7" fmla="*/ 1453725 w 1453724"/>
                <a:gd name="connsiteY7" fmla="*/ 789346 h 1453734"/>
                <a:gd name="connsiteX8" fmla="*/ 789346 w 1453724"/>
                <a:gd name="connsiteY8" fmla="*/ 1453734 h 145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24" h="1453734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63"/>
                    <a:pt x="0" y="789346"/>
                  </a:cubicBezTo>
                  <a:lnTo>
                    <a:pt x="0" y="664388"/>
                  </a:lnTo>
                  <a:cubicBezTo>
                    <a:pt x="0" y="298971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25" y="298971"/>
                    <a:pt x="1453725" y="664388"/>
                  </a:cubicBezTo>
                  <a:lnTo>
                    <a:pt x="1453725" y="789346"/>
                  </a:lnTo>
                  <a:cubicBezTo>
                    <a:pt x="1453725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6" name="Freeform: Shape 1505">
              <a:extLst>
                <a:ext uri="{FF2B5EF4-FFF2-40B4-BE49-F238E27FC236}">
                  <a16:creationId xmlns:a16="http://schemas.microsoft.com/office/drawing/2014/main" id="{321EFF67-269A-4349-A2D8-5475127C0D10}"/>
                </a:ext>
              </a:extLst>
            </p:cNvPr>
            <p:cNvSpPr/>
            <p:nvPr/>
          </p:nvSpPr>
          <p:spPr>
            <a:xfrm>
              <a:off x="10065909" y="6117100"/>
              <a:ext cx="1444637" cy="1444647"/>
            </a:xfrm>
            <a:custGeom>
              <a:avLst/>
              <a:gdLst>
                <a:gd name="connsiteX0" fmla="*/ 784412 w 1444637"/>
                <a:gd name="connsiteY0" fmla="*/ 1444647 h 1444647"/>
                <a:gd name="connsiteX1" fmla="*/ 660225 w 1444637"/>
                <a:gd name="connsiteY1" fmla="*/ 1444647 h 1444647"/>
                <a:gd name="connsiteX2" fmla="*/ 0 w 1444637"/>
                <a:gd name="connsiteY2" fmla="*/ 784412 h 1444647"/>
                <a:gd name="connsiteX3" fmla="*/ 0 w 1444637"/>
                <a:gd name="connsiteY3" fmla="*/ 660235 h 1444647"/>
                <a:gd name="connsiteX4" fmla="*/ 660225 w 1444637"/>
                <a:gd name="connsiteY4" fmla="*/ 0 h 1444647"/>
                <a:gd name="connsiteX5" fmla="*/ 784412 w 1444637"/>
                <a:gd name="connsiteY5" fmla="*/ 0 h 1444647"/>
                <a:gd name="connsiteX6" fmla="*/ 1444638 w 1444637"/>
                <a:gd name="connsiteY6" fmla="*/ 660235 h 1444647"/>
                <a:gd name="connsiteX7" fmla="*/ 1444638 w 1444637"/>
                <a:gd name="connsiteY7" fmla="*/ 784412 h 1444647"/>
                <a:gd name="connsiteX8" fmla="*/ 784412 w 1444637"/>
                <a:gd name="connsiteY8" fmla="*/ 1444647 h 144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37" h="1444647">
                  <a:moveTo>
                    <a:pt x="784412" y="1444647"/>
                  </a:moveTo>
                  <a:lnTo>
                    <a:pt x="660225" y="1444647"/>
                  </a:lnTo>
                  <a:cubicBezTo>
                    <a:pt x="297094" y="1444647"/>
                    <a:pt x="0" y="1147544"/>
                    <a:pt x="0" y="784412"/>
                  </a:cubicBezTo>
                  <a:lnTo>
                    <a:pt x="0" y="660235"/>
                  </a:lnTo>
                  <a:cubicBezTo>
                    <a:pt x="0" y="297104"/>
                    <a:pt x="297104" y="0"/>
                    <a:pt x="660225" y="0"/>
                  </a:cubicBezTo>
                  <a:lnTo>
                    <a:pt x="784412" y="0"/>
                  </a:lnTo>
                  <a:cubicBezTo>
                    <a:pt x="1147534" y="0"/>
                    <a:pt x="1444638" y="297104"/>
                    <a:pt x="1444638" y="660235"/>
                  </a:cubicBezTo>
                  <a:lnTo>
                    <a:pt x="1444638" y="784412"/>
                  </a:lnTo>
                  <a:cubicBezTo>
                    <a:pt x="1444638" y="1147544"/>
                    <a:pt x="1147534" y="1444647"/>
                    <a:pt x="784412" y="1444647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59893E07-1F55-4037-9011-376FECEB3DD0}"/>
                </a:ext>
              </a:extLst>
            </p:cNvPr>
            <p:cNvSpPr/>
            <p:nvPr/>
          </p:nvSpPr>
          <p:spPr>
            <a:xfrm>
              <a:off x="10070443" y="6119338"/>
              <a:ext cx="1435569" cy="1435560"/>
            </a:xfrm>
            <a:custGeom>
              <a:avLst/>
              <a:gdLst>
                <a:gd name="connsiteX0" fmla="*/ 779488 w 1435569"/>
                <a:gd name="connsiteY0" fmla="*/ 1435560 h 1435560"/>
                <a:gd name="connsiteX1" fmla="*/ 656082 w 1435569"/>
                <a:gd name="connsiteY1" fmla="*/ 1435560 h 1435560"/>
                <a:gd name="connsiteX2" fmla="*/ 0 w 1435569"/>
                <a:gd name="connsiteY2" fmla="*/ 779478 h 1435560"/>
                <a:gd name="connsiteX3" fmla="*/ 0 w 1435569"/>
                <a:gd name="connsiteY3" fmla="*/ 656082 h 1435560"/>
                <a:gd name="connsiteX4" fmla="*/ 656082 w 1435569"/>
                <a:gd name="connsiteY4" fmla="*/ 0 h 1435560"/>
                <a:gd name="connsiteX5" fmla="*/ 779488 w 1435569"/>
                <a:gd name="connsiteY5" fmla="*/ 0 h 1435560"/>
                <a:gd name="connsiteX6" fmla="*/ 1435570 w 1435569"/>
                <a:gd name="connsiteY6" fmla="*/ 656082 h 1435560"/>
                <a:gd name="connsiteX7" fmla="*/ 1435570 w 1435569"/>
                <a:gd name="connsiteY7" fmla="*/ 779478 h 1435560"/>
                <a:gd name="connsiteX8" fmla="*/ 779488 w 1435569"/>
                <a:gd name="connsiteY8" fmla="*/ 1435560 h 143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0">
                  <a:moveTo>
                    <a:pt x="779488" y="1435560"/>
                  </a:moveTo>
                  <a:lnTo>
                    <a:pt x="656082" y="1435560"/>
                  </a:lnTo>
                  <a:cubicBezTo>
                    <a:pt x="295237" y="1435560"/>
                    <a:pt x="0" y="1140323"/>
                    <a:pt x="0" y="779478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78"/>
                  </a:lnTo>
                  <a:cubicBezTo>
                    <a:pt x="1435560" y="1140323"/>
                    <a:pt x="1140323" y="1435560"/>
                    <a:pt x="779488" y="143556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8" name="Freeform: Shape 1507">
              <a:extLst>
                <a:ext uri="{FF2B5EF4-FFF2-40B4-BE49-F238E27FC236}">
                  <a16:creationId xmlns:a16="http://schemas.microsoft.com/office/drawing/2014/main" id="{E910CC0D-C0FE-441E-B55D-D41761D7CEF1}"/>
                </a:ext>
              </a:extLst>
            </p:cNvPr>
            <p:cNvSpPr/>
            <p:nvPr/>
          </p:nvSpPr>
          <p:spPr>
            <a:xfrm>
              <a:off x="10074986" y="6121577"/>
              <a:ext cx="1426473" cy="1426473"/>
            </a:xfrm>
            <a:custGeom>
              <a:avLst/>
              <a:gdLst>
                <a:gd name="connsiteX0" fmla="*/ 774554 w 1426473"/>
                <a:gd name="connsiteY0" fmla="*/ 1426474 h 1426473"/>
                <a:gd name="connsiteX1" fmla="*/ 651929 w 1426473"/>
                <a:gd name="connsiteY1" fmla="*/ 1426474 h 1426473"/>
                <a:gd name="connsiteX2" fmla="*/ 0 w 1426473"/>
                <a:gd name="connsiteY2" fmla="*/ 774544 h 1426473"/>
                <a:gd name="connsiteX3" fmla="*/ 0 w 1426473"/>
                <a:gd name="connsiteY3" fmla="*/ 651929 h 1426473"/>
                <a:gd name="connsiteX4" fmla="*/ 651929 w 1426473"/>
                <a:gd name="connsiteY4" fmla="*/ 0 h 1426473"/>
                <a:gd name="connsiteX5" fmla="*/ 774554 w 1426473"/>
                <a:gd name="connsiteY5" fmla="*/ 0 h 1426473"/>
                <a:gd name="connsiteX6" fmla="*/ 1426474 w 1426473"/>
                <a:gd name="connsiteY6" fmla="*/ 651929 h 1426473"/>
                <a:gd name="connsiteX7" fmla="*/ 1426474 w 1426473"/>
                <a:gd name="connsiteY7" fmla="*/ 774544 h 1426473"/>
                <a:gd name="connsiteX8" fmla="*/ 774554 w 1426473"/>
                <a:gd name="connsiteY8" fmla="*/ 1426474 h 142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73" h="1426473">
                  <a:moveTo>
                    <a:pt x="774554" y="1426474"/>
                  </a:moveTo>
                  <a:lnTo>
                    <a:pt x="651929" y="1426474"/>
                  </a:lnTo>
                  <a:cubicBezTo>
                    <a:pt x="293370" y="1426474"/>
                    <a:pt x="0" y="1133104"/>
                    <a:pt x="0" y="774544"/>
                  </a:cubicBezTo>
                  <a:lnTo>
                    <a:pt x="0" y="651929"/>
                  </a:lnTo>
                  <a:cubicBezTo>
                    <a:pt x="0" y="293361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13" y="0"/>
                    <a:pt x="1426474" y="293370"/>
                    <a:pt x="1426474" y="651929"/>
                  </a:cubicBezTo>
                  <a:lnTo>
                    <a:pt x="1426474" y="774544"/>
                  </a:lnTo>
                  <a:cubicBezTo>
                    <a:pt x="1426474" y="1133104"/>
                    <a:pt x="1133104" y="1426474"/>
                    <a:pt x="774554" y="1426474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09" name="Freeform: Shape 1508">
            <a:extLst>
              <a:ext uri="{FF2B5EF4-FFF2-40B4-BE49-F238E27FC236}">
                <a16:creationId xmlns:a16="http://schemas.microsoft.com/office/drawing/2014/main" id="{3F4BDD97-7A21-455F-9305-C7E2CBD4A5E9}"/>
              </a:ext>
            </a:extLst>
          </p:cNvPr>
          <p:cNvSpPr/>
          <p:nvPr/>
        </p:nvSpPr>
        <p:spPr>
          <a:xfrm>
            <a:off x="17723828" y="-1737095"/>
            <a:ext cx="1492577" cy="1492586"/>
          </a:xfrm>
          <a:custGeom>
            <a:avLst/>
            <a:gdLst>
              <a:gd name="connsiteX0" fmla="*/ 810444 w 1492577"/>
              <a:gd name="connsiteY0" fmla="*/ 1492587 h 1492586"/>
              <a:gd name="connsiteX1" fmla="*/ 682143 w 1492577"/>
              <a:gd name="connsiteY1" fmla="*/ 1492587 h 1492586"/>
              <a:gd name="connsiteX2" fmla="*/ 0 w 1492577"/>
              <a:gd name="connsiteY2" fmla="*/ 810444 h 1492586"/>
              <a:gd name="connsiteX3" fmla="*/ 0 w 1492577"/>
              <a:gd name="connsiteY3" fmla="*/ 682142 h 1492586"/>
              <a:gd name="connsiteX4" fmla="*/ 682143 w 1492577"/>
              <a:gd name="connsiteY4" fmla="*/ 0 h 1492586"/>
              <a:gd name="connsiteX5" fmla="*/ 810444 w 1492577"/>
              <a:gd name="connsiteY5" fmla="*/ 0 h 1492586"/>
              <a:gd name="connsiteX6" fmla="*/ 1492577 w 1492577"/>
              <a:gd name="connsiteY6" fmla="*/ 682142 h 1492586"/>
              <a:gd name="connsiteX7" fmla="*/ 1492577 w 1492577"/>
              <a:gd name="connsiteY7" fmla="*/ 810444 h 1492586"/>
              <a:gd name="connsiteX8" fmla="*/ 810444 w 1492577"/>
              <a:gd name="connsiteY8" fmla="*/ 1492587 h 149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77" h="1492586">
                <a:moveTo>
                  <a:pt x="810444" y="1492587"/>
                </a:moveTo>
                <a:lnTo>
                  <a:pt x="682143" y="1492587"/>
                </a:lnTo>
                <a:cubicBezTo>
                  <a:pt x="306962" y="1492587"/>
                  <a:pt x="0" y="1185624"/>
                  <a:pt x="0" y="810444"/>
                </a:cubicBezTo>
                <a:lnTo>
                  <a:pt x="0" y="682142"/>
                </a:lnTo>
                <a:cubicBezTo>
                  <a:pt x="0" y="306962"/>
                  <a:pt x="306962" y="0"/>
                  <a:pt x="682143" y="0"/>
                </a:cubicBezTo>
                <a:lnTo>
                  <a:pt x="810444" y="0"/>
                </a:lnTo>
                <a:cubicBezTo>
                  <a:pt x="1185624" y="0"/>
                  <a:pt x="1492577" y="306962"/>
                  <a:pt x="1492577" y="682142"/>
                </a:cubicBezTo>
                <a:lnTo>
                  <a:pt x="1492577" y="810444"/>
                </a:lnTo>
                <a:cubicBezTo>
                  <a:pt x="1492577" y="1185624"/>
                  <a:pt x="1185624" y="1492587"/>
                  <a:pt x="810444" y="149258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0" name="Freeform: Shape 1509">
            <a:extLst>
              <a:ext uri="{FF2B5EF4-FFF2-40B4-BE49-F238E27FC236}">
                <a16:creationId xmlns:a16="http://schemas.microsoft.com/office/drawing/2014/main" id="{37E082BC-5175-4051-B3BB-FFEB12883FAA}"/>
              </a:ext>
            </a:extLst>
          </p:cNvPr>
          <p:cNvSpPr/>
          <p:nvPr/>
        </p:nvSpPr>
        <p:spPr>
          <a:xfrm>
            <a:off x="17746288" y="-1714625"/>
            <a:ext cx="1447666" cy="1447676"/>
          </a:xfrm>
          <a:custGeom>
            <a:avLst/>
            <a:gdLst>
              <a:gd name="connsiteX0" fmla="*/ 786051 w 1447666"/>
              <a:gd name="connsiteY0" fmla="*/ 1447676 h 1447676"/>
              <a:gd name="connsiteX1" fmla="*/ 661616 w 1447666"/>
              <a:gd name="connsiteY1" fmla="*/ 1447676 h 1447676"/>
              <a:gd name="connsiteX2" fmla="*/ 0 w 1447666"/>
              <a:gd name="connsiteY2" fmla="*/ 786060 h 1447676"/>
              <a:gd name="connsiteX3" fmla="*/ 0 w 1447666"/>
              <a:gd name="connsiteY3" fmla="*/ 661616 h 1447676"/>
              <a:gd name="connsiteX4" fmla="*/ 661616 w 1447666"/>
              <a:gd name="connsiteY4" fmla="*/ 0 h 1447676"/>
              <a:gd name="connsiteX5" fmla="*/ 786051 w 1447666"/>
              <a:gd name="connsiteY5" fmla="*/ 0 h 1447676"/>
              <a:gd name="connsiteX6" fmla="*/ 1447667 w 1447666"/>
              <a:gd name="connsiteY6" fmla="*/ 661616 h 1447676"/>
              <a:gd name="connsiteX7" fmla="*/ 1447667 w 1447666"/>
              <a:gd name="connsiteY7" fmla="*/ 786060 h 1447676"/>
              <a:gd name="connsiteX8" fmla="*/ 786051 w 144766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66" h="1447676">
                <a:moveTo>
                  <a:pt x="786051" y="1447676"/>
                </a:moveTo>
                <a:lnTo>
                  <a:pt x="661616" y="1447676"/>
                </a:lnTo>
                <a:cubicBezTo>
                  <a:pt x="297723" y="1447676"/>
                  <a:pt x="0" y="1149944"/>
                  <a:pt x="0" y="786060"/>
                </a:cubicBezTo>
                <a:lnTo>
                  <a:pt x="0" y="661616"/>
                </a:lnTo>
                <a:cubicBezTo>
                  <a:pt x="0" y="297723"/>
                  <a:pt x="297732" y="0"/>
                  <a:pt x="661616" y="0"/>
                </a:cubicBezTo>
                <a:lnTo>
                  <a:pt x="786051" y="0"/>
                </a:lnTo>
                <a:cubicBezTo>
                  <a:pt x="1149944" y="0"/>
                  <a:pt x="1447667" y="297723"/>
                  <a:pt x="1447667" y="661616"/>
                </a:cubicBezTo>
                <a:lnTo>
                  <a:pt x="1447667" y="786060"/>
                </a:lnTo>
                <a:cubicBezTo>
                  <a:pt x="1447667" y="1149944"/>
                  <a:pt x="1149944" y="1447676"/>
                  <a:pt x="786051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1" name="Freeform: Shape 1510">
            <a:extLst>
              <a:ext uri="{FF2B5EF4-FFF2-40B4-BE49-F238E27FC236}">
                <a16:creationId xmlns:a16="http://schemas.microsoft.com/office/drawing/2014/main" id="{437DE6FB-230C-4BE4-962F-2DB7DBE018A3}"/>
              </a:ext>
            </a:extLst>
          </p:cNvPr>
          <p:cNvSpPr/>
          <p:nvPr/>
        </p:nvSpPr>
        <p:spPr>
          <a:xfrm>
            <a:off x="17749822" y="-1714635"/>
            <a:ext cx="1447676" cy="679723"/>
          </a:xfrm>
          <a:custGeom>
            <a:avLst/>
            <a:gdLst>
              <a:gd name="connsiteX0" fmla="*/ 786060 w 1447676"/>
              <a:gd name="connsiteY0" fmla="*/ 0 h 679723"/>
              <a:gd name="connsiteX1" fmla="*/ 661616 w 1447676"/>
              <a:gd name="connsiteY1" fmla="*/ 0 h 679723"/>
              <a:gd name="connsiteX2" fmla="*/ 0 w 1447676"/>
              <a:gd name="connsiteY2" fmla="*/ 661616 h 679723"/>
              <a:gd name="connsiteX3" fmla="*/ 0 w 1447676"/>
              <a:gd name="connsiteY3" fmla="*/ 679723 h 679723"/>
              <a:gd name="connsiteX4" fmla="*/ 661616 w 1447676"/>
              <a:gd name="connsiteY4" fmla="*/ 18107 h 679723"/>
              <a:gd name="connsiteX5" fmla="*/ 786060 w 1447676"/>
              <a:gd name="connsiteY5" fmla="*/ 18107 h 679723"/>
              <a:gd name="connsiteX6" fmla="*/ 1447676 w 1447676"/>
              <a:gd name="connsiteY6" fmla="*/ 679723 h 679723"/>
              <a:gd name="connsiteX7" fmla="*/ 1447676 w 1447676"/>
              <a:gd name="connsiteY7" fmla="*/ 661616 h 679723"/>
              <a:gd name="connsiteX8" fmla="*/ 786060 w 1447676"/>
              <a:gd name="connsiteY8" fmla="*/ 0 h 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23">
                <a:moveTo>
                  <a:pt x="786060" y="0"/>
                </a:moveTo>
                <a:lnTo>
                  <a:pt x="661616" y="0"/>
                </a:lnTo>
                <a:cubicBezTo>
                  <a:pt x="297732" y="0"/>
                  <a:pt x="0" y="297723"/>
                  <a:pt x="0" y="661616"/>
                </a:cubicBezTo>
                <a:lnTo>
                  <a:pt x="0" y="679723"/>
                </a:lnTo>
                <a:cubicBezTo>
                  <a:pt x="0" y="315830"/>
                  <a:pt x="297732" y="18107"/>
                  <a:pt x="661616" y="18107"/>
                </a:cubicBezTo>
                <a:lnTo>
                  <a:pt x="786060" y="18107"/>
                </a:lnTo>
                <a:cubicBezTo>
                  <a:pt x="1149944" y="18107"/>
                  <a:pt x="1447676" y="315830"/>
                  <a:pt x="1447676" y="679723"/>
                </a:cubicBezTo>
                <a:lnTo>
                  <a:pt x="1447676" y="661616"/>
                </a:lnTo>
                <a:cubicBezTo>
                  <a:pt x="1447676" y="297732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2" name="Freeform: Shape 1511">
            <a:extLst>
              <a:ext uri="{FF2B5EF4-FFF2-40B4-BE49-F238E27FC236}">
                <a16:creationId xmlns:a16="http://schemas.microsoft.com/office/drawing/2014/main" id="{5E82312A-3DA8-4647-80F4-143DE4585DAB}"/>
              </a:ext>
            </a:extLst>
          </p:cNvPr>
          <p:cNvSpPr/>
          <p:nvPr/>
        </p:nvSpPr>
        <p:spPr>
          <a:xfrm>
            <a:off x="17846349" y="-1614575"/>
            <a:ext cx="1247546" cy="1247555"/>
          </a:xfrm>
          <a:custGeom>
            <a:avLst/>
            <a:gdLst>
              <a:gd name="connsiteX0" fmla="*/ 677389 w 1247546"/>
              <a:gd name="connsiteY0" fmla="*/ 1247556 h 1247555"/>
              <a:gd name="connsiteX1" fmla="*/ 570157 w 1247546"/>
              <a:gd name="connsiteY1" fmla="*/ 1247556 h 1247555"/>
              <a:gd name="connsiteX2" fmla="*/ 0 w 1247546"/>
              <a:gd name="connsiteY2" fmla="*/ 677399 h 1247555"/>
              <a:gd name="connsiteX3" fmla="*/ 0 w 1247546"/>
              <a:gd name="connsiteY3" fmla="*/ 570157 h 1247555"/>
              <a:gd name="connsiteX4" fmla="*/ 570157 w 1247546"/>
              <a:gd name="connsiteY4" fmla="*/ 0 h 1247555"/>
              <a:gd name="connsiteX5" fmla="*/ 677389 w 1247546"/>
              <a:gd name="connsiteY5" fmla="*/ 0 h 1247555"/>
              <a:gd name="connsiteX6" fmla="*/ 1247546 w 1247546"/>
              <a:gd name="connsiteY6" fmla="*/ 570157 h 1247555"/>
              <a:gd name="connsiteX7" fmla="*/ 1247546 w 1247546"/>
              <a:gd name="connsiteY7" fmla="*/ 677399 h 1247555"/>
              <a:gd name="connsiteX8" fmla="*/ 677389 w 1247546"/>
              <a:gd name="connsiteY8" fmla="*/ 1247556 h 1247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46" h="1247555">
                <a:moveTo>
                  <a:pt x="677389" y="1247556"/>
                </a:moveTo>
                <a:lnTo>
                  <a:pt x="570157" y="1247556"/>
                </a:lnTo>
                <a:cubicBezTo>
                  <a:pt x="256575" y="1247556"/>
                  <a:pt x="0" y="990981"/>
                  <a:pt x="0" y="677399"/>
                </a:cubicBezTo>
                <a:lnTo>
                  <a:pt x="0" y="570157"/>
                </a:lnTo>
                <a:cubicBezTo>
                  <a:pt x="0" y="256575"/>
                  <a:pt x="256575" y="0"/>
                  <a:pt x="570157" y="0"/>
                </a:cubicBezTo>
                <a:lnTo>
                  <a:pt x="677389" y="0"/>
                </a:lnTo>
                <a:cubicBezTo>
                  <a:pt x="990981" y="0"/>
                  <a:pt x="1247546" y="256575"/>
                  <a:pt x="1247546" y="570157"/>
                </a:cubicBezTo>
                <a:lnTo>
                  <a:pt x="1247546" y="677399"/>
                </a:lnTo>
                <a:cubicBezTo>
                  <a:pt x="1247546" y="990991"/>
                  <a:pt x="990981" y="1247556"/>
                  <a:pt x="677389" y="1247556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13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843148" y="-1617766"/>
            <a:ext cx="1253937" cy="1253937"/>
            <a:chOff x="10157711" y="6143998"/>
            <a:chExt cx="1253937" cy="1253937"/>
          </a:xfrm>
        </p:grpSpPr>
        <p:sp>
          <p:nvSpPr>
            <p:cNvPr id="1514" name="Freeform: Shape 1513">
              <a:extLst>
                <a:ext uri="{FF2B5EF4-FFF2-40B4-BE49-F238E27FC236}">
                  <a16:creationId xmlns:a16="http://schemas.microsoft.com/office/drawing/2014/main" id="{5D8D9EFD-FC15-406A-B8DA-A2D4B24D2F90}"/>
                </a:ext>
              </a:extLst>
            </p:cNvPr>
            <p:cNvSpPr/>
            <p:nvPr/>
          </p:nvSpPr>
          <p:spPr>
            <a:xfrm>
              <a:off x="10157711" y="6143998"/>
              <a:ext cx="1253937" cy="1253937"/>
            </a:xfrm>
            <a:custGeom>
              <a:avLst/>
              <a:gdLst>
                <a:gd name="connsiteX0" fmla="*/ 680866 w 1253937"/>
                <a:gd name="connsiteY0" fmla="*/ 1253938 h 1253937"/>
                <a:gd name="connsiteX1" fmla="*/ 573081 w 1253937"/>
                <a:gd name="connsiteY1" fmla="*/ 1253938 h 1253937"/>
                <a:gd name="connsiteX2" fmla="*/ 0 w 1253937"/>
                <a:gd name="connsiteY2" fmla="*/ 680866 h 1253937"/>
                <a:gd name="connsiteX3" fmla="*/ 0 w 1253937"/>
                <a:gd name="connsiteY3" fmla="*/ 573081 h 1253937"/>
                <a:gd name="connsiteX4" fmla="*/ 573081 w 1253937"/>
                <a:gd name="connsiteY4" fmla="*/ 0 h 1253937"/>
                <a:gd name="connsiteX5" fmla="*/ 680866 w 1253937"/>
                <a:gd name="connsiteY5" fmla="*/ 0 h 1253937"/>
                <a:gd name="connsiteX6" fmla="*/ 1253938 w 1253937"/>
                <a:gd name="connsiteY6" fmla="*/ 573081 h 1253937"/>
                <a:gd name="connsiteX7" fmla="*/ 1253938 w 1253937"/>
                <a:gd name="connsiteY7" fmla="*/ 680866 h 1253937"/>
                <a:gd name="connsiteX8" fmla="*/ 680866 w 1253937"/>
                <a:gd name="connsiteY8" fmla="*/ 1253938 h 125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37" h="1253937">
                  <a:moveTo>
                    <a:pt x="680866" y="1253938"/>
                  </a:moveTo>
                  <a:lnTo>
                    <a:pt x="573081" y="1253938"/>
                  </a:lnTo>
                  <a:cubicBezTo>
                    <a:pt x="257889" y="1253938"/>
                    <a:pt x="0" y="996058"/>
                    <a:pt x="0" y="680866"/>
                  </a:cubicBezTo>
                  <a:lnTo>
                    <a:pt x="0" y="573081"/>
                  </a:lnTo>
                  <a:cubicBezTo>
                    <a:pt x="0" y="257889"/>
                    <a:pt x="257889" y="0"/>
                    <a:pt x="573081" y="0"/>
                  </a:cubicBezTo>
                  <a:lnTo>
                    <a:pt x="680866" y="0"/>
                  </a:lnTo>
                  <a:cubicBezTo>
                    <a:pt x="996058" y="0"/>
                    <a:pt x="1253938" y="257880"/>
                    <a:pt x="1253938" y="573081"/>
                  </a:cubicBezTo>
                  <a:lnTo>
                    <a:pt x="1253938" y="680866"/>
                  </a:lnTo>
                  <a:cubicBezTo>
                    <a:pt x="1253938" y="996058"/>
                    <a:pt x="996058" y="1253938"/>
                    <a:pt x="680866" y="125393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5" name="Freeform: Shape 1514">
              <a:extLst>
                <a:ext uri="{FF2B5EF4-FFF2-40B4-BE49-F238E27FC236}">
                  <a16:creationId xmlns:a16="http://schemas.microsoft.com/office/drawing/2014/main" id="{B26A39C9-AEFD-4593-93A4-BF2F4CD39425}"/>
                </a:ext>
              </a:extLst>
            </p:cNvPr>
            <p:cNvSpPr/>
            <p:nvPr/>
          </p:nvSpPr>
          <p:spPr>
            <a:xfrm>
              <a:off x="10160502" y="6146789"/>
              <a:ext cx="1248365" cy="1248365"/>
            </a:xfrm>
            <a:custGeom>
              <a:avLst/>
              <a:gdLst>
                <a:gd name="connsiteX0" fmla="*/ 677837 w 1248365"/>
                <a:gd name="connsiteY0" fmla="*/ 1248366 h 1248365"/>
                <a:gd name="connsiteX1" fmla="*/ 570528 w 1248365"/>
                <a:gd name="connsiteY1" fmla="*/ 1248366 h 1248365"/>
                <a:gd name="connsiteX2" fmla="*/ 0 w 1248365"/>
                <a:gd name="connsiteY2" fmla="*/ 677837 h 1248365"/>
                <a:gd name="connsiteX3" fmla="*/ 0 w 1248365"/>
                <a:gd name="connsiteY3" fmla="*/ 570528 h 1248365"/>
                <a:gd name="connsiteX4" fmla="*/ 570528 w 1248365"/>
                <a:gd name="connsiteY4" fmla="*/ 0 h 1248365"/>
                <a:gd name="connsiteX5" fmla="*/ 677837 w 1248365"/>
                <a:gd name="connsiteY5" fmla="*/ 0 h 1248365"/>
                <a:gd name="connsiteX6" fmla="*/ 1248366 w 1248365"/>
                <a:gd name="connsiteY6" fmla="*/ 570528 h 1248365"/>
                <a:gd name="connsiteX7" fmla="*/ 1248366 w 1248365"/>
                <a:gd name="connsiteY7" fmla="*/ 677837 h 1248365"/>
                <a:gd name="connsiteX8" fmla="*/ 677837 w 1248365"/>
                <a:gd name="connsiteY8" fmla="*/ 1248366 h 1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65">
                  <a:moveTo>
                    <a:pt x="677837" y="1248366"/>
                  </a:moveTo>
                  <a:lnTo>
                    <a:pt x="570528" y="1248366"/>
                  </a:lnTo>
                  <a:cubicBezTo>
                    <a:pt x="256737" y="1248366"/>
                    <a:pt x="0" y="99162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8" y="0"/>
                  </a:cubicBezTo>
                  <a:lnTo>
                    <a:pt x="677837" y="0"/>
                  </a:lnTo>
                  <a:cubicBezTo>
                    <a:pt x="991629" y="0"/>
                    <a:pt x="1248366" y="256737"/>
                    <a:pt x="1248366" y="570528"/>
                  </a:cubicBezTo>
                  <a:lnTo>
                    <a:pt x="1248366" y="677837"/>
                  </a:lnTo>
                  <a:cubicBezTo>
                    <a:pt x="1248366" y="991629"/>
                    <a:pt x="991629" y="1248366"/>
                    <a:pt x="677837" y="1248366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6" name="Freeform: Shape 1515">
              <a:extLst>
                <a:ext uri="{FF2B5EF4-FFF2-40B4-BE49-F238E27FC236}">
                  <a16:creationId xmlns:a16="http://schemas.microsoft.com/office/drawing/2014/main" id="{0D7B5563-40F8-4BAC-A8E3-8AE6F2F59960}"/>
                </a:ext>
              </a:extLst>
            </p:cNvPr>
            <p:cNvSpPr/>
            <p:nvPr/>
          </p:nvSpPr>
          <p:spPr>
            <a:xfrm>
              <a:off x="10163293" y="6149580"/>
              <a:ext cx="1242783" cy="1242783"/>
            </a:xfrm>
            <a:custGeom>
              <a:avLst/>
              <a:gdLst>
                <a:gd name="connsiteX0" fmla="*/ 674799 w 1242783"/>
                <a:gd name="connsiteY0" fmla="*/ 1242784 h 1242783"/>
                <a:gd name="connsiteX1" fmla="*/ 567976 w 1242783"/>
                <a:gd name="connsiteY1" fmla="*/ 1242784 h 1242783"/>
                <a:gd name="connsiteX2" fmla="*/ 0 w 1242783"/>
                <a:gd name="connsiteY2" fmla="*/ 674808 h 1242783"/>
                <a:gd name="connsiteX3" fmla="*/ 0 w 1242783"/>
                <a:gd name="connsiteY3" fmla="*/ 567976 h 1242783"/>
                <a:gd name="connsiteX4" fmla="*/ 567976 w 1242783"/>
                <a:gd name="connsiteY4" fmla="*/ 0 h 1242783"/>
                <a:gd name="connsiteX5" fmla="*/ 674799 w 1242783"/>
                <a:gd name="connsiteY5" fmla="*/ 0 h 1242783"/>
                <a:gd name="connsiteX6" fmla="*/ 1242784 w 1242783"/>
                <a:gd name="connsiteY6" fmla="*/ 567976 h 1242783"/>
                <a:gd name="connsiteX7" fmla="*/ 1242784 w 1242783"/>
                <a:gd name="connsiteY7" fmla="*/ 674808 h 1242783"/>
                <a:gd name="connsiteX8" fmla="*/ 674799 w 1242783"/>
                <a:gd name="connsiteY8" fmla="*/ 1242784 h 124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83" h="1242783">
                  <a:moveTo>
                    <a:pt x="674799" y="1242784"/>
                  </a:moveTo>
                  <a:lnTo>
                    <a:pt x="567976" y="1242784"/>
                  </a:lnTo>
                  <a:cubicBezTo>
                    <a:pt x="255594" y="1242784"/>
                    <a:pt x="0" y="987200"/>
                    <a:pt x="0" y="674808"/>
                  </a:cubicBezTo>
                  <a:lnTo>
                    <a:pt x="0" y="567976"/>
                  </a:lnTo>
                  <a:cubicBezTo>
                    <a:pt x="0" y="255584"/>
                    <a:pt x="255594" y="0"/>
                    <a:pt x="567976" y="0"/>
                  </a:cubicBezTo>
                  <a:lnTo>
                    <a:pt x="674799" y="0"/>
                  </a:lnTo>
                  <a:cubicBezTo>
                    <a:pt x="987190" y="0"/>
                    <a:pt x="1242784" y="255584"/>
                    <a:pt x="1242784" y="567976"/>
                  </a:cubicBezTo>
                  <a:lnTo>
                    <a:pt x="1242784" y="674808"/>
                  </a:lnTo>
                  <a:cubicBezTo>
                    <a:pt x="1242784" y="987190"/>
                    <a:pt x="987190" y="1242784"/>
                    <a:pt x="674799" y="124278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7" name="Freeform: Shape 1516">
              <a:extLst>
                <a:ext uri="{FF2B5EF4-FFF2-40B4-BE49-F238E27FC236}">
                  <a16:creationId xmlns:a16="http://schemas.microsoft.com/office/drawing/2014/main" id="{AFE5C6FE-0F1A-4273-89A1-0910663C740D}"/>
                </a:ext>
              </a:extLst>
            </p:cNvPr>
            <p:cNvSpPr/>
            <p:nvPr/>
          </p:nvSpPr>
          <p:spPr>
            <a:xfrm>
              <a:off x="10166074" y="6152352"/>
              <a:ext cx="1237211" cy="1237221"/>
            </a:xfrm>
            <a:custGeom>
              <a:avLst/>
              <a:gdLst>
                <a:gd name="connsiteX0" fmla="*/ 671789 w 1237211"/>
                <a:gd name="connsiteY0" fmla="*/ 1237221 h 1237221"/>
                <a:gd name="connsiteX1" fmla="*/ 565433 w 1237211"/>
                <a:gd name="connsiteY1" fmla="*/ 1237221 h 1237221"/>
                <a:gd name="connsiteX2" fmla="*/ 0 w 1237211"/>
                <a:gd name="connsiteY2" fmla="*/ 671789 h 1237221"/>
                <a:gd name="connsiteX3" fmla="*/ 0 w 1237211"/>
                <a:gd name="connsiteY3" fmla="*/ 565433 h 1237221"/>
                <a:gd name="connsiteX4" fmla="*/ 565433 w 1237211"/>
                <a:gd name="connsiteY4" fmla="*/ 0 h 1237221"/>
                <a:gd name="connsiteX5" fmla="*/ 671789 w 1237211"/>
                <a:gd name="connsiteY5" fmla="*/ 0 h 1237221"/>
                <a:gd name="connsiteX6" fmla="*/ 1237212 w 1237211"/>
                <a:gd name="connsiteY6" fmla="*/ 565433 h 1237221"/>
                <a:gd name="connsiteX7" fmla="*/ 1237212 w 1237211"/>
                <a:gd name="connsiteY7" fmla="*/ 671789 h 1237221"/>
                <a:gd name="connsiteX8" fmla="*/ 671789 w 1237211"/>
                <a:gd name="connsiteY8" fmla="*/ 1237221 h 123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11" h="1237221">
                  <a:moveTo>
                    <a:pt x="671789" y="1237221"/>
                  </a:moveTo>
                  <a:lnTo>
                    <a:pt x="565433" y="1237221"/>
                  </a:lnTo>
                  <a:cubicBezTo>
                    <a:pt x="254441" y="1237221"/>
                    <a:pt x="0" y="982780"/>
                    <a:pt x="0" y="671789"/>
                  </a:cubicBezTo>
                  <a:lnTo>
                    <a:pt x="0" y="565433"/>
                  </a:lnTo>
                  <a:cubicBezTo>
                    <a:pt x="0" y="254451"/>
                    <a:pt x="254441" y="0"/>
                    <a:pt x="565433" y="0"/>
                  </a:cubicBezTo>
                  <a:lnTo>
                    <a:pt x="671789" y="0"/>
                  </a:lnTo>
                  <a:cubicBezTo>
                    <a:pt x="982770" y="0"/>
                    <a:pt x="1237212" y="254441"/>
                    <a:pt x="1237212" y="565433"/>
                  </a:cubicBezTo>
                  <a:lnTo>
                    <a:pt x="1237212" y="671789"/>
                  </a:lnTo>
                  <a:cubicBezTo>
                    <a:pt x="1237212" y="982780"/>
                    <a:pt x="982770" y="1237221"/>
                    <a:pt x="671789" y="1237221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8" name="Freeform: Shape 1517">
              <a:extLst>
                <a:ext uri="{FF2B5EF4-FFF2-40B4-BE49-F238E27FC236}">
                  <a16:creationId xmlns:a16="http://schemas.microsoft.com/office/drawing/2014/main" id="{0BE99C17-3C8F-4D62-992E-6A9064F66547}"/>
                </a:ext>
              </a:extLst>
            </p:cNvPr>
            <p:cNvSpPr/>
            <p:nvPr/>
          </p:nvSpPr>
          <p:spPr>
            <a:xfrm>
              <a:off x="10168874" y="6155152"/>
              <a:ext cx="1231639" cy="1231639"/>
            </a:xfrm>
            <a:custGeom>
              <a:avLst/>
              <a:gdLst>
                <a:gd name="connsiteX0" fmla="*/ 668750 w 1231639"/>
                <a:gd name="connsiteY0" fmla="*/ 1231640 h 1231639"/>
                <a:gd name="connsiteX1" fmla="*/ 562880 w 1231639"/>
                <a:gd name="connsiteY1" fmla="*/ 1231640 h 1231639"/>
                <a:gd name="connsiteX2" fmla="*/ 0 w 1231639"/>
                <a:gd name="connsiteY2" fmla="*/ 668750 h 1231639"/>
                <a:gd name="connsiteX3" fmla="*/ 0 w 1231639"/>
                <a:gd name="connsiteY3" fmla="*/ 562880 h 1231639"/>
                <a:gd name="connsiteX4" fmla="*/ 562880 w 1231639"/>
                <a:gd name="connsiteY4" fmla="*/ 0 h 1231639"/>
                <a:gd name="connsiteX5" fmla="*/ 668750 w 1231639"/>
                <a:gd name="connsiteY5" fmla="*/ 0 h 1231639"/>
                <a:gd name="connsiteX6" fmla="*/ 1231640 w 1231639"/>
                <a:gd name="connsiteY6" fmla="*/ 562880 h 1231639"/>
                <a:gd name="connsiteX7" fmla="*/ 1231640 w 1231639"/>
                <a:gd name="connsiteY7" fmla="*/ 668750 h 1231639"/>
                <a:gd name="connsiteX8" fmla="*/ 668750 w 1231639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9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8" y="1231640"/>
                    <a:pt x="0" y="978341"/>
                    <a:pt x="0" y="668750"/>
                  </a:cubicBezTo>
                  <a:lnTo>
                    <a:pt x="0" y="562880"/>
                  </a:lnTo>
                  <a:cubicBezTo>
                    <a:pt x="0" y="253298"/>
                    <a:pt x="253298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40" y="253298"/>
                    <a:pt x="1231640" y="562880"/>
                  </a:cubicBezTo>
                  <a:lnTo>
                    <a:pt x="1231640" y="668750"/>
                  </a:lnTo>
                  <a:cubicBezTo>
                    <a:pt x="1231630" y="978341"/>
                    <a:pt x="97832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B49E8CAE-0818-429F-B47C-DBA9D071311B}"/>
                </a:ext>
              </a:extLst>
            </p:cNvPr>
            <p:cNvSpPr/>
            <p:nvPr/>
          </p:nvSpPr>
          <p:spPr>
            <a:xfrm>
              <a:off x="10171656" y="6157933"/>
              <a:ext cx="1226058" cy="1226067"/>
            </a:xfrm>
            <a:custGeom>
              <a:avLst/>
              <a:gdLst>
                <a:gd name="connsiteX0" fmla="*/ 665721 w 1226058"/>
                <a:gd name="connsiteY0" fmla="*/ 1226068 h 1226067"/>
                <a:gd name="connsiteX1" fmla="*/ 560337 w 1226058"/>
                <a:gd name="connsiteY1" fmla="*/ 1226068 h 1226067"/>
                <a:gd name="connsiteX2" fmla="*/ 0 w 1226058"/>
                <a:gd name="connsiteY2" fmla="*/ 665731 h 1226067"/>
                <a:gd name="connsiteX3" fmla="*/ 0 w 1226058"/>
                <a:gd name="connsiteY3" fmla="*/ 560337 h 1226067"/>
                <a:gd name="connsiteX4" fmla="*/ 560337 w 1226058"/>
                <a:gd name="connsiteY4" fmla="*/ 0 h 1226067"/>
                <a:gd name="connsiteX5" fmla="*/ 665721 w 1226058"/>
                <a:gd name="connsiteY5" fmla="*/ 0 h 1226067"/>
                <a:gd name="connsiteX6" fmla="*/ 1226058 w 1226058"/>
                <a:gd name="connsiteY6" fmla="*/ 560337 h 1226067"/>
                <a:gd name="connsiteX7" fmla="*/ 1226058 w 1226058"/>
                <a:gd name="connsiteY7" fmla="*/ 665731 h 1226067"/>
                <a:gd name="connsiteX8" fmla="*/ 665721 w 1226058"/>
                <a:gd name="connsiteY8" fmla="*/ 1226068 h 12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8" h="1226067">
                  <a:moveTo>
                    <a:pt x="665721" y="1226068"/>
                  </a:moveTo>
                  <a:lnTo>
                    <a:pt x="560337" y="1226068"/>
                  </a:lnTo>
                  <a:cubicBezTo>
                    <a:pt x="252155" y="1226068"/>
                    <a:pt x="0" y="973922"/>
                    <a:pt x="0" y="665731"/>
                  </a:cubicBezTo>
                  <a:lnTo>
                    <a:pt x="0" y="560337"/>
                  </a:lnTo>
                  <a:cubicBezTo>
                    <a:pt x="0" y="252155"/>
                    <a:pt x="252146" y="0"/>
                    <a:pt x="560337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31"/>
                  </a:lnTo>
                  <a:cubicBezTo>
                    <a:pt x="1226058" y="973922"/>
                    <a:pt x="973912" y="1226068"/>
                    <a:pt x="665721" y="122606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0" name="Freeform: Shape 1519">
              <a:extLst>
                <a:ext uri="{FF2B5EF4-FFF2-40B4-BE49-F238E27FC236}">
                  <a16:creationId xmlns:a16="http://schemas.microsoft.com/office/drawing/2014/main" id="{157C38A3-14AE-4BB0-9C20-E61426E2B683}"/>
                </a:ext>
              </a:extLst>
            </p:cNvPr>
            <p:cNvSpPr/>
            <p:nvPr/>
          </p:nvSpPr>
          <p:spPr>
            <a:xfrm>
              <a:off x="10174447" y="6160724"/>
              <a:ext cx="1220485" cy="1220485"/>
            </a:xfrm>
            <a:custGeom>
              <a:avLst/>
              <a:gdLst>
                <a:gd name="connsiteX0" fmla="*/ 662692 w 1220485"/>
                <a:gd name="connsiteY0" fmla="*/ 1220486 h 1220485"/>
                <a:gd name="connsiteX1" fmla="*/ 557784 w 1220485"/>
                <a:gd name="connsiteY1" fmla="*/ 1220486 h 1220485"/>
                <a:gd name="connsiteX2" fmla="*/ 0 w 1220485"/>
                <a:gd name="connsiteY2" fmla="*/ 662692 h 1220485"/>
                <a:gd name="connsiteX3" fmla="*/ 0 w 1220485"/>
                <a:gd name="connsiteY3" fmla="*/ 557784 h 1220485"/>
                <a:gd name="connsiteX4" fmla="*/ 557784 w 1220485"/>
                <a:gd name="connsiteY4" fmla="*/ 0 h 1220485"/>
                <a:gd name="connsiteX5" fmla="*/ 662692 w 1220485"/>
                <a:gd name="connsiteY5" fmla="*/ 0 h 1220485"/>
                <a:gd name="connsiteX6" fmla="*/ 1220486 w 1220485"/>
                <a:gd name="connsiteY6" fmla="*/ 557784 h 1220485"/>
                <a:gd name="connsiteX7" fmla="*/ 1220486 w 1220485"/>
                <a:gd name="connsiteY7" fmla="*/ 662692 h 1220485"/>
                <a:gd name="connsiteX8" fmla="*/ 662692 w 1220485"/>
                <a:gd name="connsiteY8" fmla="*/ 1220486 h 122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85" h="1220485">
                  <a:moveTo>
                    <a:pt x="662692" y="1220486"/>
                  </a:moveTo>
                  <a:lnTo>
                    <a:pt x="557784" y="1220486"/>
                  </a:lnTo>
                  <a:cubicBezTo>
                    <a:pt x="251003" y="1220486"/>
                    <a:pt x="0" y="969483"/>
                    <a:pt x="0" y="662692"/>
                  </a:cubicBezTo>
                  <a:lnTo>
                    <a:pt x="0" y="557784"/>
                  </a:lnTo>
                  <a:cubicBezTo>
                    <a:pt x="0" y="251003"/>
                    <a:pt x="251003" y="0"/>
                    <a:pt x="557784" y="0"/>
                  </a:cubicBezTo>
                  <a:lnTo>
                    <a:pt x="662692" y="0"/>
                  </a:lnTo>
                  <a:cubicBezTo>
                    <a:pt x="969483" y="0"/>
                    <a:pt x="1220486" y="251003"/>
                    <a:pt x="1220486" y="557784"/>
                  </a:cubicBezTo>
                  <a:lnTo>
                    <a:pt x="1220486" y="662692"/>
                  </a:lnTo>
                  <a:cubicBezTo>
                    <a:pt x="1220477" y="969483"/>
                    <a:pt x="969483" y="1220486"/>
                    <a:pt x="662692" y="1220486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1" name="Freeform: Shape 1520">
              <a:extLst>
                <a:ext uri="{FF2B5EF4-FFF2-40B4-BE49-F238E27FC236}">
                  <a16:creationId xmlns:a16="http://schemas.microsoft.com/office/drawing/2014/main" id="{496B3645-D20D-4703-9A99-644D3A0C745E}"/>
                </a:ext>
              </a:extLst>
            </p:cNvPr>
            <p:cNvSpPr/>
            <p:nvPr/>
          </p:nvSpPr>
          <p:spPr>
            <a:xfrm>
              <a:off x="10177228" y="6163525"/>
              <a:ext cx="1214904" cy="1214894"/>
            </a:xfrm>
            <a:custGeom>
              <a:avLst/>
              <a:gdLst>
                <a:gd name="connsiteX0" fmla="*/ 659673 w 1214904"/>
                <a:gd name="connsiteY0" fmla="*/ 1214895 h 1214894"/>
                <a:gd name="connsiteX1" fmla="*/ 555241 w 1214904"/>
                <a:gd name="connsiteY1" fmla="*/ 1214895 h 1214894"/>
                <a:gd name="connsiteX2" fmla="*/ 0 w 1214904"/>
                <a:gd name="connsiteY2" fmla="*/ 659663 h 1214894"/>
                <a:gd name="connsiteX3" fmla="*/ 0 w 1214904"/>
                <a:gd name="connsiteY3" fmla="*/ 555231 h 1214894"/>
                <a:gd name="connsiteX4" fmla="*/ 555241 w 1214904"/>
                <a:gd name="connsiteY4" fmla="*/ 0 h 1214894"/>
                <a:gd name="connsiteX5" fmla="*/ 659673 w 1214904"/>
                <a:gd name="connsiteY5" fmla="*/ 0 h 1214894"/>
                <a:gd name="connsiteX6" fmla="*/ 1214904 w 1214904"/>
                <a:gd name="connsiteY6" fmla="*/ 555231 h 1214894"/>
                <a:gd name="connsiteX7" fmla="*/ 1214904 w 1214904"/>
                <a:gd name="connsiteY7" fmla="*/ 659663 h 1214894"/>
                <a:gd name="connsiteX8" fmla="*/ 659673 w 1214904"/>
                <a:gd name="connsiteY8" fmla="*/ 1214895 h 12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04" h="1214894">
                  <a:moveTo>
                    <a:pt x="659673" y="1214895"/>
                  </a:moveTo>
                  <a:lnTo>
                    <a:pt x="555241" y="1214895"/>
                  </a:lnTo>
                  <a:cubicBezTo>
                    <a:pt x="249860" y="1214895"/>
                    <a:pt x="0" y="965044"/>
                    <a:pt x="0" y="659663"/>
                  </a:cubicBezTo>
                  <a:lnTo>
                    <a:pt x="0" y="555231"/>
                  </a:lnTo>
                  <a:cubicBezTo>
                    <a:pt x="0" y="249850"/>
                    <a:pt x="249860" y="0"/>
                    <a:pt x="555241" y="0"/>
                  </a:cubicBezTo>
                  <a:lnTo>
                    <a:pt x="659673" y="0"/>
                  </a:lnTo>
                  <a:cubicBezTo>
                    <a:pt x="965054" y="0"/>
                    <a:pt x="1214904" y="249860"/>
                    <a:pt x="1214904" y="555231"/>
                  </a:cubicBezTo>
                  <a:lnTo>
                    <a:pt x="1214904" y="659663"/>
                  </a:lnTo>
                  <a:cubicBezTo>
                    <a:pt x="1214904" y="965044"/>
                    <a:pt x="965054" y="1214895"/>
                    <a:pt x="659673" y="1214895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2" name="Freeform: Shape 1521">
              <a:extLst>
                <a:ext uri="{FF2B5EF4-FFF2-40B4-BE49-F238E27FC236}">
                  <a16:creationId xmlns:a16="http://schemas.microsoft.com/office/drawing/2014/main" id="{FD98A046-361B-44DA-B9EF-43870FFB6DF3}"/>
                </a:ext>
              </a:extLst>
            </p:cNvPr>
            <p:cNvSpPr/>
            <p:nvPr/>
          </p:nvSpPr>
          <p:spPr>
            <a:xfrm>
              <a:off x="10180019" y="6166306"/>
              <a:ext cx="1209331" cy="1209332"/>
            </a:xfrm>
            <a:custGeom>
              <a:avLst/>
              <a:gdLst>
                <a:gd name="connsiteX0" fmla="*/ 656644 w 1209331"/>
                <a:gd name="connsiteY0" fmla="*/ 1209332 h 1209332"/>
                <a:gd name="connsiteX1" fmla="*/ 552688 w 1209331"/>
                <a:gd name="connsiteY1" fmla="*/ 1209332 h 1209332"/>
                <a:gd name="connsiteX2" fmla="*/ 0 w 1209331"/>
                <a:gd name="connsiteY2" fmla="*/ 656644 h 1209332"/>
                <a:gd name="connsiteX3" fmla="*/ 0 w 1209331"/>
                <a:gd name="connsiteY3" fmla="*/ 552688 h 1209332"/>
                <a:gd name="connsiteX4" fmla="*/ 552688 w 1209331"/>
                <a:gd name="connsiteY4" fmla="*/ 0 h 1209332"/>
                <a:gd name="connsiteX5" fmla="*/ 656644 w 1209331"/>
                <a:gd name="connsiteY5" fmla="*/ 0 h 1209332"/>
                <a:gd name="connsiteX6" fmla="*/ 1209332 w 1209331"/>
                <a:gd name="connsiteY6" fmla="*/ 552688 h 1209332"/>
                <a:gd name="connsiteX7" fmla="*/ 1209332 w 1209331"/>
                <a:gd name="connsiteY7" fmla="*/ 656644 h 1209332"/>
                <a:gd name="connsiteX8" fmla="*/ 656644 w 1209331"/>
                <a:gd name="connsiteY8" fmla="*/ 1209332 h 120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1" h="1209332">
                  <a:moveTo>
                    <a:pt x="656644" y="1209332"/>
                  </a:moveTo>
                  <a:lnTo>
                    <a:pt x="552688" y="1209332"/>
                  </a:lnTo>
                  <a:cubicBezTo>
                    <a:pt x="248707" y="1209332"/>
                    <a:pt x="0" y="960625"/>
                    <a:pt x="0" y="656644"/>
                  </a:cubicBezTo>
                  <a:lnTo>
                    <a:pt x="0" y="552688"/>
                  </a:lnTo>
                  <a:cubicBezTo>
                    <a:pt x="0" y="248707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7"/>
                    <a:pt x="1209332" y="552688"/>
                  </a:cubicBezTo>
                  <a:lnTo>
                    <a:pt x="1209332" y="656644"/>
                  </a:lnTo>
                  <a:cubicBezTo>
                    <a:pt x="1209332" y="960615"/>
                    <a:pt x="960625" y="1209332"/>
                    <a:pt x="656644" y="1209332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3" name="Freeform: Shape 1522">
              <a:extLst>
                <a:ext uri="{FF2B5EF4-FFF2-40B4-BE49-F238E27FC236}">
                  <a16:creationId xmlns:a16="http://schemas.microsoft.com/office/drawing/2014/main" id="{0EF6F92D-45AD-4DFB-A0CD-12F6C08B736E}"/>
                </a:ext>
              </a:extLst>
            </p:cNvPr>
            <p:cNvSpPr/>
            <p:nvPr/>
          </p:nvSpPr>
          <p:spPr>
            <a:xfrm>
              <a:off x="10182810" y="6169097"/>
              <a:ext cx="1203759" cy="1203750"/>
            </a:xfrm>
            <a:custGeom>
              <a:avLst/>
              <a:gdLst>
                <a:gd name="connsiteX0" fmla="*/ 653615 w 1203759"/>
                <a:gd name="connsiteY0" fmla="*/ 1203751 h 1203750"/>
                <a:gd name="connsiteX1" fmla="*/ 550145 w 1203759"/>
                <a:gd name="connsiteY1" fmla="*/ 1203751 h 1203750"/>
                <a:gd name="connsiteX2" fmla="*/ 0 w 1203759"/>
                <a:gd name="connsiteY2" fmla="*/ 653615 h 1203750"/>
                <a:gd name="connsiteX3" fmla="*/ 0 w 1203759"/>
                <a:gd name="connsiteY3" fmla="*/ 550135 h 1203750"/>
                <a:gd name="connsiteX4" fmla="*/ 550145 w 1203759"/>
                <a:gd name="connsiteY4" fmla="*/ 0 h 1203750"/>
                <a:gd name="connsiteX5" fmla="*/ 653615 w 1203759"/>
                <a:gd name="connsiteY5" fmla="*/ 0 h 1203750"/>
                <a:gd name="connsiteX6" fmla="*/ 1203760 w 1203759"/>
                <a:gd name="connsiteY6" fmla="*/ 550135 h 1203750"/>
                <a:gd name="connsiteX7" fmla="*/ 1203760 w 1203759"/>
                <a:gd name="connsiteY7" fmla="*/ 653615 h 1203750"/>
                <a:gd name="connsiteX8" fmla="*/ 653615 w 1203759"/>
                <a:gd name="connsiteY8" fmla="*/ 1203751 h 120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50">
                  <a:moveTo>
                    <a:pt x="653615" y="1203751"/>
                  </a:moveTo>
                  <a:lnTo>
                    <a:pt x="550145" y="1203751"/>
                  </a:lnTo>
                  <a:cubicBezTo>
                    <a:pt x="247564" y="1203751"/>
                    <a:pt x="0" y="956186"/>
                    <a:pt x="0" y="653615"/>
                  </a:cubicBezTo>
                  <a:lnTo>
                    <a:pt x="0" y="550135"/>
                  </a:lnTo>
                  <a:cubicBezTo>
                    <a:pt x="0" y="247555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35"/>
                  </a:cubicBezTo>
                  <a:lnTo>
                    <a:pt x="1203760" y="653615"/>
                  </a:lnTo>
                  <a:cubicBezTo>
                    <a:pt x="1203750" y="956186"/>
                    <a:pt x="956186" y="1203751"/>
                    <a:pt x="653615" y="1203751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4" name="Freeform: Shape 1523">
              <a:extLst>
                <a:ext uri="{FF2B5EF4-FFF2-40B4-BE49-F238E27FC236}">
                  <a16:creationId xmlns:a16="http://schemas.microsoft.com/office/drawing/2014/main" id="{892BF1E0-5717-492B-A931-E406E2ECC022}"/>
                </a:ext>
              </a:extLst>
            </p:cNvPr>
            <p:cNvSpPr/>
            <p:nvPr/>
          </p:nvSpPr>
          <p:spPr>
            <a:xfrm>
              <a:off x="10185591" y="6171878"/>
              <a:ext cx="1198178" cy="1198178"/>
            </a:xfrm>
            <a:custGeom>
              <a:avLst/>
              <a:gdLst>
                <a:gd name="connsiteX0" fmla="*/ 650586 w 1198178"/>
                <a:gd name="connsiteY0" fmla="*/ 1198178 h 1198178"/>
                <a:gd name="connsiteX1" fmla="*/ 547592 w 1198178"/>
                <a:gd name="connsiteY1" fmla="*/ 1198178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8 w 1198178"/>
                <a:gd name="connsiteY6" fmla="*/ 547592 h 1198178"/>
                <a:gd name="connsiteX7" fmla="*/ 1198178 w 1198178"/>
                <a:gd name="connsiteY7" fmla="*/ 650586 h 1198178"/>
                <a:gd name="connsiteX8" fmla="*/ 650586 w 1198178"/>
                <a:gd name="connsiteY8" fmla="*/ 1198178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8"/>
                  </a:moveTo>
                  <a:lnTo>
                    <a:pt x="547592" y="1198178"/>
                  </a:lnTo>
                  <a:cubicBezTo>
                    <a:pt x="246421" y="1198178"/>
                    <a:pt x="0" y="95175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21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8" y="246421"/>
                    <a:pt x="1198178" y="547592"/>
                  </a:cubicBezTo>
                  <a:lnTo>
                    <a:pt x="1198178" y="650586"/>
                  </a:lnTo>
                  <a:cubicBezTo>
                    <a:pt x="1198178" y="951767"/>
                    <a:pt x="951767" y="1198178"/>
                    <a:pt x="650586" y="1198178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5" name="Freeform: Shape 1524">
              <a:extLst>
                <a:ext uri="{FF2B5EF4-FFF2-40B4-BE49-F238E27FC236}">
                  <a16:creationId xmlns:a16="http://schemas.microsoft.com/office/drawing/2014/main" id="{7262CF5D-0648-4DDC-8A7D-991BFD32E228}"/>
                </a:ext>
              </a:extLst>
            </p:cNvPr>
            <p:cNvSpPr/>
            <p:nvPr/>
          </p:nvSpPr>
          <p:spPr>
            <a:xfrm>
              <a:off x="10188382" y="6174659"/>
              <a:ext cx="1192615" cy="1192615"/>
            </a:xfrm>
            <a:custGeom>
              <a:avLst/>
              <a:gdLst>
                <a:gd name="connsiteX0" fmla="*/ 647557 w 1192615"/>
                <a:gd name="connsiteY0" fmla="*/ 1192616 h 1192615"/>
                <a:gd name="connsiteX1" fmla="*/ 545049 w 1192615"/>
                <a:gd name="connsiteY1" fmla="*/ 1192616 h 1192615"/>
                <a:gd name="connsiteX2" fmla="*/ 0 w 1192615"/>
                <a:gd name="connsiteY2" fmla="*/ 647567 h 1192615"/>
                <a:gd name="connsiteX3" fmla="*/ 0 w 1192615"/>
                <a:gd name="connsiteY3" fmla="*/ 545049 h 1192615"/>
                <a:gd name="connsiteX4" fmla="*/ 545049 w 1192615"/>
                <a:gd name="connsiteY4" fmla="*/ 0 h 1192615"/>
                <a:gd name="connsiteX5" fmla="*/ 647557 w 1192615"/>
                <a:gd name="connsiteY5" fmla="*/ 0 h 1192615"/>
                <a:gd name="connsiteX6" fmla="*/ 1192616 w 1192615"/>
                <a:gd name="connsiteY6" fmla="*/ 545049 h 1192615"/>
                <a:gd name="connsiteX7" fmla="*/ 1192616 w 1192615"/>
                <a:gd name="connsiteY7" fmla="*/ 647567 h 1192615"/>
                <a:gd name="connsiteX8" fmla="*/ 647557 w 119261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15" h="1192615">
                  <a:moveTo>
                    <a:pt x="647557" y="1192616"/>
                  </a:moveTo>
                  <a:lnTo>
                    <a:pt x="545049" y="1192616"/>
                  </a:lnTo>
                  <a:cubicBezTo>
                    <a:pt x="245269" y="1192616"/>
                    <a:pt x="0" y="947347"/>
                    <a:pt x="0" y="647567"/>
                  </a:cubicBezTo>
                  <a:lnTo>
                    <a:pt x="0" y="545049"/>
                  </a:lnTo>
                  <a:cubicBezTo>
                    <a:pt x="0" y="245269"/>
                    <a:pt x="245269" y="0"/>
                    <a:pt x="545049" y="0"/>
                  </a:cubicBezTo>
                  <a:lnTo>
                    <a:pt x="647557" y="0"/>
                  </a:lnTo>
                  <a:cubicBezTo>
                    <a:pt x="947338" y="0"/>
                    <a:pt x="1192616" y="245269"/>
                    <a:pt x="1192616" y="545049"/>
                  </a:cubicBezTo>
                  <a:lnTo>
                    <a:pt x="1192616" y="647567"/>
                  </a:lnTo>
                  <a:cubicBezTo>
                    <a:pt x="1192606" y="947338"/>
                    <a:pt x="947328" y="1192616"/>
                    <a:pt x="64755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6" name="Freeform: Shape 1525">
              <a:extLst>
                <a:ext uri="{FF2B5EF4-FFF2-40B4-BE49-F238E27FC236}">
                  <a16:creationId xmlns:a16="http://schemas.microsoft.com/office/drawing/2014/main" id="{A9834CA8-87CE-432F-AF6F-6E4ABCD8E9B4}"/>
                </a:ext>
              </a:extLst>
            </p:cNvPr>
            <p:cNvSpPr/>
            <p:nvPr/>
          </p:nvSpPr>
          <p:spPr>
            <a:xfrm>
              <a:off x="10191163" y="6177460"/>
              <a:ext cx="1187034" cy="1187024"/>
            </a:xfrm>
            <a:custGeom>
              <a:avLst/>
              <a:gdLst>
                <a:gd name="connsiteX0" fmla="*/ 644538 w 1187034"/>
                <a:gd name="connsiteY0" fmla="*/ 1187025 h 1187024"/>
                <a:gd name="connsiteX1" fmla="*/ 542496 w 1187034"/>
                <a:gd name="connsiteY1" fmla="*/ 1187025 h 1187024"/>
                <a:gd name="connsiteX2" fmla="*/ 0 w 1187034"/>
                <a:gd name="connsiteY2" fmla="*/ 644528 h 1187024"/>
                <a:gd name="connsiteX3" fmla="*/ 0 w 1187034"/>
                <a:gd name="connsiteY3" fmla="*/ 542496 h 1187024"/>
                <a:gd name="connsiteX4" fmla="*/ 542496 w 1187034"/>
                <a:gd name="connsiteY4" fmla="*/ 0 h 1187024"/>
                <a:gd name="connsiteX5" fmla="*/ 644538 w 1187034"/>
                <a:gd name="connsiteY5" fmla="*/ 0 h 1187024"/>
                <a:gd name="connsiteX6" fmla="*/ 1187034 w 1187034"/>
                <a:gd name="connsiteY6" fmla="*/ 542496 h 1187024"/>
                <a:gd name="connsiteX7" fmla="*/ 1187034 w 1187034"/>
                <a:gd name="connsiteY7" fmla="*/ 644528 h 1187024"/>
                <a:gd name="connsiteX8" fmla="*/ 644538 w 1187034"/>
                <a:gd name="connsiteY8" fmla="*/ 1187025 h 118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24">
                  <a:moveTo>
                    <a:pt x="644538" y="1187025"/>
                  </a:moveTo>
                  <a:lnTo>
                    <a:pt x="542496" y="1187025"/>
                  </a:lnTo>
                  <a:cubicBezTo>
                    <a:pt x="244126" y="1187025"/>
                    <a:pt x="0" y="942908"/>
                    <a:pt x="0" y="644528"/>
                  </a:cubicBezTo>
                  <a:lnTo>
                    <a:pt x="0" y="542496"/>
                  </a:lnTo>
                  <a:cubicBezTo>
                    <a:pt x="0" y="244126"/>
                    <a:pt x="244126" y="0"/>
                    <a:pt x="542496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6"/>
                  </a:cubicBezTo>
                  <a:lnTo>
                    <a:pt x="1187034" y="644528"/>
                  </a:lnTo>
                  <a:cubicBezTo>
                    <a:pt x="1187034" y="942908"/>
                    <a:pt x="942918" y="1187025"/>
                    <a:pt x="644538" y="1187025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7" name="Freeform: Shape 1526">
              <a:extLst>
                <a:ext uri="{FF2B5EF4-FFF2-40B4-BE49-F238E27FC236}">
                  <a16:creationId xmlns:a16="http://schemas.microsoft.com/office/drawing/2014/main" id="{2D03B66F-A570-42F9-A64D-7F3696F036E2}"/>
                </a:ext>
              </a:extLst>
            </p:cNvPr>
            <p:cNvSpPr/>
            <p:nvPr/>
          </p:nvSpPr>
          <p:spPr>
            <a:xfrm>
              <a:off x="10193954" y="6180231"/>
              <a:ext cx="1181462" cy="1181461"/>
            </a:xfrm>
            <a:custGeom>
              <a:avLst/>
              <a:gdLst>
                <a:gd name="connsiteX0" fmla="*/ 641509 w 1181462"/>
                <a:gd name="connsiteY0" fmla="*/ 1181462 h 1181461"/>
                <a:gd name="connsiteX1" fmla="*/ 539953 w 1181462"/>
                <a:gd name="connsiteY1" fmla="*/ 1181462 h 1181461"/>
                <a:gd name="connsiteX2" fmla="*/ 0 w 1181462"/>
                <a:gd name="connsiteY2" fmla="*/ 641509 h 1181461"/>
                <a:gd name="connsiteX3" fmla="*/ 0 w 1181462"/>
                <a:gd name="connsiteY3" fmla="*/ 539953 h 1181461"/>
                <a:gd name="connsiteX4" fmla="*/ 539953 w 1181462"/>
                <a:gd name="connsiteY4" fmla="*/ 0 h 1181461"/>
                <a:gd name="connsiteX5" fmla="*/ 641509 w 1181462"/>
                <a:gd name="connsiteY5" fmla="*/ 0 h 1181461"/>
                <a:gd name="connsiteX6" fmla="*/ 1181462 w 1181462"/>
                <a:gd name="connsiteY6" fmla="*/ 539953 h 1181461"/>
                <a:gd name="connsiteX7" fmla="*/ 1181462 w 1181462"/>
                <a:gd name="connsiteY7" fmla="*/ 641509 h 1181461"/>
                <a:gd name="connsiteX8" fmla="*/ 641509 w 1181462"/>
                <a:gd name="connsiteY8" fmla="*/ 1181462 h 118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2" h="1181461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83" y="1181462"/>
                    <a:pt x="0" y="93848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89" y="0"/>
                    <a:pt x="1181462" y="242973"/>
                    <a:pt x="1181462" y="539953"/>
                  </a:cubicBezTo>
                  <a:lnTo>
                    <a:pt x="1181462" y="641509"/>
                  </a:lnTo>
                  <a:cubicBezTo>
                    <a:pt x="1181453" y="938489"/>
                    <a:pt x="93848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28" name="Freeform: Shape 1527">
            <a:extLst>
              <a:ext uri="{FF2B5EF4-FFF2-40B4-BE49-F238E27FC236}">
                <a16:creationId xmlns:a16="http://schemas.microsoft.com/office/drawing/2014/main" id="{DC17F52A-7940-4E43-AE6A-3C642F831EE0}"/>
              </a:ext>
            </a:extLst>
          </p:cNvPr>
          <p:cNvSpPr/>
          <p:nvPr/>
        </p:nvSpPr>
        <p:spPr>
          <a:xfrm>
            <a:off x="17901079" y="-1559854"/>
            <a:ext cx="1138094" cy="1138113"/>
          </a:xfrm>
          <a:custGeom>
            <a:avLst/>
            <a:gdLst>
              <a:gd name="connsiteX0" fmla="*/ 617963 w 1138094"/>
              <a:gd name="connsiteY0" fmla="*/ 1138114 h 1138113"/>
              <a:gd name="connsiteX1" fmla="*/ 520132 w 1138094"/>
              <a:gd name="connsiteY1" fmla="*/ 1138114 h 1138113"/>
              <a:gd name="connsiteX2" fmla="*/ 0 w 1138094"/>
              <a:gd name="connsiteY2" fmla="*/ 617973 h 1138113"/>
              <a:gd name="connsiteX3" fmla="*/ 0 w 1138094"/>
              <a:gd name="connsiteY3" fmla="*/ 520141 h 1138113"/>
              <a:gd name="connsiteX4" fmla="*/ 520132 w 1138094"/>
              <a:gd name="connsiteY4" fmla="*/ 0 h 1138113"/>
              <a:gd name="connsiteX5" fmla="*/ 617963 w 1138094"/>
              <a:gd name="connsiteY5" fmla="*/ 0 h 1138113"/>
              <a:gd name="connsiteX6" fmla="*/ 1138095 w 1138094"/>
              <a:gd name="connsiteY6" fmla="*/ 520141 h 1138113"/>
              <a:gd name="connsiteX7" fmla="*/ 1138095 w 1138094"/>
              <a:gd name="connsiteY7" fmla="*/ 617973 h 1138113"/>
              <a:gd name="connsiteX8" fmla="*/ 617963 w 1138094"/>
              <a:gd name="connsiteY8" fmla="*/ 1138114 h 1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094" h="1138113">
                <a:moveTo>
                  <a:pt x="617963" y="1138114"/>
                </a:moveTo>
                <a:lnTo>
                  <a:pt x="520132" y="1138114"/>
                </a:lnTo>
                <a:cubicBezTo>
                  <a:pt x="234058" y="1138114"/>
                  <a:pt x="0" y="904056"/>
                  <a:pt x="0" y="617973"/>
                </a:cubicBezTo>
                <a:lnTo>
                  <a:pt x="0" y="520141"/>
                </a:lnTo>
                <a:cubicBezTo>
                  <a:pt x="0" y="234067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095" y="234067"/>
                  <a:pt x="1138095" y="520141"/>
                </a:cubicBezTo>
                <a:lnTo>
                  <a:pt x="1138095" y="617973"/>
                </a:lnTo>
                <a:cubicBezTo>
                  <a:pt x="1138095" y="904056"/>
                  <a:pt x="904037" y="1138114"/>
                  <a:pt x="617963" y="1138114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29" name="Freeform: Shape 1528">
            <a:extLst>
              <a:ext uri="{FF2B5EF4-FFF2-40B4-BE49-F238E27FC236}">
                <a16:creationId xmlns:a16="http://schemas.microsoft.com/office/drawing/2014/main" id="{EF3CB7AC-87C5-444C-B9B2-7D880CF4B312}"/>
              </a:ext>
            </a:extLst>
          </p:cNvPr>
          <p:cNvSpPr/>
          <p:nvPr/>
        </p:nvSpPr>
        <p:spPr>
          <a:xfrm>
            <a:off x="17948295" y="-1520954"/>
            <a:ext cx="1043654" cy="1043654"/>
          </a:xfrm>
          <a:custGeom>
            <a:avLst/>
            <a:gdLst>
              <a:gd name="connsiteX0" fmla="*/ 566681 w 1043654"/>
              <a:gd name="connsiteY0" fmla="*/ 1043654 h 1043654"/>
              <a:gd name="connsiteX1" fmla="*/ 476974 w 1043654"/>
              <a:gd name="connsiteY1" fmla="*/ 1043654 h 1043654"/>
              <a:gd name="connsiteX2" fmla="*/ 0 w 1043654"/>
              <a:gd name="connsiteY2" fmla="*/ 566680 h 1043654"/>
              <a:gd name="connsiteX3" fmla="*/ 0 w 1043654"/>
              <a:gd name="connsiteY3" fmla="*/ 476974 h 1043654"/>
              <a:gd name="connsiteX4" fmla="*/ 476974 w 1043654"/>
              <a:gd name="connsiteY4" fmla="*/ 0 h 1043654"/>
              <a:gd name="connsiteX5" fmla="*/ 566681 w 1043654"/>
              <a:gd name="connsiteY5" fmla="*/ 0 h 1043654"/>
              <a:gd name="connsiteX6" fmla="*/ 1043654 w 1043654"/>
              <a:gd name="connsiteY6" fmla="*/ 476974 h 1043654"/>
              <a:gd name="connsiteX7" fmla="*/ 1043654 w 1043654"/>
              <a:gd name="connsiteY7" fmla="*/ 566680 h 1043654"/>
              <a:gd name="connsiteX8" fmla="*/ 566681 w 1043654"/>
              <a:gd name="connsiteY8" fmla="*/ 1043654 h 104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1043654">
                <a:moveTo>
                  <a:pt x="566681" y="1043654"/>
                </a:moveTo>
                <a:lnTo>
                  <a:pt x="476974" y="1043654"/>
                </a:lnTo>
                <a:cubicBezTo>
                  <a:pt x="214636" y="1043654"/>
                  <a:pt x="0" y="829018"/>
                  <a:pt x="0" y="566680"/>
                </a:cubicBezTo>
                <a:lnTo>
                  <a:pt x="0" y="476974"/>
                </a:lnTo>
                <a:cubicBezTo>
                  <a:pt x="0" y="214636"/>
                  <a:pt x="214646" y="0"/>
                  <a:pt x="476974" y="0"/>
                </a:cubicBezTo>
                <a:lnTo>
                  <a:pt x="566681" y="0"/>
                </a:lnTo>
                <a:cubicBezTo>
                  <a:pt x="829018" y="0"/>
                  <a:pt x="1043654" y="214636"/>
                  <a:pt x="1043654" y="476974"/>
                </a:cubicBezTo>
                <a:lnTo>
                  <a:pt x="1043654" y="566680"/>
                </a:lnTo>
                <a:cubicBezTo>
                  <a:pt x="1043654" y="829008"/>
                  <a:pt x="829018" y="1043654"/>
                  <a:pt x="566681" y="104365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30" name="Freeform: Shape 1529">
            <a:extLst>
              <a:ext uri="{FF2B5EF4-FFF2-40B4-BE49-F238E27FC236}">
                <a16:creationId xmlns:a16="http://schemas.microsoft.com/office/drawing/2014/main" id="{C2661741-2A83-4F29-8D78-CA41953920E3}"/>
              </a:ext>
            </a:extLst>
          </p:cNvPr>
          <p:cNvSpPr/>
          <p:nvPr/>
        </p:nvSpPr>
        <p:spPr>
          <a:xfrm>
            <a:off x="17943062" y="-800695"/>
            <a:ext cx="1061187" cy="378954"/>
          </a:xfrm>
          <a:custGeom>
            <a:avLst/>
            <a:gdLst>
              <a:gd name="connsiteX0" fmla="*/ 1008262 w 1061187"/>
              <a:gd name="connsiteY0" fmla="*/ 14900 h 378954"/>
              <a:gd name="connsiteX1" fmla="*/ 550615 w 1061187"/>
              <a:gd name="connsiteY1" fmla="*/ 211543 h 378954"/>
              <a:gd name="connsiteX2" fmla="*/ 531736 w 1061187"/>
              <a:gd name="connsiteY2" fmla="*/ 211439 h 378954"/>
              <a:gd name="connsiteX3" fmla="*/ 531736 w 1061187"/>
              <a:gd name="connsiteY3" fmla="*/ 211334 h 378954"/>
              <a:gd name="connsiteX4" fmla="*/ 527602 w 1061187"/>
              <a:gd name="connsiteY4" fmla="*/ 211391 h 378954"/>
              <a:gd name="connsiteX5" fmla="*/ 523478 w 1061187"/>
              <a:gd name="connsiteY5" fmla="*/ 211334 h 378954"/>
              <a:gd name="connsiteX6" fmla="*/ 523478 w 1061187"/>
              <a:gd name="connsiteY6" fmla="*/ 211439 h 378954"/>
              <a:gd name="connsiteX7" fmla="*/ 504599 w 1061187"/>
              <a:gd name="connsiteY7" fmla="*/ 211543 h 378954"/>
              <a:gd name="connsiteX8" fmla="*/ 46952 w 1061187"/>
              <a:gd name="connsiteY8" fmla="*/ 14900 h 378954"/>
              <a:gd name="connsiteX9" fmla="*/ 6471 w 1061187"/>
              <a:gd name="connsiteY9" fmla="*/ 74574 h 378954"/>
              <a:gd name="connsiteX10" fmla="*/ 479311 w 1061187"/>
              <a:gd name="connsiteY10" fmla="*/ 378955 h 378954"/>
              <a:gd name="connsiteX11" fmla="*/ 523478 w 1061187"/>
              <a:gd name="connsiteY11" fmla="*/ 378955 h 378954"/>
              <a:gd name="connsiteX12" fmla="*/ 531736 w 1061187"/>
              <a:gd name="connsiteY12" fmla="*/ 378955 h 378954"/>
              <a:gd name="connsiteX13" fmla="*/ 575904 w 1061187"/>
              <a:gd name="connsiteY13" fmla="*/ 378955 h 378954"/>
              <a:gd name="connsiteX14" fmla="*/ 1048744 w 1061187"/>
              <a:gd name="connsiteY14" fmla="*/ 74574 h 378954"/>
              <a:gd name="connsiteX15" fmla="*/ 1008262 w 1061187"/>
              <a:gd name="connsiteY15" fmla="*/ 14900 h 37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87" h="378954">
                <a:moveTo>
                  <a:pt x="1008262" y="14900"/>
                </a:moveTo>
                <a:cubicBezTo>
                  <a:pt x="803980" y="-54557"/>
                  <a:pt x="858091" y="211543"/>
                  <a:pt x="550615" y="211543"/>
                </a:cubicBezTo>
                <a:cubicBezTo>
                  <a:pt x="546509" y="211543"/>
                  <a:pt x="538499" y="211505"/>
                  <a:pt x="531736" y="211439"/>
                </a:cubicBezTo>
                <a:lnTo>
                  <a:pt x="531736" y="211334"/>
                </a:lnTo>
                <a:cubicBezTo>
                  <a:pt x="530603" y="211353"/>
                  <a:pt x="529155" y="211372"/>
                  <a:pt x="527602" y="211391"/>
                </a:cubicBezTo>
                <a:cubicBezTo>
                  <a:pt x="526050" y="211372"/>
                  <a:pt x="524612" y="211353"/>
                  <a:pt x="523478" y="211334"/>
                </a:cubicBezTo>
                <a:lnTo>
                  <a:pt x="523478" y="211439"/>
                </a:lnTo>
                <a:cubicBezTo>
                  <a:pt x="516715" y="211505"/>
                  <a:pt x="508705" y="211543"/>
                  <a:pt x="504599" y="211543"/>
                </a:cubicBezTo>
                <a:cubicBezTo>
                  <a:pt x="208801" y="211543"/>
                  <a:pt x="208801" y="-66406"/>
                  <a:pt x="46952" y="14900"/>
                </a:cubicBezTo>
                <a:cubicBezTo>
                  <a:pt x="-24895" y="50999"/>
                  <a:pt x="7337" y="73297"/>
                  <a:pt x="6471" y="74574"/>
                </a:cubicBezTo>
                <a:cubicBezTo>
                  <a:pt x="88852" y="253720"/>
                  <a:pt x="270104" y="378955"/>
                  <a:pt x="479311" y="378955"/>
                </a:cubicBezTo>
                <a:lnTo>
                  <a:pt x="523478" y="378955"/>
                </a:lnTo>
                <a:lnTo>
                  <a:pt x="531736" y="378955"/>
                </a:lnTo>
                <a:lnTo>
                  <a:pt x="575904" y="378955"/>
                </a:lnTo>
                <a:cubicBezTo>
                  <a:pt x="785101" y="378955"/>
                  <a:pt x="966352" y="253720"/>
                  <a:pt x="1048744" y="74574"/>
                </a:cubicBezTo>
                <a:cubicBezTo>
                  <a:pt x="1047886" y="73297"/>
                  <a:pt x="1096112" y="44770"/>
                  <a:pt x="1008262" y="14900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31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901060" y="-1035760"/>
            <a:ext cx="1138113" cy="623258"/>
            <a:chOff x="10215623" y="6726004"/>
            <a:chExt cx="1138113" cy="623258"/>
          </a:xfrm>
        </p:grpSpPr>
        <p:sp>
          <p:nvSpPr>
            <p:cNvPr id="1532" name="Freeform: Shape 1531">
              <a:extLst>
                <a:ext uri="{FF2B5EF4-FFF2-40B4-BE49-F238E27FC236}">
                  <a16:creationId xmlns:a16="http://schemas.microsoft.com/office/drawing/2014/main" id="{763029C3-F5BD-4162-A160-BBDBB424E3C0}"/>
                </a:ext>
              </a:extLst>
            </p:cNvPr>
            <p:cNvSpPr/>
            <p:nvPr/>
          </p:nvSpPr>
          <p:spPr>
            <a:xfrm>
              <a:off x="10215633" y="6726004"/>
              <a:ext cx="1138094" cy="623258"/>
            </a:xfrm>
            <a:custGeom>
              <a:avLst/>
              <a:gdLst>
                <a:gd name="connsiteX0" fmla="*/ 617973 w 1138094"/>
                <a:gd name="connsiteY0" fmla="*/ 514855 h 623258"/>
                <a:gd name="connsiteX1" fmla="*/ 520141 w 1138094"/>
                <a:gd name="connsiteY1" fmla="*/ 514855 h 623258"/>
                <a:gd name="connsiteX2" fmla="*/ 133 w 1138094"/>
                <a:gd name="connsiteY2" fmla="*/ 0 h 623258"/>
                <a:gd name="connsiteX3" fmla="*/ 0 w 1138094"/>
                <a:gd name="connsiteY3" fmla="*/ 5286 h 623258"/>
                <a:gd name="connsiteX4" fmla="*/ 0 w 1138094"/>
                <a:gd name="connsiteY4" fmla="*/ 103118 h 623258"/>
                <a:gd name="connsiteX5" fmla="*/ 520132 w 1138094"/>
                <a:gd name="connsiteY5" fmla="*/ 623259 h 623258"/>
                <a:gd name="connsiteX6" fmla="*/ 617963 w 1138094"/>
                <a:gd name="connsiteY6" fmla="*/ 623259 h 623258"/>
                <a:gd name="connsiteX7" fmla="*/ 1138095 w 1138094"/>
                <a:gd name="connsiteY7" fmla="*/ 103118 h 623258"/>
                <a:gd name="connsiteX8" fmla="*/ 1138095 w 1138094"/>
                <a:gd name="connsiteY8" fmla="*/ 5286 h 623258"/>
                <a:gd name="connsiteX9" fmla="*/ 1137961 w 1138094"/>
                <a:gd name="connsiteY9" fmla="*/ 0 h 623258"/>
                <a:gd name="connsiteX10" fmla="*/ 617973 w 1138094"/>
                <a:gd name="connsiteY10" fmla="*/ 514855 h 62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094" h="623258">
                  <a:moveTo>
                    <a:pt x="617973" y="514855"/>
                  </a:moveTo>
                  <a:lnTo>
                    <a:pt x="520141" y="514855"/>
                  </a:lnTo>
                  <a:cubicBezTo>
                    <a:pt x="235839" y="514855"/>
                    <a:pt x="3010" y="283664"/>
                    <a:pt x="133" y="0"/>
                  </a:cubicBezTo>
                  <a:cubicBezTo>
                    <a:pt x="114" y="1772"/>
                    <a:pt x="0" y="3515"/>
                    <a:pt x="0" y="5286"/>
                  </a:cubicBezTo>
                  <a:lnTo>
                    <a:pt x="0" y="103118"/>
                  </a:lnTo>
                  <a:cubicBezTo>
                    <a:pt x="0" y="389192"/>
                    <a:pt x="234058" y="623259"/>
                    <a:pt x="520132" y="623259"/>
                  </a:cubicBezTo>
                  <a:lnTo>
                    <a:pt x="617963" y="623259"/>
                  </a:lnTo>
                  <a:cubicBezTo>
                    <a:pt x="904037" y="623259"/>
                    <a:pt x="1138095" y="389192"/>
                    <a:pt x="1138095" y="103118"/>
                  </a:cubicBezTo>
                  <a:lnTo>
                    <a:pt x="1138095" y="5286"/>
                  </a:lnTo>
                  <a:cubicBezTo>
                    <a:pt x="1138095" y="3515"/>
                    <a:pt x="1137980" y="1772"/>
                    <a:pt x="1137961" y="0"/>
                  </a:cubicBezTo>
                  <a:cubicBezTo>
                    <a:pt x="1135104" y="283664"/>
                    <a:pt x="902265" y="514855"/>
                    <a:pt x="617973" y="514855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3" name="Freeform: Shape 1532">
              <a:extLst>
                <a:ext uri="{FF2B5EF4-FFF2-40B4-BE49-F238E27FC236}">
                  <a16:creationId xmlns:a16="http://schemas.microsoft.com/office/drawing/2014/main" id="{9E4CF716-CC5D-4C45-9241-75C4AFC6479F}"/>
                </a:ext>
              </a:extLst>
            </p:cNvPr>
            <p:cNvSpPr/>
            <p:nvPr/>
          </p:nvSpPr>
          <p:spPr>
            <a:xfrm>
              <a:off x="10215623" y="6731357"/>
              <a:ext cx="1138094" cy="617248"/>
            </a:xfrm>
            <a:custGeom>
              <a:avLst/>
              <a:gdLst>
                <a:gd name="connsiteX0" fmla="*/ 520141 w 1138094"/>
                <a:gd name="connsiteY0" fmla="*/ 515274 h 617248"/>
                <a:gd name="connsiteX1" fmla="*/ 124 w 1138094"/>
                <a:gd name="connsiteY1" fmla="*/ 10 h 617248"/>
                <a:gd name="connsiteX2" fmla="*/ 0 w 1138094"/>
                <a:gd name="connsiteY2" fmla="*/ 5077 h 617248"/>
                <a:gd name="connsiteX3" fmla="*/ 0 w 1138094"/>
                <a:gd name="connsiteY3" fmla="*/ 21060 h 617248"/>
                <a:gd name="connsiteX4" fmla="*/ 438 w 1138094"/>
                <a:gd name="connsiteY4" fmla="*/ 103051 h 617248"/>
                <a:gd name="connsiteX5" fmla="*/ 520132 w 1138094"/>
                <a:gd name="connsiteY5" fmla="*/ 617249 h 617248"/>
                <a:gd name="connsiteX6" fmla="*/ 617963 w 1138094"/>
                <a:gd name="connsiteY6" fmla="*/ 617249 h 617248"/>
                <a:gd name="connsiteX7" fmla="*/ 1137714 w 1138094"/>
                <a:gd name="connsiteY7" fmla="*/ 102622 h 617248"/>
                <a:gd name="connsiteX8" fmla="*/ 1138095 w 1138094"/>
                <a:gd name="connsiteY8" fmla="*/ 17821 h 617248"/>
                <a:gd name="connsiteX9" fmla="*/ 1138095 w 1138094"/>
                <a:gd name="connsiteY9" fmla="*/ 5315 h 617248"/>
                <a:gd name="connsiteX10" fmla="*/ 1137971 w 1138094"/>
                <a:gd name="connsiteY10" fmla="*/ 0 h 617248"/>
                <a:gd name="connsiteX11" fmla="*/ 617953 w 1138094"/>
                <a:gd name="connsiteY11" fmla="*/ 515264 h 617248"/>
                <a:gd name="connsiteX12" fmla="*/ 520141 w 1138094"/>
                <a:gd name="connsiteY12" fmla="*/ 51526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617248">
                  <a:moveTo>
                    <a:pt x="520141" y="515274"/>
                  </a:moveTo>
                  <a:cubicBezTo>
                    <a:pt x="235706" y="515274"/>
                    <a:pt x="2781" y="283855"/>
                    <a:pt x="124" y="10"/>
                  </a:cubicBezTo>
                  <a:cubicBezTo>
                    <a:pt x="114" y="1638"/>
                    <a:pt x="0" y="3439"/>
                    <a:pt x="0" y="5077"/>
                  </a:cubicBezTo>
                  <a:lnTo>
                    <a:pt x="0" y="21060"/>
                  </a:lnTo>
                  <a:cubicBezTo>
                    <a:pt x="0" y="23079"/>
                    <a:pt x="152" y="101117"/>
                    <a:pt x="438" y="103051"/>
                  </a:cubicBezTo>
                  <a:cubicBezTo>
                    <a:pt x="3324" y="386334"/>
                    <a:pt x="236077" y="617249"/>
                    <a:pt x="520132" y="617249"/>
                  </a:cubicBezTo>
                  <a:lnTo>
                    <a:pt x="617963" y="617249"/>
                  </a:lnTo>
                  <a:cubicBezTo>
                    <a:pt x="902170" y="617249"/>
                    <a:pt x="1135009" y="386115"/>
                    <a:pt x="1137714" y="102622"/>
                  </a:cubicBezTo>
                  <a:cubicBezTo>
                    <a:pt x="1137961" y="100822"/>
                    <a:pt x="1138095" y="19688"/>
                    <a:pt x="1138095" y="17821"/>
                  </a:cubicBezTo>
                  <a:lnTo>
                    <a:pt x="1138095" y="5315"/>
                  </a:lnTo>
                  <a:cubicBezTo>
                    <a:pt x="1138095" y="3677"/>
                    <a:pt x="1137990" y="1638"/>
                    <a:pt x="1137971" y="0"/>
                  </a:cubicBezTo>
                  <a:cubicBezTo>
                    <a:pt x="1135323" y="283845"/>
                    <a:pt x="902399" y="515264"/>
                    <a:pt x="617953" y="515264"/>
                  </a:cubicBezTo>
                  <a:lnTo>
                    <a:pt x="520141" y="51526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4" name="Freeform: Shape 1533">
              <a:extLst>
                <a:ext uri="{FF2B5EF4-FFF2-40B4-BE49-F238E27FC236}">
                  <a16:creationId xmlns:a16="http://schemas.microsoft.com/office/drawing/2014/main" id="{C9233C13-A5CC-4976-92F6-1F8C41D70FCA}"/>
                </a:ext>
              </a:extLst>
            </p:cNvPr>
            <p:cNvSpPr/>
            <p:nvPr/>
          </p:nvSpPr>
          <p:spPr>
            <a:xfrm>
              <a:off x="10215623" y="6736730"/>
              <a:ext cx="1138104" cy="611247"/>
            </a:xfrm>
            <a:custGeom>
              <a:avLst/>
              <a:gdLst>
                <a:gd name="connsiteX0" fmla="*/ 520141 w 1138104"/>
                <a:gd name="connsiteY0" fmla="*/ 515684 h 611247"/>
                <a:gd name="connsiteX1" fmla="*/ 114 w 1138104"/>
                <a:gd name="connsiteY1" fmla="*/ 10 h 611247"/>
                <a:gd name="connsiteX2" fmla="*/ 0 w 1138104"/>
                <a:gd name="connsiteY2" fmla="*/ 4858 h 611247"/>
                <a:gd name="connsiteX3" fmla="*/ 0 w 1138104"/>
                <a:gd name="connsiteY3" fmla="*/ 21393 h 611247"/>
                <a:gd name="connsiteX4" fmla="*/ 886 w 1138104"/>
                <a:gd name="connsiteY4" fmla="*/ 102984 h 611247"/>
                <a:gd name="connsiteX5" fmla="*/ 520141 w 1138104"/>
                <a:gd name="connsiteY5" fmla="*/ 611248 h 611247"/>
                <a:gd name="connsiteX6" fmla="*/ 617973 w 1138104"/>
                <a:gd name="connsiteY6" fmla="*/ 611248 h 611247"/>
                <a:gd name="connsiteX7" fmla="*/ 1137342 w 1138104"/>
                <a:gd name="connsiteY7" fmla="*/ 102127 h 611247"/>
                <a:gd name="connsiteX8" fmla="*/ 1138104 w 1138104"/>
                <a:gd name="connsiteY8" fmla="*/ 18421 h 611247"/>
                <a:gd name="connsiteX9" fmla="*/ 1138104 w 1138104"/>
                <a:gd name="connsiteY9" fmla="*/ 5343 h 611247"/>
                <a:gd name="connsiteX10" fmla="*/ 1137990 w 1138104"/>
                <a:gd name="connsiteY10" fmla="*/ 0 h 611247"/>
                <a:gd name="connsiteX11" fmla="*/ 617963 w 1138104"/>
                <a:gd name="connsiteY11" fmla="*/ 515674 h 611247"/>
                <a:gd name="connsiteX12" fmla="*/ 520141 w 1138104"/>
                <a:gd name="connsiteY12" fmla="*/ 515674 h 61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11247">
                  <a:moveTo>
                    <a:pt x="520141" y="515684"/>
                  </a:moveTo>
                  <a:cubicBezTo>
                    <a:pt x="235563" y="515684"/>
                    <a:pt x="2553" y="284045"/>
                    <a:pt x="114" y="10"/>
                  </a:cubicBezTo>
                  <a:cubicBezTo>
                    <a:pt x="10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22"/>
                    <a:pt x="295" y="99108"/>
                    <a:pt x="886" y="102984"/>
                  </a:cubicBezTo>
                  <a:cubicBezTo>
                    <a:pt x="6668" y="383477"/>
                    <a:pt x="238096" y="611248"/>
                    <a:pt x="520141" y="611248"/>
                  </a:cubicBezTo>
                  <a:lnTo>
                    <a:pt x="617973" y="611248"/>
                  </a:lnTo>
                  <a:cubicBezTo>
                    <a:pt x="900313" y="611248"/>
                    <a:pt x="1131942" y="383038"/>
                    <a:pt x="1137342" y="102127"/>
                  </a:cubicBezTo>
                  <a:cubicBezTo>
                    <a:pt x="1137847" y="98527"/>
                    <a:pt x="1138104" y="22155"/>
                    <a:pt x="1138104" y="18421"/>
                  </a:cubicBezTo>
                  <a:lnTo>
                    <a:pt x="1138104" y="5343"/>
                  </a:lnTo>
                  <a:cubicBezTo>
                    <a:pt x="1138104" y="3839"/>
                    <a:pt x="1138009" y="1505"/>
                    <a:pt x="1137990" y="0"/>
                  </a:cubicBezTo>
                  <a:cubicBezTo>
                    <a:pt x="1135561" y="284026"/>
                    <a:pt x="902542" y="515674"/>
                    <a:pt x="61796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5" name="Freeform: Shape 1534">
              <a:extLst>
                <a:ext uri="{FF2B5EF4-FFF2-40B4-BE49-F238E27FC236}">
                  <a16:creationId xmlns:a16="http://schemas.microsoft.com/office/drawing/2014/main" id="{14C5A509-0DAA-4472-A93E-7A72E64A14B1}"/>
                </a:ext>
              </a:extLst>
            </p:cNvPr>
            <p:cNvSpPr/>
            <p:nvPr/>
          </p:nvSpPr>
          <p:spPr>
            <a:xfrm>
              <a:off x="10215623" y="6742102"/>
              <a:ext cx="1138094" cy="605237"/>
            </a:xfrm>
            <a:custGeom>
              <a:avLst/>
              <a:gdLst>
                <a:gd name="connsiteX0" fmla="*/ 520141 w 1138094"/>
                <a:gd name="connsiteY0" fmla="*/ 516083 h 605237"/>
                <a:gd name="connsiteX1" fmla="*/ 105 w 1138094"/>
                <a:gd name="connsiteY1" fmla="*/ 10 h 605237"/>
                <a:gd name="connsiteX2" fmla="*/ 0 w 1138094"/>
                <a:gd name="connsiteY2" fmla="*/ 4639 h 605237"/>
                <a:gd name="connsiteX3" fmla="*/ 0 w 1138094"/>
                <a:gd name="connsiteY3" fmla="*/ 21727 h 605237"/>
                <a:gd name="connsiteX4" fmla="*/ 1324 w 1138094"/>
                <a:gd name="connsiteY4" fmla="*/ 102918 h 605237"/>
                <a:gd name="connsiteX5" fmla="*/ 520132 w 1138094"/>
                <a:gd name="connsiteY5" fmla="*/ 605238 h 605237"/>
                <a:gd name="connsiteX6" fmla="*/ 617963 w 1138094"/>
                <a:gd name="connsiteY6" fmla="*/ 605238 h 605237"/>
                <a:gd name="connsiteX7" fmla="*/ 1136952 w 1138094"/>
                <a:gd name="connsiteY7" fmla="*/ 101632 h 605237"/>
                <a:gd name="connsiteX8" fmla="*/ 1138095 w 1138094"/>
                <a:gd name="connsiteY8" fmla="*/ 19021 h 605237"/>
                <a:gd name="connsiteX9" fmla="*/ 1138095 w 1138094"/>
                <a:gd name="connsiteY9" fmla="*/ 5363 h 605237"/>
                <a:gd name="connsiteX10" fmla="*/ 1137990 w 1138094"/>
                <a:gd name="connsiteY10" fmla="*/ 0 h 605237"/>
                <a:gd name="connsiteX11" fmla="*/ 617953 w 1138094"/>
                <a:gd name="connsiteY11" fmla="*/ 516074 h 605237"/>
                <a:gd name="connsiteX12" fmla="*/ 520141 w 1138094"/>
                <a:gd name="connsiteY12" fmla="*/ 516074 h 60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605237">
                  <a:moveTo>
                    <a:pt x="520141" y="516083"/>
                  </a:moveTo>
                  <a:cubicBezTo>
                    <a:pt x="235429" y="516083"/>
                    <a:pt x="2315" y="284226"/>
                    <a:pt x="105" y="10"/>
                  </a:cubicBezTo>
                  <a:cubicBezTo>
                    <a:pt x="95" y="1372"/>
                    <a:pt x="0" y="3277"/>
                    <a:pt x="0" y="4639"/>
                  </a:cubicBezTo>
                  <a:lnTo>
                    <a:pt x="0" y="21727"/>
                  </a:lnTo>
                  <a:cubicBezTo>
                    <a:pt x="0" y="27775"/>
                    <a:pt x="448" y="97107"/>
                    <a:pt x="1324" y="102918"/>
                  </a:cubicBezTo>
                  <a:cubicBezTo>
                    <a:pt x="10001" y="380619"/>
                    <a:pt x="240106" y="605238"/>
                    <a:pt x="520132" y="605238"/>
                  </a:cubicBezTo>
                  <a:lnTo>
                    <a:pt x="617963" y="605238"/>
                  </a:lnTo>
                  <a:cubicBezTo>
                    <a:pt x="898427" y="605238"/>
                    <a:pt x="1128846" y="379962"/>
                    <a:pt x="1136952" y="101632"/>
                  </a:cubicBezTo>
                  <a:cubicBezTo>
                    <a:pt x="1137704" y="96222"/>
                    <a:pt x="1138095" y="24632"/>
                    <a:pt x="1138095" y="19021"/>
                  </a:cubicBezTo>
                  <a:lnTo>
                    <a:pt x="1138095" y="5363"/>
                  </a:lnTo>
                  <a:cubicBezTo>
                    <a:pt x="1138095" y="4000"/>
                    <a:pt x="1138009" y="1362"/>
                    <a:pt x="1137990" y="0"/>
                  </a:cubicBezTo>
                  <a:cubicBezTo>
                    <a:pt x="1135780" y="284217"/>
                    <a:pt x="902665" y="516074"/>
                    <a:pt x="617953" y="516074"/>
                  </a:cubicBezTo>
                  <a:lnTo>
                    <a:pt x="520141" y="51607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6" name="Freeform: Shape 1535">
              <a:extLst>
                <a:ext uri="{FF2B5EF4-FFF2-40B4-BE49-F238E27FC236}">
                  <a16:creationId xmlns:a16="http://schemas.microsoft.com/office/drawing/2014/main" id="{0A0658F1-4EB4-471C-8A7D-4F5064AE0793}"/>
                </a:ext>
              </a:extLst>
            </p:cNvPr>
            <p:cNvSpPr/>
            <p:nvPr/>
          </p:nvSpPr>
          <p:spPr>
            <a:xfrm>
              <a:off x="10215623" y="6747474"/>
              <a:ext cx="1138104" cy="599227"/>
            </a:xfrm>
            <a:custGeom>
              <a:avLst/>
              <a:gdLst>
                <a:gd name="connsiteX0" fmla="*/ 520141 w 1138104"/>
                <a:gd name="connsiteY0" fmla="*/ 516484 h 599227"/>
                <a:gd name="connsiteX1" fmla="*/ 95 w 1138104"/>
                <a:gd name="connsiteY1" fmla="*/ 0 h 599227"/>
                <a:gd name="connsiteX2" fmla="*/ 0 w 1138104"/>
                <a:gd name="connsiteY2" fmla="*/ 4410 h 599227"/>
                <a:gd name="connsiteX3" fmla="*/ 0 w 1138104"/>
                <a:gd name="connsiteY3" fmla="*/ 22050 h 599227"/>
                <a:gd name="connsiteX4" fmla="*/ 1772 w 1138104"/>
                <a:gd name="connsiteY4" fmla="*/ 102841 h 599227"/>
                <a:gd name="connsiteX5" fmla="*/ 520141 w 1138104"/>
                <a:gd name="connsiteY5" fmla="*/ 599227 h 599227"/>
                <a:gd name="connsiteX6" fmla="*/ 617973 w 1138104"/>
                <a:gd name="connsiteY6" fmla="*/ 599227 h 599227"/>
                <a:gd name="connsiteX7" fmla="*/ 1136580 w 1138104"/>
                <a:gd name="connsiteY7" fmla="*/ 101136 h 599227"/>
                <a:gd name="connsiteX8" fmla="*/ 1138104 w 1138104"/>
                <a:gd name="connsiteY8" fmla="*/ 19622 h 599227"/>
                <a:gd name="connsiteX9" fmla="*/ 1138104 w 1138104"/>
                <a:gd name="connsiteY9" fmla="*/ 5401 h 599227"/>
                <a:gd name="connsiteX10" fmla="*/ 1138009 w 1138104"/>
                <a:gd name="connsiteY10" fmla="*/ 10 h 599227"/>
                <a:gd name="connsiteX11" fmla="*/ 617963 w 1138104"/>
                <a:gd name="connsiteY11" fmla="*/ 516493 h 599227"/>
                <a:gd name="connsiteX12" fmla="*/ 520141 w 1138104"/>
                <a:gd name="connsiteY12" fmla="*/ 516493 h 59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9922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86" y="1219"/>
                    <a:pt x="0" y="3181"/>
                    <a:pt x="0" y="4410"/>
                  </a:cubicBezTo>
                  <a:lnTo>
                    <a:pt x="0" y="22050"/>
                  </a:lnTo>
                  <a:cubicBezTo>
                    <a:pt x="0" y="30118"/>
                    <a:pt x="600" y="95088"/>
                    <a:pt x="1772" y="102841"/>
                  </a:cubicBezTo>
                  <a:cubicBezTo>
                    <a:pt x="13335" y="377762"/>
                    <a:pt x="242135" y="599227"/>
                    <a:pt x="520141" y="599227"/>
                  </a:cubicBezTo>
                  <a:lnTo>
                    <a:pt x="617973" y="599227"/>
                  </a:lnTo>
                  <a:cubicBezTo>
                    <a:pt x="896569" y="599227"/>
                    <a:pt x="1125769" y="376876"/>
                    <a:pt x="1136580" y="101136"/>
                  </a:cubicBezTo>
                  <a:cubicBezTo>
                    <a:pt x="1137590" y="93926"/>
                    <a:pt x="1138104" y="27099"/>
                    <a:pt x="1138104" y="19622"/>
                  </a:cubicBezTo>
                  <a:lnTo>
                    <a:pt x="1138104" y="5401"/>
                  </a:lnTo>
                  <a:cubicBezTo>
                    <a:pt x="1138104" y="4172"/>
                    <a:pt x="1138028" y="1229"/>
                    <a:pt x="1138009" y="10"/>
                  </a:cubicBezTo>
                  <a:cubicBezTo>
                    <a:pt x="1136018" y="284407"/>
                    <a:pt x="902818" y="516493"/>
                    <a:pt x="617963" y="516493"/>
                  </a:cubicBezTo>
                  <a:lnTo>
                    <a:pt x="520141" y="516493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7" name="Freeform: Shape 1536">
              <a:extLst>
                <a:ext uri="{FF2B5EF4-FFF2-40B4-BE49-F238E27FC236}">
                  <a16:creationId xmlns:a16="http://schemas.microsoft.com/office/drawing/2014/main" id="{D252C9CD-9B2E-4318-8D38-4CC6964ADDA2}"/>
                </a:ext>
              </a:extLst>
            </p:cNvPr>
            <p:cNvSpPr/>
            <p:nvPr/>
          </p:nvSpPr>
          <p:spPr>
            <a:xfrm>
              <a:off x="10215633" y="6752846"/>
              <a:ext cx="1138094" cy="593216"/>
            </a:xfrm>
            <a:custGeom>
              <a:avLst/>
              <a:gdLst>
                <a:gd name="connsiteX0" fmla="*/ 520132 w 1138094"/>
                <a:gd name="connsiteY0" fmla="*/ 516884 h 593216"/>
                <a:gd name="connsiteX1" fmla="*/ 76 w 1138094"/>
                <a:gd name="connsiteY1" fmla="*/ 0 h 593216"/>
                <a:gd name="connsiteX2" fmla="*/ 0 w 1138094"/>
                <a:gd name="connsiteY2" fmla="*/ 4191 h 593216"/>
                <a:gd name="connsiteX3" fmla="*/ 0 w 1138094"/>
                <a:gd name="connsiteY3" fmla="*/ 22374 h 593216"/>
                <a:gd name="connsiteX4" fmla="*/ 2210 w 1138094"/>
                <a:gd name="connsiteY4" fmla="*/ 102775 h 593216"/>
                <a:gd name="connsiteX5" fmla="*/ 520132 w 1138094"/>
                <a:gd name="connsiteY5" fmla="*/ 593217 h 593216"/>
                <a:gd name="connsiteX6" fmla="*/ 617963 w 1138094"/>
                <a:gd name="connsiteY6" fmla="*/ 593217 h 593216"/>
                <a:gd name="connsiteX7" fmla="*/ 1136190 w 1138094"/>
                <a:gd name="connsiteY7" fmla="*/ 100632 h 593216"/>
                <a:gd name="connsiteX8" fmla="*/ 1138095 w 1138094"/>
                <a:gd name="connsiteY8" fmla="*/ 20212 h 593216"/>
                <a:gd name="connsiteX9" fmla="*/ 1138095 w 1138094"/>
                <a:gd name="connsiteY9" fmla="*/ 5410 h 593216"/>
                <a:gd name="connsiteX10" fmla="*/ 1138009 w 1138094"/>
                <a:gd name="connsiteY10" fmla="*/ 0 h 593216"/>
                <a:gd name="connsiteX11" fmla="*/ 617953 w 1138094"/>
                <a:gd name="connsiteY11" fmla="*/ 516884 h 593216"/>
                <a:gd name="connsiteX12" fmla="*/ 520132 w 1138094"/>
                <a:gd name="connsiteY12" fmla="*/ 516884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93216">
                  <a:moveTo>
                    <a:pt x="520132" y="516884"/>
                  </a:moveTo>
                  <a:cubicBezTo>
                    <a:pt x="235153" y="516884"/>
                    <a:pt x="1848" y="284588"/>
                    <a:pt x="76" y="0"/>
                  </a:cubicBezTo>
                  <a:cubicBezTo>
                    <a:pt x="67" y="1086"/>
                    <a:pt x="0" y="3105"/>
                    <a:pt x="0" y="4191"/>
                  </a:cubicBezTo>
                  <a:lnTo>
                    <a:pt x="0" y="22374"/>
                  </a:lnTo>
                  <a:cubicBezTo>
                    <a:pt x="0" y="32461"/>
                    <a:pt x="752" y="93078"/>
                    <a:pt x="2210" y="102775"/>
                  </a:cubicBezTo>
                  <a:cubicBezTo>
                    <a:pt x="16669" y="374904"/>
                    <a:pt x="244145" y="593217"/>
                    <a:pt x="520132" y="593217"/>
                  </a:cubicBezTo>
                  <a:lnTo>
                    <a:pt x="617963" y="593217"/>
                  </a:lnTo>
                  <a:cubicBezTo>
                    <a:pt x="894702" y="593217"/>
                    <a:pt x="1122664" y="373790"/>
                    <a:pt x="1136190" y="100632"/>
                  </a:cubicBezTo>
                  <a:cubicBezTo>
                    <a:pt x="1137456" y="91621"/>
                    <a:pt x="1138095" y="29556"/>
                    <a:pt x="1138095" y="20212"/>
                  </a:cubicBezTo>
                  <a:lnTo>
                    <a:pt x="1138095" y="5410"/>
                  </a:lnTo>
                  <a:cubicBezTo>
                    <a:pt x="1138095" y="4324"/>
                    <a:pt x="1138028" y="1086"/>
                    <a:pt x="1138009" y="0"/>
                  </a:cubicBezTo>
                  <a:cubicBezTo>
                    <a:pt x="1136237" y="284588"/>
                    <a:pt x="902942" y="516884"/>
                    <a:pt x="617953" y="516884"/>
                  </a:cubicBezTo>
                  <a:lnTo>
                    <a:pt x="520132" y="516884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8" name="Freeform: Shape 1537">
              <a:extLst>
                <a:ext uri="{FF2B5EF4-FFF2-40B4-BE49-F238E27FC236}">
                  <a16:creationId xmlns:a16="http://schemas.microsoft.com/office/drawing/2014/main" id="{535F56D4-52C9-41DE-8986-BC95228C9933}"/>
                </a:ext>
              </a:extLst>
            </p:cNvPr>
            <p:cNvSpPr/>
            <p:nvPr/>
          </p:nvSpPr>
          <p:spPr>
            <a:xfrm>
              <a:off x="10215633" y="6758180"/>
              <a:ext cx="1138104" cy="587216"/>
            </a:xfrm>
            <a:custGeom>
              <a:avLst/>
              <a:gdLst>
                <a:gd name="connsiteX0" fmla="*/ 520132 w 1138104"/>
                <a:gd name="connsiteY0" fmla="*/ 517322 h 587216"/>
                <a:gd name="connsiteX1" fmla="*/ 67 w 1138104"/>
                <a:gd name="connsiteY1" fmla="*/ 19 h 587216"/>
                <a:gd name="connsiteX2" fmla="*/ 0 w 1138104"/>
                <a:gd name="connsiteY2" fmla="*/ 3991 h 587216"/>
                <a:gd name="connsiteX3" fmla="*/ 0 w 1138104"/>
                <a:gd name="connsiteY3" fmla="*/ 22717 h 587216"/>
                <a:gd name="connsiteX4" fmla="*/ 2657 w 1138104"/>
                <a:gd name="connsiteY4" fmla="*/ 102708 h 587216"/>
                <a:gd name="connsiteX5" fmla="*/ 520141 w 1138104"/>
                <a:gd name="connsiteY5" fmla="*/ 587216 h 587216"/>
                <a:gd name="connsiteX6" fmla="*/ 617973 w 1138104"/>
                <a:gd name="connsiteY6" fmla="*/ 587216 h 587216"/>
                <a:gd name="connsiteX7" fmla="*/ 1135828 w 1138104"/>
                <a:gd name="connsiteY7" fmla="*/ 100146 h 587216"/>
                <a:gd name="connsiteX8" fmla="*/ 1138104 w 1138104"/>
                <a:gd name="connsiteY8" fmla="*/ 20822 h 587216"/>
                <a:gd name="connsiteX9" fmla="*/ 1138104 w 1138104"/>
                <a:gd name="connsiteY9" fmla="*/ 5448 h 587216"/>
                <a:gd name="connsiteX10" fmla="*/ 1138037 w 1138104"/>
                <a:gd name="connsiteY10" fmla="*/ 0 h 587216"/>
                <a:gd name="connsiteX11" fmla="*/ 617963 w 1138104"/>
                <a:gd name="connsiteY11" fmla="*/ 517303 h 587216"/>
                <a:gd name="connsiteX12" fmla="*/ 520132 w 1138104"/>
                <a:gd name="connsiteY12" fmla="*/ 517303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87216">
                  <a:moveTo>
                    <a:pt x="520132" y="517322"/>
                  </a:moveTo>
                  <a:cubicBezTo>
                    <a:pt x="235010" y="517322"/>
                    <a:pt x="1610" y="284798"/>
                    <a:pt x="67" y="19"/>
                  </a:cubicBezTo>
                  <a:cubicBezTo>
                    <a:pt x="57" y="972"/>
                    <a:pt x="0" y="3038"/>
                    <a:pt x="0" y="3991"/>
                  </a:cubicBezTo>
                  <a:lnTo>
                    <a:pt x="0" y="22717"/>
                  </a:lnTo>
                  <a:cubicBezTo>
                    <a:pt x="0" y="34823"/>
                    <a:pt x="905" y="91078"/>
                    <a:pt x="2657" y="102708"/>
                  </a:cubicBezTo>
                  <a:cubicBezTo>
                    <a:pt x="20002" y="372047"/>
                    <a:pt x="246164" y="587216"/>
                    <a:pt x="520141" y="587216"/>
                  </a:cubicBezTo>
                  <a:lnTo>
                    <a:pt x="617973" y="587216"/>
                  </a:lnTo>
                  <a:cubicBezTo>
                    <a:pt x="892836" y="587216"/>
                    <a:pt x="1119588" y="370723"/>
                    <a:pt x="1135828" y="100146"/>
                  </a:cubicBezTo>
                  <a:cubicBezTo>
                    <a:pt x="1137333" y="89325"/>
                    <a:pt x="1138104" y="32042"/>
                    <a:pt x="1138104" y="20822"/>
                  </a:cubicBezTo>
                  <a:lnTo>
                    <a:pt x="1138104" y="5448"/>
                  </a:lnTo>
                  <a:cubicBezTo>
                    <a:pt x="1138104" y="4496"/>
                    <a:pt x="1138047" y="952"/>
                    <a:pt x="1138037" y="0"/>
                  </a:cubicBezTo>
                  <a:cubicBezTo>
                    <a:pt x="1136485" y="284778"/>
                    <a:pt x="903084" y="517303"/>
                    <a:pt x="617963" y="517303"/>
                  </a:cubicBezTo>
                  <a:lnTo>
                    <a:pt x="520132" y="51730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9" name="Freeform: Shape 1538">
              <a:extLst>
                <a:ext uri="{FF2B5EF4-FFF2-40B4-BE49-F238E27FC236}">
                  <a16:creationId xmlns:a16="http://schemas.microsoft.com/office/drawing/2014/main" id="{DC30B3E3-CFE8-4092-84E3-0987DBABD9C5}"/>
                </a:ext>
              </a:extLst>
            </p:cNvPr>
            <p:cNvSpPr/>
            <p:nvPr/>
          </p:nvSpPr>
          <p:spPr>
            <a:xfrm>
              <a:off x="10215633" y="6763571"/>
              <a:ext cx="1138094" cy="581196"/>
            </a:xfrm>
            <a:custGeom>
              <a:avLst/>
              <a:gdLst>
                <a:gd name="connsiteX0" fmla="*/ 520132 w 1138094"/>
                <a:gd name="connsiteY0" fmla="*/ 517703 h 581196"/>
                <a:gd name="connsiteX1" fmla="*/ 57 w 1138094"/>
                <a:gd name="connsiteY1" fmla="*/ 0 h 581196"/>
                <a:gd name="connsiteX2" fmla="*/ 0 w 1138094"/>
                <a:gd name="connsiteY2" fmla="*/ 3762 h 581196"/>
                <a:gd name="connsiteX3" fmla="*/ 0 w 1138094"/>
                <a:gd name="connsiteY3" fmla="*/ 23031 h 581196"/>
                <a:gd name="connsiteX4" fmla="*/ 3096 w 1138094"/>
                <a:gd name="connsiteY4" fmla="*/ 102632 h 581196"/>
                <a:gd name="connsiteX5" fmla="*/ 520132 w 1138094"/>
                <a:gd name="connsiteY5" fmla="*/ 581197 h 581196"/>
                <a:gd name="connsiteX6" fmla="*/ 617963 w 1138094"/>
                <a:gd name="connsiteY6" fmla="*/ 581197 h 581196"/>
                <a:gd name="connsiteX7" fmla="*/ 1135437 w 1138094"/>
                <a:gd name="connsiteY7" fmla="*/ 99632 h 581196"/>
                <a:gd name="connsiteX8" fmla="*/ 1138095 w 1138094"/>
                <a:gd name="connsiteY8" fmla="*/ 21412 h 581196"/>
                <a:gd name="connsiteX9" fmla="*/ 1138095 w 1138094"/>
                <a:gd name="connsiteY9" fmla="*/ 5467 h 581196"/>
                <a:gd name="connsiteX10" fmla="*/ 1138037 w 1138094"/>
                <a:gd name="connsiteY10" fmla="*/ 0 h 581196"/>
                <a:gd name="connsiteX11" fmla="*/ 617953 w 1138094"/>
                <a:gd name="connsiteY11" fmla="*/ 517703 h 581196"/>
                <a:gd name="connsiteX12" fmla="*/ 520132 w 1138094"/>
                <a:gd name="connsiteY12" fmla="*/ 517703 h 58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1196">
                  <a:moveTo>
                    <a:pt x="520132" y="517703"/>
                  </a:moveTo>
                  <a:cubicBezTo>
                    <a:pt x="234877" y="517703"/>
                    <a:pt x="1381" y="284959"/>
                    <a:pt x="57" y="0"/>
                  </a:cubicBezTo>
                  <a:cubicBezTo>
                    <a:pt x="48" y="819"/>
                    <a:pt x="0" y="2943"/>
                    <a:pt x="0" y="3762"/>
                  </a:cubicBezTo>
                  <a:lnTo>
                    <a:pt x="0" y="23031"/>
                  </a:lnTo>
                  <a:cubicBezTo>
                    <a:pt x="0" y="37148"/>
                    <a:pt x="1057" y="89059"/>
                    <a:pt x="3096" y="102632"/>
                  </a:cubicBezTo>
                  <a:cubicBezTo>
                    <a:pt x="23336" y="369180"/>
                    <a:pt x="248174" y="581197"/>
                    <a:pt x="520132" y="581197"/>
                  </a:cubicBezTo>
                  <a:lnTo>
                    <a:pt x="617963" y="581197"/>
                  </a:lnTo>
                  <a:cubicBezTo>
                    <a:pt x="890959" y="581197"/>
                    <a:pt x="1116492" y="367636"/>
                    <a:pt x="1135437" y="99632"/>
                  </a:cubicBezTo>
                  <a:cubicBezTo>
                    <a:pt x="1137199" y="87011"/>
                    <a:pt x="1138095" y="34490"/>
                    <a:pt x="1138095" y="21412"/>
                  </a:cubicBezTo>
                  <a:lnTo>
                    <a:pt x="1138095" y="5467"/>
                  </a:lnTo>
                  <a:cubicBezTo>
                    <a:pt x="1138095" y="4648"/>
                    <a:pt x="1138047" y="819"/>
                    <a:pt x="1138037" y="0"/>
                  </a:cubicBezTo>
                  <a:cubicBezTo>
                    <a:pt x="1136704" y="284959"/>
                    <a:pt x="903218" y="517703"/>
                    <a:pt x="617953" y="517703"/>
                  </a:cubicBezTo>
                  <a:lnTo>
                    <a:pt x="520132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0" name="Freeform: Shape 1539">
              <a:extLst>
                <a:ext uri="{FF2B5EF4-FFF2-40B4-BE49-F238E27FC236}">
                  <a16:creationId xmlns:a16="http://schemas.microsoft.com/office/drawing/2014/main" id="{0F5DB4F2-A5F7-46BD-94DA-9B64BE0AAB38}"/>
                </a:ext>
              </a:extLst>
            </p:cNvPr>
            <p:cNvSpPr/>
            <p:nvPr/>
          </p:nvSpPr>
          <p:spPr>
            <a:xfrm>
              <a:off x="10215623" y="6768934"/>
              <a:ext cx="1138104" cy="575195"/>
            </a:xfrm>
            <a:custGeom>
              <a:avLst/>
              <a:gdLst>
                <a:gd name="connsiteX0" fmla="*/ 520141 w 1138104"/>
                <a:gd name="connsiteY0" fmla="*/ 518112 h 575195"/>
                <a:gd name="connsiteX1" fmla="*/ 48 w 1138104"/>
                <a:gd name="connsiteY1" fmla="*/ 0 h 575195"/>
                <a:gd name="connsiteX2" fmla="*/ 0 w 1138104"/>
                <a:gd name="connsiteY2" fmla="*/ 3543 h 575195"/>
                <a:gd name="connsiteX3" fmla="*/ 0 w 1138104"/>
                <a:gd name="connsiteY3" fmla="*/ 23374 h 575195"/>
                <a:gd name="connsiteX4" fmla="*/ 3543 w 1138104"/>
                <a:gd name="connsiteY4" fmla="*/ 102565 h 575195"/>
                <a:gd name="connsiteX5" fmla="*/ 520141 w 1138104"/>
                <a:gd name="connsiteY5" fmla="*/ 575196 h 575195"/>
                <a:gd name="connsiteX6" fmla="*/ 617973 w 1138104"/>
                <a:gd name="connsiteY6" fmla="*/ 575196 h 575195"/>
                <a:gd name="connsiteX7" fmla="*/ 1135066 w 1138104"/>
                <a:gd name="connsiteY7" fmla="*/ 99146 h 575195"/>
                <a:gd name="connsiteX8" fmla="*/ 1138104 w 1138104"/>
                <a:gd name="connsiteY8" fmla="*/ 22022 h 575195"/>
                <a:gd name="connsiteX9" fmla="*/ 1138104 w 1138104"/>
                <a:gd name="connsiteY9" fmla="*/ 5505 h 575195"/>
                <a:gd name="connsiteX10" fmla="*/ 1138057 w 1138104"/>
                <a:gd name="connsiteY10" fmla="*/ 10 h 575195"/>
                <a:gd name="connsiteX11" fmla="*/ 617963 w 1138104"/>
                <a:gd name="connsiteY11" fmla="*/ 518122 h 575195"/>
                <a:gd name="connsiteX12" fmla="*/ 520141 w 1138104"/>
                <a:gd name="connsiteY12" fmla="*/ 518122 h 57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75195">
                  <a:moveTo>
                    <a:pt x="520141" y="518112"/>
                  </a:moveTo>
                  <a:cubicBezTo>
                    <a:pt x="234753" y="518112"/>
                    <a:pt x="1162" y="285150"/>
                    <a:pt x="48" y="0"/>
                  </a:cubicBezTo>
                  <a:cubicBezTo>
                    <a:pt x="48" y="676"/>
                    <a:pt x="0" y="2858"/>
                    <a:pt x="0" y="3543"/>
                  </a:cubicBezTo>
                  <a:lnTo>
                    <a:pt x="0" y="23374"/>
                  </a:lnTo>
                  <a:cubicBezTo>
                    <a:pt x="0" y="39510"/>
                    <a:pt x="1210" y="87059"/>
                    <a:pt x="3543" y="102565"/>
                  </a:cubicBezTo>
                  <a:cubicBezTo>
                    <a:pt x="26670" y="366322"/>
                    <a:pt x="250203" y="575196"/>
                    <a:pt x="520141" y="575196"/>
                  </a:cubicBezTo>
                  <a:lnTo>
                    <a:pt x="617973" y="575196"/>
                  </a:lnTo>
                  <a:cubicBezTo>
                    <a:pt x="889102" y="575196"/>
                    <a:pt x="1113425" y="364560"/>
                    <a:pt x="1135066" y="99146"/>
                  </a:cubicBezTo>
                  <a:cubicBezTo>
                    <a:pt x="1137076" y="84725"/>
                    <a:pt x="1138104" y="36967"/>
                    <a:pt x="1138104" y="22022"/>
                  </a:cubicBezTo>
                  <a:lnTo>
                    <a:pt x="1138104" y="5505"/>
                  </a:lnTo>
                  <a:cubicBezTo>
                    <a:pt x="1138104" y="4820"/>
                    <a:pt x="1138057" y="686"/>
                    <a:pt x="1138057" y="10"/>
                  </a:cubicBezTo>
                  <a:cubicBezTo>
                    <a:pt x="1136952" y="285159"/>
                    <a:pt x="903361" y="518122"/>
                    <a:pt x="617963" y="518122"/>
                  </a:cubicBezTo>
                  <a:lnTo>
                    <a:pt x="520141" y="518122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FC2D28A1-34EC-41FF-AEC3-A7AC55E8E4C3}"/>
                </a:ext>
              </a:extLst>
            </p:cNvPr>
            <p:cNvSpPr/>
            <p:nvPr/>
          </p:nvSpPr>
          <p:spPr>
            <a:xfrm>
              <a:off x="10215623" y="6774306"/>
              <a:ext cx="1138094" cy="569185"/>
            </a:xfrm>
            <a:custGeom>
              <a:avLst/>
              <a:gdLst>
                <a:gd name="connsiteX0" fmla="*/ 520141 w 1138094"/>
                <a:gd name="connsiteY0" fmla="*/ 518512 h 569185"/>
                <a:gd name="connsiteX1" fmla="*/ 38 w 1138094"/>
                <a:gd name="connsiteY1" fmla="*/ 0 h 569185"/>
                <a:gd name="connsiteX2" fmla="*/ 0 w 1138094"/>
                <a:gd name="connsiteY2" fmla="*/ 3324 h 569185"/>
                <a:gd name="connsiteX3" fmla="*/ 0 w 1138094"/>
                <a:gd name="connsiteY3" fmla="*/ 23698 h 569185"/>
                <a:gd name="connsiteX4" fmla="*/ 3981 w 1138094"/>
                <a:gd name="connsiteY4" fmla="*/ 102489 h 569185"/>
                <a:gd name="connsiteX5" fmla="*/ 520132 w 1138094"/>
                <a:gd name="connsiteY5" fmla="*/ 569185 h 569185"/>
                <a:gd name="connsiteX6" fmla="*/ 617963 w 1138094"/>
                <a:gd name="connsiteY6" fmla="*/ 569185 h 569185"/>
                <a:gd name="connsiteX7" fmla="*/ 1134675 w 1138094"/>
                <a:gd name="connsiteY7" fmla="*/ 98641 h 569185"/>
                <a:gd name="connsiteX8" fmla="*/ 1138095 w 1138094"/>
                <a:gd name="connsiteY8" fmla="*/ 22612 h 569185"/>
                <a:gd name="connsiteX9" fmla="*/ 1138095 w 1138094"/>
                <a:gd name="connsiteY9" fmla="*/ 5525 h 569185"/>
                <a:gd name="connsiteX10" fmla="*/ 1138057 w 1138094"/>
                <a:gd name="connsiteY10" fmla="*/ 0 h 569185"/>
                <a:gd name="connsiteX11" fmla="*/ 617953 w 1138094"/>
                <a:gd name="connsiteY11" fmla="*/ 518512 h 569185"/>
                <a:gd name="connsiteX12" fmla="*/ 520141 w 1138094"/>
                <a:gd name="connsiteY12" fmla="*/ 518512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69185">
                  <a:moveTo>
                    <a:pt x="520141" y="518512"/>
                  </a:moveTo>
                  <a:cubicBezTo>
                    <a:pt x="234610" y="518512"/>
                    <a:pt x="924" y="285331"/>
                    <a:pt x="38" y="0"/>
                  </a:cubicBezTo>
                  <a:cubicBezTo>
                    <a:pt x="38" y="543"/>
                    <a:pt x="0" y="2772"/>
                    <a:pt x="0" y="3324"/>
                  </a:cubicBezTo>
                  <a:lnTo>
                    <a:pt x="0" y="23698"/>
                  </a:lnTo>
                  <a:cubicBezTo>
                    <a:pt x="0" y="41843"/>
                    <a:pt x="1362" y="85049"/>
                    <a:pt x="3981" y="102489"/>
                  </a:cubicBezTo>
                  <a:cubicBezTo>
                    <a:pt x="29994" y="363455"/>
                    <a:pt x="252213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20" y="361474"/>
                    <a:pt x="1134675" y="98641"/>
                  </a:cubicBezTo>
                  <a:cubicBezTo>
                    <a:pt x="1136933" y="82420"/>
                    <a:pt x="1138095" y="39433"/>
                    <a:pt x="1138095" y="22612"/>
                  </a:cubicBezTo>
                  <a:lnTo>
                    <a:pt x="1138095" y="5525"/>
                  </a:lnTo>
                  <a:cubicBezTo>
                    <a:pt x="1138095" y="4982"/>
                    <a:pt x="1138057" y="552"/>
                    <a:pt x="1138057" y="0"/>
                  </a:cubicBezTo>
                  <a:cubicBezTo>
                    <a:pt x="1137171" y="285331"/>
                    <a:pt x="903485" y="518512"/>
                    <a:pt x="617953" y="518512"/>
                  </a:cubicBezTo>
                  <a:lnTo>
                    <a:pt x="520141" y="518512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2C2F1E76-6DED-4137-AF7F-7E26B0417CD1}"/>
                </a:ext>
              </a:extLst>
            </p:cNvPr>
            <p:cNvSpPr/>
            <p:nvPr/>
          </p:nvSpPr>
          <p:spPr>
            <a:xfrm>
              <a:off x="10215633" y="6779678"/>
              <a:ext cx="1138104" cy="563184"/>
            </a:xfrm>
            <a:custGeom>
              <a:avLst/>
              <a:gdLst>
                <a:gd name="connsiteX0" fmla="*/ 520132 w 1138104"/>
                <a:gd name="connsiteY0" fmla="*/ 518912 h 563184"/>
                <a:gd name="connsiteX1" fmla="*/ 29 w 1138104"/>
                <a:gd name="connsiteY1" fmla="*/ 0 h 563184"/>
                <a:gd name="connsiteX2" fmla="*/ 0 w 1138104"/>
                <a:gd name="connsiteY2" fmla="*/ 3096 h 563184"/>
                <a:gd name="connsiteX3" fmla="*/ 0 w 1138104"/>
                <a:gd name="connsiteY3" fmla="*/ 24022 h 563184"/>
                <a:gd name="connsiteX4" fmla="*/ 4429 w 1138104"/>
                <a:gd name="connsiteY4" fmla="*/ 102422 h 563184"/>
                <a:gd name="connsiteX5" fmla="*/ 520141 w 1138104"/>
                <a:gd name="connsiteY5" fmla="*/ 563185 h 563184"/>
                <a:gd name="connsiteX6" fmla="*/ 617973 w 1138104"/>
                <a:gd name="connsiteY6" fmla="*/ 563185 h 563184"/>
                <a:gd name="connsiteX7" fmla="*/ 1134304 w 1138104"/>
                <a:gd name="connsiteY7" fmla="*/ 98155 h 563184"/>
                <a:gd name="connsiteX8" fmla="*/ 1138104 w 1138104"/>
                <a:gd name="connsiteY8" fmla="*/ 23222 h 563184"/>
                <a:gd name="connsiteX9" fmla="*/ 1138104 w 1138104"/>
                <a:gd name="connsiteY9" fmla="*/ 5563 h 563184"/>
                <a:gd name="connsiteX10" fmla="*/ 1138076 w 1138104"/>
                <a:gd name="connsiteY10" fmla="*/ 10 h 563184"/>
                <a:gd name="connsiteX11" fmla="*/ 617973 w 1138104"/>
                <a:gd name="connsiteY11" fmla="*/ 518922 h 563184"/>
                <a:gd name="connsiteX12" fmla="*/ 520132 w 1138104"/>
                <a:gd name="connsiteY12" fmla="*/ 518922 h 56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3184">
                  <a:moveTo>
                    <a:pt x="520132" y="518912"/>
                  </a:moveTo>
                  <a:cubicBezTo>
                    <a:pt x="234468" y="518912"/>
                    <a:pt x="686" y="285512"/>
                    <a:pt x="29" y="0"/>
                  </a:cubicBezTo>
                  <a:cubicBezTo>
                    <a:pt x="29" y="400"/>
                    <a:pt x="0" y="2686"/>
                    <a:pt x="0" y="3096"/>
                  </a:cubicBezTo>
                  <a:lnTo>
                    <a:pt x="0" y="24022"/>
                  </a:lnTo>
                  <a:cubicBezTo>
                    <a:pt x="0" y="44196"/>
                    <a:pt x="1505" y="83039"/>
                    <a:pt x="4429" y="102422"/>
                  </a:cubicBezTo>
                  <a:cubicBezTo>
                    <a:pt x="33338" y="360597"/>
                    <a:pt x="254232" y="563185"/>
                    <a:pt x="520141" y="563185"/>
                  </a:cubicBezTo>
                  <a:lnTo>
                    <a:pt x="617973" y="563185"/>
                  </a:lnTo>
                  <a:cubicBezTo>
                    <a:pt x="885358" y="563185"/>
                    <a:pt x="1107243" y="358397"/>
                    <a:pt x="1134304" y="98155"/>
                  </a:cubicBezTo>
                  <a:cubicBezTo>
                    <a:pt x="1136818" y="80124"/>
                    <a:pt x="1138104" y="41910"/>
                    <a:pt x="1138104" y="23222"/>
                  </a:cubicBezTo>
                  <a:lnTo>
                    <a:pt x="1138104" y="5563"/>
                  </a:lnTo>
                  <a:cubicBezTo>
                    <a:pt x="1138104" y="5153"/>
                    <a:pt x="1138076" y="419"/>
                    <a:pt x="1138076" y="10"/>
                  </a:cubicBezTo>
                  <a:cubicBezTo>
                    <a:pt x="1137418" y="285531"/>
                    <a:pt x="903637" y="518922"/>
                    <a:pt x="617973" y="518922"/>
                  </a:cubicBezTo>
                  <a:lnTo>
                    <a:pt x="520132" y="518922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628DA9D4-C047-4391-8B1B-9974683EBF3D}"/>
                </a:ext>
              </a:extLst>
            </p:cNvPr>
            <p:cNvSpPr/>
            <p:nvPr/>
          </p:nvSpPr>
          <p:spPr>
            <a:xfrm>
              <a:off x="10215633" y="6785031"/>
              <a:ext cx="1138094" cy="557174"/>
            </a:xfrm>
            <a:custGeom>
              <a:avLst/>
              <a:gdLst>
                <a:gd name="connsiteX0" fmla="*/ 520132 w 1138094"/>
                <a:gd name="connsiteY0" fmla="*/ 519332 h 557174"/>
                <a:gd name="connsiteX1" fmla="*/ 19 w 1138094"/>
                <a:gd name="connsiteY1" fmla="*/ 10 h 557174"/>
                <a:gd name="connsiteX2" fmla="*/ 0 w 1138094"/>
                <a:gd name="connsiteY2" fmla="*/ 2886 h 557174"/>
                <a:gd name="connsiteX3" fmla="*/ 0 w 1138094"/>
                <a:gd name="connsiteY3" fmla="*/ 24355 h 557174"/>
                <a:gd name="connsiteX4" fmla="*/ 4867 w 1138094"/>
                <a:gd name="connsiteY4" fmla="*/ 102356 h 557174"/>
                <a:gd name="connsiteX5" fmla="*/ 520132 w 1138094"/>
                <a:gd name="connsiteY5" fmla="*/ 557174 h 557174"/>
                <a:gd name="connsiteX6" fmla="*/ 617963 w 1138094"/>
                <a:gd name="connsiteY6" fmla="*/ 557174 h 557174"/>
                <a:gd name="connsiteX7" fmla="*/ 1133913 w 1138094"/>
                <a:gd name="connsiteY7" fmla="*/ 97650 h 557174"/>
                <a:gd name="connsiteX8" fmla="*/ 1138095 w 1138094"/>
                <a:gd name="connsiteY8" fmla="*/ 23813 h 557174"/>
                <a:gd name="connsiteX9" fmla="*/ 1138095 w 1138094"/>
                <a:gd name="connsiteY9" fmla="*/ 5572 h 557174"/>
                <a:gd name="connsiteX10" fmla="*/ 1138076 w 1138094"/>
                <a:gd name="connsiteY10" fmla="*/ 0 h 557174"/>
                <a:gd name="connsiteX11" fmla="*/ 617963 w 1138094"/>
                <a:gd name="connsiteY11" fmla="*/ 519322 h 557174"/>
                <a:gd name="connsiteX12" fmla="*/ 520132 w 1138094"/>
                <a:gd name="connsiteY12" fmla="*/ 519322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57174">
                  <a:moveTo>
                    <a:pt x="520132" y="519332"/>
                  </a:moveTo>
                  <a:cubicBezTo>
                    <a:pt x="234334" y="519332"/>
                    <a:pt x="457" y="285712"/>
                    <a:pt x="19" y="10"/>
                  </a:cubicBezTo>
                  <a:cubicBezTo>
                    <a:pt x="19" y="276"/>
                    <a:pt x="0" y="2619"/>
                    <a:pt x="0" y="2886"/>
                  </a:cubicBezTo>
                  <a:lnTo>
                    <a:pt x="0" y="24355"/>
                  </a:lnTo>
                  <a:cubicBezTo>
                    <a:pt x="0" y="46539"/>
                    <a:pt x="1657" y="81029"/>
                    <a:pt x="4867" y="102356"/>
                  </a:cubicBezTo>
                  <a:cubicBezTo>
                    <a:pt x="36662" y="357749"/>
                    <a:pt x="256241" y="557174"/>
                    <a:pt x="520132" y="557174"/>
                  </a:cubicBezTo>
                  <a:lnTo>
                    <a:pt x="617963" y="557174"/>
                  </a:lnTo>
                  <a:cubicBezTo>
                    <a:pt x="883482" y="557174"/>
                    <a:pt x="1104148" y="355321"/>
                    <a:pt x="1133913" y="97650"/>
                  </a:cubicBezTo>
                  <a:cubicBezTo>
                    <a:pt x="1136675" y="77819"/>
                    <a:pt x="1138095" y="44367"/>
                    <a:pt x="1138095" y="23813"/>
                  </a:cubicBezTo>
                  <a:lnTo>
                    <a:pt x="1138095" y="5572"/>
                  </a:lnTo>
                  <a:cubicBezTo>
                    <a:pt x="1138095" y="5296"/>
                    <a:pt x="1138076" y="267"/>
                    <a:pt x="1138076" y="0"/>
                  </a:cubicBezTo>
                  <a:cubicBezTo>
                    <a:pt x="1137637" y="285702"/>
                    <a:pt x="903761" y="519322"/>
                    <a:pt x="617963" y="519322"/>
                  </a:cubicBezTo>
                  <a:lnTo>
                    <a:pt x="520132" y="519322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42B023C5-7C55-4682-AE9F-C11D3DCAA15D}"/>
                </a:ext>
              </a:extLst>
            </p:cNvPr>
            <p:cNvSpPr/>
            <p:nvPr/>
          </p:nvSpPr>
          <p:spPr>
            <a:xfrm>
              <a:off x="10215633" y="6790403"/>
              <a:ext cx="1138104" cy="551164"/>
            </a:xfrm>
            <a:custGeom>
              <a:avLst/>
              <a:gdLst>
                <a:gd name="connsiteX0" fmla="*/ 520132 w 1138104"/>
                <a:gd name="connsiteY0" fmla="*/ 519732 h 551164"/>
                <a:gd name="connsiteX1" fmla="*/ 9 w 1138104"/>
                <a:gd name="connsiteY1" fmla="*/ 0 h 551164"/>
                <a:gd name="connsiteX2" fmla="*/ 0 w 1138104"/>
                <a:gd name="connsiteY2" fmla="*/ 2667 h 551164"/>
                <a:gd name="connsiteX3" fmla="*/ 0 w 1138104"/>
                <a:gd name="connsiteY3" fmla="*/ 24689 h 551164"/>
                <a:gd name="connsiteX4" fmla="*/ 5315 w 1138104"/>
                <a:gd name="connsiteY4" fmla="*/ 102289 h 551164"/>
                <a:gd name="connsiteX5" fmla="*/ 520141 w 1138104"/>
                <a:gd name="connsiteY5" fmla="*/ 551164 h 551164"/>
                <a:gd name="connsiteX6" fmla="*/ 617973 w 1138104"/>
                <a:gd name="connsiteY6" fmla="*/ 551164 h 551164"/>
                <a:gd name="connsiteX7" fmla="*/ 1133542 w 1138104"/>
                <a:gd name="connsiteY7" fmla="*/ 97155 h 551164"/>
                <a:gd name="connsiteX8" fmla="*/ 1138104 w 1138104"/>
                <a:gd name="connsiteY8" fmla="*/ 24413 h 551164"/>
                <a:gd name="connsiteX9" fmla="*/ 1138104 w 1138104"/>
                <a:gd name="connsiteY9" fmla="*/ 5601 h 551164"/>
                <a:gd name="connsiteX10" fmla="*/ 1138095 w 1138104"/>
                <a:gd name="connsiteY10" fmla="*/ 0 h 551164"/>
                <a:gd name="connsiteX11" fmla="*/ 617973 w 1138104"/>
                <a:gd name="connsiteY11" fmla="*/ 519732 h 551164"/>
                <a:gd name="connsiteX12" fmla="*/ 520132 w 1138104"/>
                <a:gd name="connsiteY12" fmla="*/ 519732 h 55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1164">
                  <a:moveTo>
                    <a:pt x="520132" y="519732"/>
                  </a:moveTo>
                  <a:cubicBezTo>
                    <a:pt x="234191" y="519732"/>
                    <a:pt x="229" y="285893"/>
                    <a:pt x="9" y="0"/>
                  </a:cubicBezTo>
                  <a:cubicBezTo>
                    <a:pt x="9" y="143"/>
                    <a:pt x="0" y="2534"/>
                    <a:pt x="0" y="2667"/>
                  </a:cubicBezTo>
                  <a:lnTo>
                    <a:pt x="0" y="24689"/>
                  </a:lnTo>
                  <a:cubicBezTo>
                    <a:pt x="0" y="48892"/>
                    <a:pt x="1810" y="79029"/>
                    <a:pt x="5315" y="102289"/>
                  </a:cubicBezTo>
                  <a:cubicBezTo>
                    <a:pt x="40005" y="354892"/>
                    <a:pt x="258270" y="551164"/>
                    <a:pt x="520141" y="551164"/>
                  </a:cubicBezTo>
                  <a:lnTo>
                    <a:pt x="617973" y="551164"/>
                  </a:lnTo>
                  <a:cubicBezTo>
                    <a:pt x="881625" y="551164"/>
                    <a:pt x="1101071" y="352234"/>
                    <a:pt x="1133542" y="97155"/>
                  </a:cubicBezTo>
                  <a:cubicBezTo>
                    <a:pt x="1136552" y="75524"/>
                    <a:pt x="1138104" y="46834"/>
                    <a:pt x="1138104" y="24413"/>
                  </a:cubicBezTo>
                  <a:lnTo>
                    <a:pt x="1138104" y="5601"/>
                  </a:lnTo>
                  <a:cubicBezTo>
                    <a:pt x="1138104" y="5458"/>
                    <a:pt x="1138095" y="133"/>
                    <a:pt x="1138095" y="0"/>
                  </a:cubicBezTo>
                  <a:cubicBezTo>
                    <a:pt x="1137876" y="285893"/>
                    <a:pt x="903903" y="519732"/>
                    <a:pt x="617973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EA916150-869E-4881-B6A2-457DF576E456}"/>
                </a:ext>
              </a:extLst>
            </p:cNvPr>
            <p:cNvSpPr/>
            <p:nvPr/>
          </p:nvSpPr>
          <p:spPr>
            <a:xfrm>
              <a:off x="10215642" y="6795766"/>
              <a:ext cx="1138094" cy="545153"/>
            </a:xfrm>
            <a:custGeom>
              <a:avLst/>
              <a:gdLst>
                <a:gd name="connsiteX0" fmla="*/ 617963 w 1138094"/>
                <a:gd name="connsiteY0" fmla="*/ 520141 h 545153"/>
                <a:gd name="connsiteX1" fmla="*/ 520132 w 1138094"/>
                <a:gd name="connsiteY1" fmla="*/ 520141 h 545153"/>
                <a:gd name="connsiteX2" fmla="*/ 0 w 1138094"/>
                <a:gd name="connsiteY2" fmla="*/ 0 h 545153"/>
                <a:gd name="connsiteX3" fmla="*/ 0 w 1138094"/>
                <a:gd name="connsiteY3" fmla="*/ 25013 h 545153"/>
                <a:gd name="connsiteX4" fmla="*/ 520132 w 1138094"/>
                <a:gd name="connsiteY4" fmla="*/ 545154 h 545153"/>
                <a:gd name="connsiteX5" fmla="*/ 617963 w 1138094"/>
                <a:gd name="connsiteY5" fmla="*/ 545154 h 545153"/>
                <a:gd name="connsiteX6" fmla="*/ 1138095 w 1138094"/>
                <a:gd name="connsiteY6" fmla="*/ 25013 h 545153"/>
                <a:gd name="connsiteX7" fmla="*/ 1138095 w 1138094"/>
                <a:gd name="connsiteY7" fmla="*/ 0 h 545153"/>
                <a:gd name="connsiteX8" fmla="*/ 617963 w 1138094"/>
                <a:gd name="connsiteY8" fmla="*/ 520141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094" h="545153">
                  <a:moveTo>
                    <a:pt x="617963" y="520141"/>
                  </a:moveTo>
                  <a:lnTo>
                    <a:pt x="520132" y="520141"/>
                  </a:lnTo>
                  <a:cubicBezTo>
                    <a:pt x="234058" y="520141"/>
                    <a:pt x="0" y="286074"/>
                    <a:pt x="0" y="0"/>
                  </a:cubicBezTo>
                  <a:lnTo>
                    <a:pt x="0" y="25013"/>
                  </a:lnTo>
                  <a:cubicBezTo>
                    <a:pt x="0" y="311086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095" y="311086"/>
                    <a:pt x="1138095" y="25013"/>
                  </a:cubicBezTo>
                  <a:lnTo>
                    <a:pt x="1138095" y="0"/>
                  </a:lnTo>
                  <a:cubicBezTo>
                    <a:pt x="1138095" y="286083"/>
                    <a:pt x="904037" y="520141"/>
                    <a:pt x="617963" y="520141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46" name="Freeform: Shape 1545">
            <a:extLst>
              <a:ext uri="{FF2B5EF4-FFF2-40B4-BE49-F238E27FC236}">
                <a16:creationId xmlns:a16="http://schemas.microsoft.com/office/drawing/2014/main" id="{89D00BA5-1CE0-477A-A1CB-50B1C8C0DC0B}"/>
              </a:ext>
            </a:extLst>
          </p:cNvPr>
          <p:cNvSpPr/>
          <p:nvPr/>
        </p:nvSpPr>
        <p:spPr>
          <a:xfrm>
            <a:off x="18554153" y="-1494280"/>
            <a:ext cx="318283" cy="197924"/>
          </a:xfrm>
          <a:custGeom>
            <a:avLst/>
            <a:gdLst>
              <a:gd name="connsiteX0" fmla="*/ 315133 w 318283"/>
              <a:gd name="connsiteY0" fmla="*/ 184401 h 197924"/>
              <a:gd name="connsiteX1" fmla="*/ 148616 w 318283"/>
              <a:gd name="connsiteY1" fmla="*/ 139967 h 197924"/>
              <a:gd name="connsiteX2" fmla="*/ 2455 w 318283"/>
              <a:gd name="connsiteY2" fmla="*/ 19152 h 197924"/>
              <a:gd name="connsiteX3" fmla="*/ 190193 w 318283"/>
              <a:gd name="connsiteY3" fmla="*/ 42364 h 197924"/>
              <a:gd name="connsiteX4" fmla="*/ 315133 w 318283"/>
              <a:gd name="connsiteY4" fmla="*/ 184401 h 1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83" h="197924">
                <a:moveTo>
                  <a:pt x="315133" y="184401"/>
                </a:moveTo>
                <a:cubicBezTo>
                  <a:pt x="297797" y="217214"/>
                  <a:pt x="234960" y="185601"/>
                  <a:pt x="148616" y="139967"/>
                </a:cubicBezTo>
                <a:cubicBezTo>
                  <a:pt x="62282" y="94332"/>
                  <a:pt x="-14880" y="51965"/>
                  <a:pt x="2455" y="19152"/>
                </a:cubicBezTo>
                <a:cubicBezTo>
                  <a:pt x="19791" y="-13662"/>
                  <a:pt x="103849" y="-3270"/>
                  <a:pt x="190193" y="42364"/>
                </a:cubicBezTo>
                <a:cubicBezTo>
                  <a:pt x="276528" y="88008"/>
                  <a:pt x="332468" y="151597"/>
                  <a:pt x="315133" y="184401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47" name="Freeform: Shape 1546">
            <a:extLst>
              <a:ext uri="{FF2B5EF4-FFF2-40B4-BE49-F238E27FC236}">
                <a16:creationId xmlns:a16="http://schemas.microsoft.com/office/drawing/2014/main" id="{2577260C-F275-47F0-B249-BF62AE881ED0}"/>
              </a:ext>
            </a:extLst>
          </p:cNvPr>
          <p:cNvSpPr/>
          <p:nvPr/>
        </p:nvSpPr>
        <p:spPr>
          <a:xfrm>
            <a:off x="17948295" y="-1004308"/>
            <a:ext cx="1043654" cy="526999"/>
          </a:xfrm>
          <a:custGeom>
            <a:avLst/>
            <a:gdLst>
              <a:gd name="connsiteX0" fmla="*/ 566681 w 1043654"/>
              <a:gd name="connsiteY0" fmla="*/ 476974 h 526999"/>
              <a:gd name="connsiteX1" fmla="*/ 476974 w 1043654"/>
              <a:gd name="connsiteY1" fmla="*/ 476974 h 526999"/>
              <a:gd name="connsiteX2" fmla="*/ 0 w 1043654"/>
              <a:gd name="connsiteY2" fmla="*/ 0 h 526999"/>
              <a:gd name="connsiteX3" fmla="*/ 0 w 1043654"/>
              <a:gd name="connsiteY3" fmla="*/ 50025 h 526999"/>
              <a:gd name="connsiteX4" fmla="*/ 476974 w 1043654"/>
              <a:gd name="connsiteY4" fmla="*/ 526999 h 526999"/>
              <a:gd name="connsiteX5" fmla="*/ 566681 w 1043654"/>
              <a:gd name="connsiteY5" fmla="*/ 526999 h 526999"/>
              <a:gd name="connsiteX6" fmla="*/ 1043654 w 1043654"/>
              <a:gd name="connsiteY6" fmla="*/ 50025 h 526999"/>
              <a:gd name="connsiteX7" fmla="*/ 1043654 w 1043654"/>
              <a:gd name="connsiteY7" fmla="*/ 0 h 526999"/>
              <a:gd name="connsiteX8" fmla="*/ 566681 w 1043654"/>
              <a:gd name="connsiteY8" fmla="*/ 476974 h 52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526999">
                <a:moveTo>
                  <a:pt x="566681" y="476974"/>
                </a:moveTo>
                <a:lnTo>
                  <a:pt x="476974" y="476974"/>
                </a:lnTo>
                <a:cubicBezTo>
                  <a:pt x="214636" y="476974"/>
                  <a:pt x="0" y="262337"/>
                  <a:pt x="0" y="0"/>
                </a:cubicBezTo>
                <a:lnTo>
                  <a:pt x="0" y="50025"/>
                </a:lnTo>
                <a:cubicBezTo>
                  <a:pt x="0" y="312363"/>
                  <a:pt x="214646" y="526999"/>
                  <a:pt x="476974" y="526999"/>
                </a:cubicBezTo>
                <a:lnTo>
                  <a:pt x="566681" y="526999"/>
                </a:lnTo>
                <a:cubicBezTo>
                  <a:pt x="829018" y="526999"/>
                  <a:pt x="1043654" y="312363"/>
                  <a:pt x="1043654" y="50025"/>
                </a:cubicBezTo>
                <a:lnTo>
                  <a:pt x="1043654" y="0"/>
                </a:lnTo>
                <a:cubicBezTo>
                  <a:pt x="1043654" y="262337"/>
                  <a:pt x="829018" y="476974"/>
                  <a:pt x="566681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48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444891" y="-1673715"/>
            <a:ext cx="1562738" cy="1562738"/>
            <a:chOff x="11759454" y="6088049"/>
            <a:chExt cx="1562738" cy="1562738"/>
          </a:xfrm>
        </p:grpSpPr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7B5BC3EC-72AA-4107-A518-B1F1C411992E}"/>
                </a:ext>
              </a:extLst>
            </p:cNvPr>
            <p:cNvSpPr/>
            <p:nvPr/>
          </p:nvSpPr>
          <p:spPr>
            <a:xfrm>
              <a:off x="11759454" y="6088049"/>
              <a:ext cx="1562738" cy="1562738"/>
            </a:xfrm>
            <a:custGeom>
              <a:avLst/>
              <a:gdLst>
                <a:gd name="connsiteX0" fmla="*/ 848535 w 1562738"/>
                <a:gd name="connsiteY0" fmla="*/ 1562738 h 1562738"/>
                <a:gd name="connsiteX1" fmla="*/ 714204 w 1562738"/>
                <a:gd name="connsiteY1" fmla="*/ 1562738 h 1562738"/>
                <a:gd name="connsiteX2" fmla="*/ 0 w 1562738"/>
                <a:gd name="connsiteY2" fmla="*/ 848535 h 1562738"/>
                <a:gd name="connsiteX3" fmla="*/ 0 w 1562738"/>
                <a:gd name="connsiteY3" fmla="*/ 714204 h 1562738"/>
                <a:gd name="connsiteX4" fmla="*/ 714204 w 1562738"/>
                <a:gd name="connsiteY4" fmla="*/ 0 h 1562738"/>
                <a:gd name="connsiteX5" fmla="*/ 848535 w 1562738"/>
                <a:gd name="connsiteY5" fmla="*/ 0 h 1562738"/>
                <a:gd name="connsiteX6" fmla="*/ 1562738 w 1562738"/>
                <a:gd name="connsiteY6" fmla="*/ 714204 h 1562738"/>
                <a:gd name="connsiteX7" fmla="*/ 1562738 w 1562738"/>
                <a:gd name="connsiteY7" fmla="*/ 848535 h 1562738"/>
                <a:gd name="connsiteX8" fmla="*/ 848535 w 1562738"/>
                <a:gd name="connsiteY8" fmla="*/ 1562738 h 156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38">
                  <a:moveTo>
                    <a:pt x="848535" y="1562738"/>
                  </a:moveTo>
                  <a:lnTo>
                    <a:pt x="714204" y="1562738"/>
                  </a:lnTo>
                  <a:cubicBezTo>
                    <a:pt x="321393" y="1562738"/>
                    <a:pt x="0" y="1241346"/>
                    <a:pt x="0" y="848535"/>
                  </a:cubicBezTo>
                  <a:lnTo>
                    <a:pt x="0" y="714204"/>
                  </a:lnTo>
                  <a:cubicBezTo>
                    <a:pt x="0" y="321393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3"/>
                    <a:pt x="1562738" y="714204"/>
                  </a:cubicBezTo>
                  <a:lnTo>
                    <a:pt x="1562738" y="848535"/>
                  </a:lnTo>
                  <a:cubicBezTo>
                    <a:pt x="1562738" y="1241346"/>
                    <a:pt x="1241346" y="1562738"/>
                    <a:pt x="848535" y="156273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F5434C0A-29A1-42FB-92E3-811C6195F892}"/>
                </a:ext>
              </a:extLst>
            </p:cNvPr>
            <p:cNvSpPr/>
            <p:nvPr/>
          </p:nvSpPr>
          <p:spPr>
            <a:xfrm>
              <a:off x="11763988" y="6090287"/>
              <a:ext cx="1553660" cy="1553651"/>
            </a:xfrm>
            <a:custGeom>
              <a:avLst/>
              <a:gdLst>
                <a:gd name="connsiteX0" fmla="*/ 843610 w 1553660"/>
                <a:gd name="connsiteY0" fmla="*/ 1553651 h 1553651"/>
                <a:gd name="connsiteX1" fmla="*/ 710060 w 1553660"/>
                <a:gd name="connsiteY1" fmla="*/ 1553651 h 1553651"/>
                <a:gd name="connsiteX2" fmla="*/ 0 w 1553660"/>
                <a:gd name="connsiteY2" fmla="*/ 843601 h 1553651"/>
                <a:gd name="connsiteX3" fmla="*/ 0 w 1553660"/>
                <a:gd name="connsiteY3" fmla="*/ 710051 h 1553651"/>
                <a:gd name="connsiteX4" fmla="*/ 710060 w 1553660"/>
                <a:gd name="connsiteY4" fmla="*/ 0 h 1553651"/>
                <a:gd name="connsiteX5" fmla="*/ 843610 w 1553660"/>
                <a:gd name="connsiteY5" fmla="*/ 0 h 1553651"/>
                <a:gd name="connsiteX6" fmla="*/ 1553661 w 1553660"/>
                <a:gd name="connsiteY6" fmla="*/ 710051 h 1553651"/>
                <a:gd name="connsiteX7" fmla="*/ 1553661 w 1553660"/>
                <a:gd name="connsiteY7" fmla="*/ 843601 h 1553651"/>
                <a:gd name="connsiteX8" fmla="*/ 843610 w 1553660"/>
                <a:gd name="connsiteY8" fmla="*/ 1553651 h 155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60" h="1553651">
                  <a:moveTo>
                    <a:pt x="843610" y="1553651"/>
                  </a:moveTo>
                  <a:lnTo>
                    <a:pt x="710060" y="1553651"/>
                  </a:lnTo>
                  <a:cubicBezTo>
                    <a:pt x="319526" y="1553651"/>
                    <a:pt x="0" y="1234126"/>
                    <a:pt x="0" y="843601"/>
                  </a:cubicBezTo>
                  <a:lnTo>
                    <a:pt x="0" y="710051"/>
                  </a:lnTo>
                  <a:cubicBezTo>
                    <a:pt x="0" y="319526"/>
                    <a:pt x="319526" y="0"/>
                    <a:pt x="710060" y="0"/>
                  </a:cubicBezTo>
                  <a:lnTo>
                    <a:pt x="843610" y="0"/>
                  </a:lnTo>
                  <a:cubicBezTo>
                    <a:pt x="1234145" y="0"/>
                    <a:pt x="1553661" y="319526"/>
                    <a:pt x="1553661" y="710051"/>
                  </a:cubicBezTo>
                  <a:lnTo>
                    <a:pt x="1553661" y="843601"/>
                  </a:lnTo>
                  <a:cubicBezTo>
                    <a:pt x="1553661" y="1234126"/>
                    <a:pt x="1234145" y="1553651"/>
                    <a:pt x="843610" y="155365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2571813B-1A55-4D09-9D84-B845DA5F3A79}"/>
                </a:ext>
              </a:extLst>
            </p:cNvPr>
            <p:cNvSpPr/>
            <p:nvPr/>
          </p:nvSpPr>
          <p:spPr>
            <a:xfrm>
              <a:off x="11768541" y="6092516"/>
              <a:ext cx="1544564" cy="1544573"/>
            </a:xfrm>
            <a:custGeom>
              <a:avLst/>
              <a:gdLst>
                <a:gd name="connsiteX0" fmla="*/ 838667 w 1544564"/>
                <a:gd name="connsiteY0" fmla="*/ 1544574 h 1544573"/>
                <a:gd name="connsiteX1" fmla="*/ 705908 w 1544564"/>
                <a:gd name="connsiteY1" fmla="*/ 1544574 h 1544573"/>
                <a:gd name="connsiteX2" fmla="*/ 0 w 1544564"/>
                <a:gd name="connsiteY2" fmla="*/ 838676 h 1544573"/>
                <a:gd name="connsiteX3" fmla="*/ 0 w 1544564"/>
                <a:gd name="connsiteY3" fmla="*/ 705898 h 1544573"/>
                <a:gd name="connsiteX4" fmla="*/ 705908 w 1544564"/>
                <a:gd name="connsiteY4" fmla="*/ 0 h 1544573"/>
                <a:gd name="connsiteX5" fmla="*/ 838667 w 1544564"/>
                <a:gd name="connsiteY5" fmla="*/ 0 h 1544573"/>
                <a:gd name="connsiteX6" fmla="*/ 1544565 w 1544564"/>
                <a:gd name="connsiteY6" fmla="*/ 705898 h 1544573"/>
                <a:gd name="connsiteX7" fmla="*/ 1544565 w 1544564"/>
                <a:gd name="connsiteY7" fmla="*/ 838667 h 1544573"/>
                <a:gd name="connsiteX8" fmla="*/ 838667 w 1544564"/>
                <a:gd name="connsiteY8" fmla="*/ 1544574 h 154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73">
                  <a:moveTo>
                    <a:pt x="838667" y="1544574"/>
                  </a:moveTo>
                  <a:lnTo>
                    <a:pt x="705908" y="1544574"/>
                  </a:lnTo>
                  <a:cubicBezTo>
                    <a:pt x="317659" y="1544574"/>
                    <a:pt x="0" y="1226915"/>
                    <a:pt x="0" y="838676"/>
                  </a:cubicBezTo>
                  <a:lnTo>
                    <a:pt x="0" y="705898"/>
                  </a:lnTo>
                  <a:cubicBezTo>
                    <a:pt x="0" y="317649"/>
                    <a:pt x="317668" y="0"/>
                    <a:pt x="705908" y="0"/>
                  </a:cubicBezTo>
                  <a:lnTo>
                    <a:pt x="838667" y="0"/>
                  </a:lnTo>
                  <a:cubicBezTo>
                    <a:pt x="1226916" y="0"/>
                    <a:pt x="1544565" y="317659"/>
                    <a:pt x="1544565" y="705898"/>
                  </a:cubicBezTo>
                  <a:lnTo>
                    <a:pt x="1544565" y="838667"/>
                  </a:lnTo>
                  <a:cubicBezTo>
                    <a:pt x="1544565" y="1226915"/>
                    <a:pt x="1226906" y="1544574"/>
                    <a:pt x="838667" y="1544574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17DB63E0-FA38-4314-A35F-1FEC15EBCAA2}"/>
                </a:ext>
              </a:extLst>
            </p:cNvPr>
            <p:cNvSpPr/>
            <p:nvPr/>
          </p:nvSpPr>
          <p:spPr>
            <a:xfrm>
              <a:off x="11773085" y="6094745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54 w 1535487"/>
                <a:gd name="connsiteY1" fmla="*/ 1535487 h 1535487"/>
                <a:gd name="connsiteX2" fmla="*/ 0 w 1535487"/>
                <a:gd name="connsiteY2" fmla="*/ 833742 h 1535487"/>
                <a:gd name="connsiteX3" fmla="*/ 0 w 1535487"/>
                <a:gd name="connsiteY3" fmla="*/ 701754 h 1535487"/>
                <a:gd name="connsiteX4" fmla="*/ 701754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54 h 1535487"/>
                <a:gd name="connsiteX7" fmla="*/ 1535487 w 1535487"/>
                <a:gd name="connsiteY7" fmla="*/ 833742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54" y="1535487"/>
                  </a:lnTo>
                  <a:cubicBezTo>
                    <a:pt x="315792" y="1535487"/>
                    <a:pt x="0" y="1219705"/>
                    <a:pt x="0" y="833742"/>
                  </a:cubicBezTo>
                  <a:lnTo>
                    <a:pt x="0" y="701754"/>
                  </a:lnTo>
                  <a:cubicBezTo>
                    <a:pt x="0" y="315792"/>
                    <a:pt x="315782" y="0"/>
                    <a:pt x="701754" y="0"/>
                  </a:cubicBezTo>
                  <a:lnTo>
                    <a:pt x="833733" y="0"/>
                  </a:lnTo>
                  <a:cubicBezTo>
                    <a:pt x="1219695" y="0"/>
                    <a:pt x="1535487" y="315792"/>
                    <a:pt x="1535487" y="701754"/>
                  </a:cubicBezTo>
                  <a:lnTo>
                    <a:pt x="1535487" y="833742"/>
                  </a:lnTo>
                  <a:cubicBezTo>
                    <a:pt x="1535487" y="1219705"/>
                    <a:pt x="1219695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E087160C-CA3C-41F8-BCD4-2D2ADCAA1A88}"/>
                </a:ext>
              </a:extLst>
            </p:cNvPr>
            <p:cNvSpPr/>
            <p:nvPr/>
          </p:nvSpPr>
          <p:spPr>
            <a:xfrm>
              <a:off x="11777628" y="6096983"/>
              <a:ext cx="1526400" cy="1526409"/>
            </a:xfrm>
            <a:custGeom>
              <a:avLst/>
              <a:gdLst>
                <a:gd name="connsiteX0" fmla="*/ 828799 w 1526400"/>
                <a:gd name="connsiteY0" fmla="*/ 1526410 h 1526409"/>
                <a:gd name="connsiteX1" fmla="*/ 697602 w 1526400"/>
                <a:gd name="connsiteY1" fmla="*/ 1526410 h 1526409"/>
                <a:gd name="connsiteX2" fmla="*/ 0 w 1526400"/>
                <a:gd name="connsiteY2" fmla="*/ 828808 h 1526409"/>
                <a:gd name="connsiteX3" fmla="*/ 0 w 1526400"/>
                <a:gd name="connsiteY3" fmla="*/ 697601 h 1526409"/>
                <a:gd name="connsiteX4" fmla="*/ 697602 w 1526400"/>
                <a:gd name="connsiteY4" fmla="*/ 0 h 1526409"/>
                <a:gd name="connsiteX5" fmla="*/ 828799 w 1526400"/>
                <a:gd name="connsiteY5" fmla="*/ 0 h 1526409"/>
                <a:gd name="connsiteX6" fmla="*/ 1526400 w 1526400"/>
                <a:gd name="connsiteY6" fmla="*/ 697601 h 1526409"/>
                <a:gd name="connsiteX7" fmla="*/ 1526400 w 1526400"/>
                <a:gd name="connsiteY7" fmla="*/ 828808 h 1526409"/>
                <a:gd name="connsiteX8" fmla="*/ 828799 w 1526400"/>
                <a:gd name="connsiteY8" fmla="*/ 1526410 h 152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00" h="1526409">
                  <a:moveTo>
                    <a:pt x="828799" y="1526410"/>
                  </a:moveTo>
                  <a:lnTo>
                    <a:pt x="697602" y="1526410"/>
                  </a:lnTo>
                  <a:cubicBezTo>
                    <a:pt x="313925" y="1526410"/>
                    <a:pt x="0" y="1212485"/>
                    <a:pt x="0" y="828808"/>
                  </a:cubicBezTo>
                  <a:lnTo>
                    <a:pt x="0" y="697601"/>
                  </a:lnTo>
                  <a:cubicBezTo>
                    <a:pt x="0" y="313925"/>
                    <a:pt x="313925" y="0"/>
                    <a:pt x="697602" y="0"/>
                  </a:cubicBezTo>
                  <a:lnTo>
                    <a:pt x="828799" y="0"/>
                  </a:lnTo>
                  <a:cubicBezTo>
                    <a:pt x="1212475" y="0"/>
                    <a:pt x="1526400" y="313925"/>
                    <a:pt x="1526400" y="697601"/>
                  </a:cubicBezTo>
                  <a:lnTo>
                    <a:pt x="1526400" y="828808"/>
                  </a:lnTo>
                  <a:cubicBezTo>
                    <a:pt x="1526400" y="1212485"/>
                    <a:pt x="1212475" y="1526410"/>
                    <a:pt x="828799" y="1526410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A26ED611-02B3-4746-9FA8-492739D8CBFC}"/>
                </a:ext>
              </a:extLst>
            </p:cNvPr>
            <p:cNvSpPr/>
            <p:nvPr/>
          </p:nvSpPr>
          <p:spPr>
            <a:xfrm>
              <a:off x="11782171" y="6099212"/>
              <a:ext cx="1517323" cy="1517323"/>
            </a:xfrm>
            <a:custGeom>
              <a:avLst/>
              <a:gdLst>
                <a:gd name="connsiteX0" fmla="*/ 823865 w 1517323"/>
                <a:gd name="connsiteY0" fmla="*/ 1517323 h 1517323"/>
                <a:gd name="connsiteX1" fmla="*/ 693449 w 1517323"/>
                <a:gd name="connsiteY1" fmla="*/ 1517323 h 1517323"/>
                <a:gd name="connsiteX2" fmla="*/ 0 w 1517323"/>
                <a:gd name="connsiteY2" fmla="*/ 823874 h 1517323"/>
                <a:gd name="connsiteX3" fmla="*/ 0 w 1517323"/>
                <a:gd name="connsiteY3" fmla="*/ 693449 h 1517323"/>
                <a:gd name="connsiteX4" fmla="*/ 693449 w 1517323"/>
                <a:gd name="connsiteY4" fmla="*/ 0 h 1517323"/>
                <a:gd name="connsiteX5" fmla="*/ 823865 w 1517323"/>
                <a:gd name="connsiteY5" fmla="*/ 0 h 1517323"/>
                <a:gd name="connsiteX6" fmla="*/ 1517323 w 1517323"/>
                <a:gd name="connsiteY6" fmla="*/ 693449 h 1517323"/>
                <a:gd name="connsiteX7" fmla="*/ 1517323 w 1517323"/>
                <a:gd name="connsiteY7" fmla="*/ 823874 h 1517323"/>
                <a:gd name="connsiteX8" fmla="*/ 823865 w 1517323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3" h="1517323">
                  <a:moveTo>
                    <a:pt x="823865" y="1517323"/>
                  </a:moveTo>
                  <a:lnTo>
                    <a:pt x="693449" y="1517323"/>
                  </a:lnTo>
                  <a:cubicBezTo>
                    <a:pt x="312049" y="1517323"/>
                    <a:pt x="0" y="1205275"/>
                    <a:pt x="0" y="823874"/>
                  </a:cubicBezTo>
                  <a:lnTo>
                    <a:pt x="0" y="693449"/>
                  </a:lnTo>
                  <a:cubicBezTo>
                    <a:pt x="0" y="312049"/>
                    <a:pt x="312049" y="0"/>
                    <a:pt x="693449" y="0"/>
                  </a:cubicBezTo>
                  <a:lnTo>
                    <a:pt x="823865" y="0"/>
                  </a:lnTo>
                  <a:cubicBezTo>
                    <a:pt x="1205265" y="0"/>
                    <a:pt x="1517323" y="312058"/>
                    <a:pt x="1517323" y="693449"/>
                  </a:cubicBezTo>
                  <a:lnTo>
                    <a:pt x="1517323" y="823874"/>
                  </a:lnTo>
                  <a:cubicBezTo>
                    <a:pt x="1517314" y="1205275"/>
                    <a:pt x="1205265" y="1517323"/>
                    <a:pt x="823865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B3B84EC8-902B-48F5-9DC9-27661BC472E8}"/>
                </a:ext>
              </a:extLst>
            </p:cNvPr>
            <p:cNvSpPr/>
            <p:nvPr/>
          </p:nvSpPr>
          <p:spPr>
            <a:xfrm>
              <a:off x="11786715" y="6101460"/>
              <a:ext cx="1508226" cy="1508236"/>
            </a:xfrm>
            <a:custGeom>
              <a:avLst/>
              <a:gdLst>
                <a:gd name="connsiteX0" fmla="*/ 818931 w 1508226"/>
                <a:gd name="connsiteY0" fmla="*/ 1508236 h 1508236"/>
                <a:gd name="connsiteX1" fmla="*/ 689296 w 1508226"/>
                <a:gd name="connsiteY1" fmla="*/ 1508236 h 1508236"/>
                <a:gd name="connsiteX2" fmla="*/ 0 w 1508226"/>
                <a:gd name="connsiteY2" fmla="*/ 818940 h 1508236"/>
                <a:gd name="connsiteX3" fmla="*/ 0 w 1508226"/>
                <a:gd name="connsiteY3" fmla="*/ 689296 h 1508236"/>
                <a:gd name="connsiteX4" fmla="*/ 689296 w 1508226"/>
                <a:gd name="connsiteY4" fmla="*/ 0 h 1508236"/>
                <a:gd name="connsiteX5" fmla="*/ 818931 w 1508226"/>
                <a:gd name="connsiteY5" fmla="*/ 0 h 1508236"/>
                <a:gd name="connsiteX6" fmla="*/ 1508226 w 1508226"/>
                <a:gd name="connsiteY6" fmla="*/ 689296 h 1508236"/>
                <a:gd name="connsiteX7" fmla="*/ 1508226 w 1508226"/>
                <a:gd name="connsiteY7" fmla="*/ 818940 h 1508236"/>
                <a:gd name="connsiteX8" fmla="*/ 818931 w 1508226"/>
                <a:gd name="connsiteY8" fmla="*/ 1508236 h 150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26" h="1508236">
                  <a:moveTo>
                    <a:pt x="818931" y="1508236"/>
                  </a:moveTo>
                  <a:lnTo>
                    <a:pt x="689296" y="1508236"/>
                  </a:lnTo>
                  <a:cubicBezTo>
                    <a:pt x="310172" y="1508236"/>
                    <a:pt x="0" y="1198055"/>
                    <a:pt x="0" y="818940"/>
                  </a:cubicBezTo>
                  <a:lnTo>
                    <a:pt x="0" y="689296"/>
                  </a:lnTo>
                  <a:cubicBezTo>
                    <a:pt x="0" y="310182"/>
                    <a:pt x="310172" y="0"/>
                    <a:pt x="689296" y="0"/>
                  </a:cubicBezTo>
                  <a:lnTo>
                    <a:pt x="818931" y="0"/>
                  </a:lnTo>
                  <a:cubicBezTo>
                    <a:pt x="1198045" y="0"/>
                    <a:pt x="1508226" y="310182"/>
                    <a:pt x="1508226" y="689296"/>
                  </a:cubicBezTo>
                  <a:lnTo>
                    <a:pt x="1508226" y="818940"/>
                  </a:lnTo>
                  <a:cubicBezTo>
                    <a:pt x="1508226" y="1198045"/>
                    <a:pt x="1198035" y="1508236"/>
                    <a:pt x="818931" y="150823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953F5D47-87E3-43EE-B977-9008D70F52A6}"/>
                </a:ext>
              </a:extLst>
            </p:cNvPr>
            <p:cNvSpPr/>
            <p:nvPr/>
          </p:nvSpPr>
          <p:spPr>
            <a:xfrm>
              <a:off x="11791249" y="6103689"/>
              <a:ext cx="1499159" cy="1499149"/>
            </a:xfrm>
            <a:custGeom>
              <a:avLst/>
              <a:gdLst>
                <a:gd name="connsiteX0" fmla="*/ 814007 w 1499159"/>
                <a:gd name="connsiteY0" fmla="*/ 1499149 h 1499149"/>
                <a:gd name="connsiteX1" fmla="*/ 685152 w 1499159"/>
                <a:gd name="connsiteY1" fmla="*/ 1499149 h 1499149"/>
                <a:gd name="connsiteX2" fmla="*/ 0 w 1499159"/>
                <a:gd name="connsiteY2" fmla="*/ 814007 h 1499149"/>
                <a:gd name="connsiteX3" fmla="*/ 0 w 1499159"/>
                <a:gd name="connsiteY3" fmla="*/ 685143 h 1499149"/>
                <a:gd name="connsiteX4" fmla="*/ 685152 w 1499159"/>
                <a:gd name="connsiteY4" fmla="*/ 0 h 1499149"/>
                <a:gd name="connsiteX5" fmla="*/ 814007 w 1499159"/>
                <a:gd name="connsiteY5" fmla="*/ 0 h 1499149"/>
                <a:gd name="connsiteX6" fmla="*/ 1499159 w 1499159"/>
                <a:gd name="connsiteY6" fmla="*/ 685143 h 1499149"/>
                <a:gd name="connsiteX7" fmla="*/ 1499159 w 1499159"/>
                <a:gd name="connsiteY7" fmla="*/ 814007 h 1499149"/>
                <a:gd name="connsiteX8" fmla="*/ 814007 w 1499159"/>
                <a:gd name="connsiteY8" fmla="*/ 1499149 h 149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59" h="1499149">
                  <a:moveTo>
                    <a:pt x="814007" y="1499149"/>
                  </a:moveTo>
                  <a:lnTo>
                    <a:pt x="685152" y="1499149"/>
                  </a:lnTo>
                  <a:cubicBezTo>
                    <a:pt x="308315" y="1499149"/>
                    <a:pt x="0" y="1190835"/>
                    <a:pt x="0" y="814007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52" y="0"/>
                  </a:cubicBezTo>
                  <a:lnTo>
                    <a:pt x="814007" y="0"/>
                  </a:lnTo>
                  <a:cubicBezTo>
                    <a:pt x="1190844" y="0"/>
                    <a:pt x="1499159" y="308315"/>
                    <a:pt x="1499159" y="685143"/>
                  </a:cubicBezTo>
                  <a:lnTo>
                    <a:pt x="1499159" y="814007"/>
                  </a:lnTo>
                  <a:cubicBezTo>
                    <a:pt x="1499149" y="1190835"/>
                    <a:pt x="1190835" y="1499149"/>
                    <a:pt x="814007" y="149914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7" name="Freeform: Shape 1556">
              <a:extLst>
                <a:ext uri="{FF2B5EF4-FFF2-40B4-BE49-F238E27FC236}">
                  <a16:creationId xmlns:a16="http://schemas.microsoft.com/office/drawing/2014/main" id="{3D4E35EF-DC42-4FA6-9F34-9DA5310B756E}"/>
                </a:ext>
              </a:extLst>
            </p:cNvPr>
            <p:cNvSpPr/>
            <p:nvPr/>
          </p:nvSpPr>
          <p:spPr>
            <a:xfrm>
              <a:off x="11795792" y="6105927"/>
              <a:ext cx="1490062" cy="1490062"/>
            </a:xfrm>
            <a:custGeom>
              <a:avLst/>
              <a:gdLst>
                <a:gd name="connsiteX0" fmla="*/ 809072 w 1490062"/>
                <a:gd name="connsiteY0" fmla="*/ 1490063 h 1490062"/>
                <a:gd name="connsiteX1" fmla="*/ 680990 w 1490062"/>
                <a:gd name="connsiteY1" fmla="*/ 1490063 h 1490062"/>
                <a:gd name="connsiteX2" fmla="*/ 0 w 1490062"/>
                <a:gd name="connsiteY2" fmla="*/ 809073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2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3 h 1490062"/>
                <a:gd name="connsiteX8" fmla="*/ 809072 w 1490062"/>
                <a:gd name="connsiteY8" fmla="*/ 1490063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2" y="1490063"/>
                  </a:moveTo>
                  <a:lnTo>
                    <a:pt x="680990" y="1490063"/>
                  </a:lnTo>
                  <a:cubicBezTo>
                    <a:pt x="306448" y="1490063"/>
                    <a:pt x="0" y="1183615"/>
                    <a:pt x="0" y="809073"/>
                  </a:cubicBezTo>
                  <a:lnTo>
                    <a:pt x="0" y="680990"/>
                  </a:lnTo>
                  <a:cubicBezTo>
                    <a:pt x="0" y="306448"/>
                    <a:pt x="306448" y="0"/>
                    <a:pt x="680990" y="0"/>
                  </a:cubicBezTo>
                  <a:lnTo>
                    <a:pt x="809072" y="0"/>
                  </a:lnTo>
                  <a:cubicBezTo>
                    <a:pt x="1183624" y="0"/>
                    <a:pt x="1490062" y="306448"/>
                    <a:pt x="1490062" y="680990"/>
                  </a:cubicBezTo>
                  <a:lnTo>
                    <a:pt x="1490062" y="809073"/>
                  </a:lnTo>
                  <a:cubicBezTo>
                    <a:pt x="1490062" y="1183615"/>
                    <a:pt x="1183624" y="1490063"/>
                    <a:pt x="809072" y="1490063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8" name="Freeform: Shape 1557">
              <a:extLst>
                <a:ext uri="{FF2B5EF4-FFF2-40B4-BE49-F238E27FC236}">
                  <a16:creationId xmlns:a16="http://schemas.microsoft.com/office/drawing/2014/main" id="{932A3DB9-8AD9-4EC6-8F88-40C83136E641}"/>
                </a:ext>
              </a:extLst>
            </p:cNvPr>
            <p:cNvSpPr/>
            <p:nvPr/>
          </p:nvSpPr>
          <p:spPr>
            <a:xfrm>
              <a:off x="11800336" y="6108156"/>
              <a:ext cx="1480984" cy="1480985"/>
            </a:xfrm>
            <a:custGeom>
              <a:avLst/>
              <a:gdLst>
                <a:gd name="connsiteX0" fmla="*/ 804148 w 1480984"/>
                <a:gd name="connsiteY0" fmla="*/ 1480985 h 1480985"/>
                <a:gd name="connsiteX1" fmla="*/ 676847 w 1480984"/>
                <a:gd name="connsiteY1" fmla="*/ 1480985 h 1480985"/>
                <a:gd name="connsiteX2" fmla="*/ 0 w 1480984"/>
                <a:gd name="connsiteY2" fmla="*/ 804139 h 1480985"/>
                <a:gd name="connsiteX3" fmla="*/ 0 w 1480984"/>
                <a:gd name="connsiteY3" fmla="*/ 676837 h 1480985"/>
                <a:gd name="connsiteX4" fmla="*/ 676847 w 1480984"/>
                <a:gd name="connsiteY4" fmla="*/ 0 h 1480985"/>
                <a:gd name="connsiteX5" fmla="*/ 804148 w 1480984"/>
                <a:gd name="connsiteY5" fmla="*/ 0 h 1480985"/>
                <a:gd name="connsiteX6" fmla="*/ 1480985 w 1480984"/>
                <a:gd name="connsiteY6" fmla="*/ 676837 h 1480985"/>
                <a:gd name="connsiteX7" fmla="*/ 1480985 w 1480984"/>
                <a:gd name="connsiteY7" fmla="*/ 804139 h 1480985"/>
                <a:gd name="connsiteX8" fmla="*/ 804148 w 1480984"/>
                <a:gd name="connsiteY8" fmla="*/ 1480985 h 148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84" h="1480985">
                  <a:moveTo>
                    <a:pt x="804148" y="1480985"/>
                  </a:moveTo>
                  <a:lnTo>
                    <a:pt x="676847" y="1480985"/>
                  </a:lnTo>
                  <a:cubicBezTo>
                    <a:pt x="304581" y="1480985"/>
                    <a:pt x="0" y="1176404"/>
                    <a:pt x="0" y="804139"/>
                  </a:cubicBezTo>
                  <a:lnTo>
                    <a:pt x="0" y="676837"/>
                  </a:lnTo>
                  <a:cubicBezTo>
                    <a:pt x="0" y="30457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04" y="0"/>
                    <a:pt x="1480985" y="304581"/>
                    <a:pt x="1480985" y="676837"/>
                  </a:cubicBezTo>
                  <a:lnTo>
                    <a:pt x="1480985" y="804139"/>
                  </a:lnTo>
                  <a:cubicBezTo>
                    <a:pt x="1480976" y="1176404"/>
                    <a:pt x="1176404" y="1480985"/>
                    <a:pt x="804148" y="148098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9" name="Freeform: Shape 1558">
              <a:extLst>
                <a:ext uri="{FF2B5EF4-FFF2-40B4-BE49-F238E27FC236}">
                  <a16:creationId xmlns:a16="http://schemas.microsoft.com/office/drawing/2014/main" id="{09407C42-606E-495E-AC1C-E7D38440F8B1}"/>
                </a:ext>
              </a:extLst>
            </p:cNvPr>
            <p:cNvSpPr/>
            <p:nvPr/>
          </p:nvSpPr>
          <p:spPr>
            <a:xfrm>
              <a:off x="11804879" y="6110385"/>
              <a:ext cx="1471898" cy="1471907"/>
            </a:xfrm>
            <a:custGeom>
              <a:avLst/>
              <a:gdLst>
                <a:gd name="connsiteX0" fmla="*/ 799214 w 1471898"/>
                <a:gd name="connsiteY0" fmla="*/ 1471908 h 1471907"/>
                <a:gd name="connsiteX1" fmla="*/ 672694 w 1471898"/>
                <a:gd name="connsiteY1" fmla="*/ 1471908 h 1471907"/>
                <a:gd name="connsiteX2" fmla="*/ 0 w 1471898"/>
                <a:gd name="connsiteY2" fmla="*/ 799214 h 1471907"/>
                <a:gd name="connsiteX3" fmla="*/ 0 w 1471898"/>
                <a:gd name="connsiteY3" fmla="*/ 672694 h 1471907"/>
                <a:gd name="connsiteX4" fmla="*/ 672694 w 1471898"/>
                <a:gd name="connsiteY4" fmla="*/ 0 h 1471907"/>
                <a:gd name="connsiteX5" fmla="*/ 799214 w 1471898"/>
                <a:gd name="connsiteY5" fmla="*/ 0 h 1471907"/>
                <a:gd name="connsiteX6" fmla="*/ 1471898 w 1471898"/>
                <a:gd name="connsiteY6" fmla="*/ 672694 h 1471907"/>
                <a:gd name="connsiteX7" fmla="*/ 1471898 w 1471898"/>
                <a:gd name="connsiteY7" fmla="*/ 799214 h 1471907"/>
                <a:gd name="connsiteX8" fmla="*/ 799214 w 1471898"/>
                <a:gd name="connsiteY8" fmla="*/ 1471908 h 147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898" h="1471907">
                  <a:moveTo>
                    <a:pt x="799214" y="1471908"/>
                  </a:moveTo>
                  <a:lnTo>
                    <a:pt x="672694" y="1471908"/>
                  </a:lnTo>
                  <a:cubicBezTo>
                    <a:pt x="302705" y="1471908"/>
                    <a:pt x="0" y="1169203"/>
                    <a:pt x="0" y="799214"/>
                  </a:cubicBezTo>
                  <a:lnTo>
                    <a:pt x="0" y="672694"/>
                  </a:lnTo>
                  <a:cubicBezTo>
                    <a:pt x="0" y="302714"/>
                    <a:pt x="302705" y="0"/>
                    <a:pt x="672694" y="0"/>
                  </a:cubicBezTo>
                  <a:lnTo>
                    <a:pt x="799214" y="0"/>
                  </a:lnTo>
                  <a:cubicBezTo>
                    <a:pt x="1169184" y="0"/>
                    <a:pt x="1471898" y="302714"/>
                    <a:pt x="1471898" y="672694"/>
                  </a:cubicBezTo>
                  <a:lnTo>
                    <a:pt x="1471898" y="799214"/>
                  </a:lnTo>
                  <a:cubicBezTo>
                    <a:pt x="1471898" y="1169203"/>
                    <a:pt x="1169175" y="1471908"/>
                    <a:pt x="799214" y="147190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0" name="Freeform: Shape 1559">
              <a:extLst>
                <a:ext uri="{FF2B5EF4-FFF2-40B4-BE49-F238E27FC236}">
                  <a16:creationId xmlns:a16="http://schemas.microsoft.com/office/drawing/2014/main" id="{F5FB7BF9-E723-4519-9CEA-00968237BBA4}"/>
                </a:ext>
              </a:extLst>
            </p:cNvPr>
            <p:cNvSpPr/>
            <p:nvPr/>
          </p:nvSpPr>
          <p:spPr>
            <a:xfrm>
              <a:off x="11809413" y="6112623"/>
              <a:ext cx="1462830" cy="1462820"/>
            </a:xfrm>
            <a:custGeom>
              <a:avLst/>
              <a:gdLst>
                <a:gd name="connsiteX0" fmla="*/ 794290 w 1462830"/>
                <a:gd name="connsiteY0" fmla="*/ 1462821 h 1462820"/>
                <a:gd name="connsiteX1" fmla="*/ 668541 w 1462830"/>
                <a:gd name="connsiteY1" fmla="*/ 1462821 h 1462820"/>
                <a:gd name="connsiteX2" fmla="*/ 0 w 1462830"/>
                <a:gd name="connsiteY2" fmla="*/ 794280 h 1462820"/>
                <a:gd name="connsiteX3" fmla="*/ 0 w 1462830"/>
                <a:gd name="connsiteY3" fmla="*/ 668541 h 1462820"/>
                <a:gd name="connsiteX4" fmla="*/ 668541 w 1462830"/>
                <a:gd name="connsiteY4" fmla="*/ 0 h 1462820"/>
                <a:gd name="connsiteX5" fmla="*/ 794290 w 1462830"/>
                <a:gd name="connsiteY5" fmla="*/ 0 h 1462820"/>
                <a:gd name="connsiteX6" fmla="*/ 1462830 w 1462830"/>
                <a:gd name="connsiteY6" fmla="*/ 668541 h 1462820"/>
                <a:gd name="connsiteX7" fmla="*/ 1462830 w 1462830"/>
                <a:gd name="connsiteY7" fmla="*/ 794280 h 1462820"/>
                <a:gd name="connsiteX8" fmla="*/ 794290 w 1462830"/>
                <a:gd name="connsiteY8" fmla="*/ 1462821 h 146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0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47"/>
                    <a:pt x="300847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0" y="300838"/>
                    <a:pt x="1462830" y="668541"/>
                  </a:cubicBezTo>
                  <a:lnTo>
                    <a:pt x="1462830" y="794280"/>
                  </a:lnTo>
                  <a:cubicBezTo>
                    <a:pt x="1462821" y="1161974"/>
                    <a:pt x="1161974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1" name="Freeform: Shape 1560">
              <a:extLst>
                <a:ext uri="{FF2B5EF4-FFF2-40B4-BE49-F238E27FC236}">
                  <a16:creationId xmlns:a16="http://schemas.microsoft.com/office/drawing/2014/main" id="{C7C2B1A6-47CC-47DA-B377-69C30A4A14FE}"/>
                </a:ext>
              </a:extLst>
            </p:cNvPr>
            <p:cNvSpPr/>
            <p:nvPr/>
          </p:nvSpPr>
          <p:spPr>
            <a:xfrm>
              <a:off x="11813966" y="6114861"/>
              <a:ext cx="1453724" cy="1453734"/>
            </a:xfrm>
            <a:custGeom>
              <a:avLst/>
              <a:gdLst>
                <a:gd name="connsiteX0" fmla="*/ 789346 w 1453724"/>
                <a:gd name="connsiteY0" fmla="*/ 1453734 h 1453734"/>
                <a:gd name="connsiteX1" fmla="*/ 664378 w 1453724"/>
                <a:gd name="connsiteY1" fmla="*/ 1453734 h 1453734"/>
                <a:gd name="connsiteX2" fmla="*/ 0 w 1453724"/>
                <a:gd name="connsiteY2" fmla="*/ 789346 h 1453734"/>
                <a:gd name="connsiteX3" fmla="*/ 0 w 1453724"/>
                <a:gd name="connsiteY3" fmla="*/ 664388 h 1453734"/>
                <a:gd name="connsiteX4" fmla="*/ 664378 w 1453724"/>
                <a:gd name="connsiteY4" fmla="*/ 0 h 1453734"/>
                <a:gd name="connsiteX5" fmla="*/ 789346 w 1453724"/>
                <a:gd name="connsiteY5" fmla="*/ 0 h 1453734"/>
                <a:gd name="connsiteX6" fmla="*/ 1453725 w 1453724"/>
                <a:gd name="connsiteY6" fmla="*/ 664388 h 1453734"/>
                <a:gd name="connsiteX7" fmla="*/ 1453725 w 1453724"/>
                <a:gd name="connsiteY7" fmla="*/ 789346 h 1453734"/>
                <a:gd name="connsiteX8" fmla="*/ 789346 w 1453724"/>
                <a:gd name="connsiteY8" fmla="*/ 1453734 h 145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24" h="1453734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63"/>
                    <a:pt x="0" y="789346"/>
                  </a:cubicBezTo>
                  <a:lnTo>
                    <a:pt x="0" y="664388"/>
                  </a:lnTo>
                  <a:cubicBezTo>
                    <a:pt x="0" y="298971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25" y="298971"/>
                    <a:pt x="1453725" y="664388"/>
                  </a:cubicBezTo>
                  <a:lnTo>
                    <a:pt x="1453725" y="789346"/>
                  </a:lnTo>
                  <a:cubicBezTo>
                    <a:pt x="1453725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2" name="Freeform: Shape 1561">
              <a:extLst>
                <a:ext uri="{FF2B5EF4-FFF2-40B4-BE49-F238E27FC236}">
                  <a16:creationId xmlns:a16="http://schemas.microsoft.com/office/drawing/2014/main" id="{37CBEDBD-93DE-4290-A693-C05ECC50998D}"/>
                </a:ext>
              </a:extLst>
            </p:cNvPr>
            <p:cNvSpPr/>
            <p:nvPr/>
          </p:nvSpPr>
          <p:spPr>
            <a:xfrm>
              <a:off x="11818509" y="6117100"/>
              <a:ext cx="1444637" cy="1444647"/>
            </a:xfrm>
            <a:custGeom>
              <a:avLst/>
              <a:gdLst>
                <a:gd name="connsiteX0" fmla="*/ 784412 w 1444637"/>
                <a:gd name="connsiteY0" fmla="*/ 1444647 h 1444647"/>
                <a:gd name="connsiteX1" fmla="*/ 660225 w 1444637"/>
                <a:gd name="connsiteY1" fmla="*/ 1444647 h 1444647"/>
                <a:gd name="connsiteX2" fmla="*/ 0 w 1444637"/>
                <a:gd name="connsiteY2" fmla="*/ 784412 h 1444647"/>
                <a:gd name="connsiteX3" fmla="*/ 0 w 1444637"/>
                <a:gd name="connsiteY3" fmla="*/ 660235 h 1444647"/>
                <a:gd name="connsiteX4" fmla="*/ 660225 w 1444637"/>
                <a:gd name="connsiteY4" fmla="*/ 0 h 1444647"/>
                <a:gd name="connsiteX5" fmla="*/ 784412 w 1444637"/>
                <a:gd name="connsiteY5" fmla="*/ 0 h 1444647"/>
                <a:gd name="connsiteX6" fmla="*/ 1444638 w 1444637"/>
                <a:gd name="connsiteY6" fmla="*/ 660235 h 1444647"/>
                <a:gd name="connsiteX7" fmla="*/ 1444638 w 1444637"/>
                <a:gd name="connsiteY7" fmla="*/ 784412 h 1444647"/>
                <a:gd name="connsiteX8" fmla="*/ 784412 w 1444637"/>
                <a:gd name="connsiteY8" fmla="*/ 1444647 h 144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37" h="1444647">
                  <a:moveTo>
                    <a:pt x="784412" y="1444647"/>
                  </a:moveTo>
                  <a:lnTo>
                    <a:pt x="660225" y="1444647"/>
                  </a:lnTo>
                  <a:cubicBezTo>
                    <a:pt x="297094" y="1444647"/>
                    <a:pt x="0" y="1147544"/>
                    <a:pt x="0" y="784412"/>
                  </a:cubicBezTo>
                  <a:lnTo>
                    <a:pt x="0" y="660235"/>
                  </a:lnTo>
                  <a:cubicBezTo>
                    <a:pt x="0" y="297104"/>
                    <a:pt x="297094" y="0"/>
                    <a:pt x="660225" y="0"/>
                  </a:cubicBezTo>
                  <a:lnTo>
                    <a:pt x="784412" y="0"/>
                  </a:lnTo>
                  <a:cubicBezTo>
                    <a:pt x="1147534" y="0"/>
                    <a:pt x="1444638" y="297104"/>
                    <a:pt x="1444638" y="660235"/>
                  </a:cubicBezTo>
                  <a:lnTo>
                    <a:pt x="1444638" y="784412"/>
                  </a:lnTo>
                  <a:cubicBezTo>
                    <a:pt x="1444638" y="1147544"/>
                    <a:pt x="1147534" y="1444647"/>
                    <a:pt x="784412" y="1444647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3" name="Freeform: Shape 1562">
              <a:extLst>
                <a:ext uri="{FF2B5EF4-FFF2-40B4-BE49-F238E27FC236}">
                  <a16:creationId xmlns:a16="http://schemas.microsoft.com/office/drawing/2014/main" id="{23A76C34-4462-4E61-AF70-407B00ECDA41}"/>
                </a:ext>
              </a:extLst>
            </p:cNvPr>
            <p:cNvSpPr/>
            <p:nvPr/>
          </p:nvSpPr>
          <p:spPr>
            <a:xfrm>
              <a:off x="11823043" y="6119338"/>
              <a:ext cx="1435569" cy="1435560"/>
            </a:xfrm>
            <a:custGeom>
              <a:avLst/>
              <a:gdLst>
                <a:gd name="connsiteX0" fmla="*/ 779488 w 1435569"/>
                <a:gd name="connsiteY0" fmla="*/ 1435560 h 1435560"/>
                <a:gd name="connsiteX1" fmla="*/ 656082 w 1435569"/>
                <a:gd name="connsiteY1" fmla="*/ 1435560 h 1435560"/>
                <a:gd name="connsiteX2" fmla="*/ 0 w 1435569"/>
                <a:gd name="connsiteY2" fmla="*/ 779478 h 1435560"/>
                <a:gd name="connsiteX3" fmla="*/ 0 w 1435569"/>
                <a:gd name="connsiteY3" fmla="*/ 656082 h 1435560"/>
                <a:gd name="connsiteX4" fmla="*/ 656082 w 1435569"/>
                <a:gd name="connsiteY4" fmla="*/ 0 h 1435560"/>
                <a:gd name="connsiteX5" fmla="*/ 779488 w 1435569"/>
                <a:gd name="connsiteY5" fmla="*/ 0 h 1435560"/>
                <a:gd name="connsiteX6" fmla="*/ 1435570 w 1435569"/>
                <a:gd name="connsiteY6" fmla="*/ 656082 h 1435560"/>
                <a:gd name="connsiteX7" fmla="*/ 1435570 w 1435569"/>
                <a:gd name="connsiteY7" fmla="*/ 779478 h 1435560"/>
                <a:gd name="connsiteX8" fmla="*/ 779488 w 1435569"/>
                <a:gd name="connsiteY8" fmla="*/ 1435560 h 143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0">
                  <a:moveTo>
                    <a:pt x="779488" y="1435560"/>
                  </a:moveTo>
                  <a:lnTo>
                    <a:pt x="656082" y="1435560"/>
                  </a:lnTo>
                  <a:cubicBezTo>
                    <a:pt x="295237" y="1435560"/>
                    <a:pt x="0" y="1140323"/>
                    <a:pt x="0" y="779478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78"/>
                  </a:lnTo>
                  <a:cubicBezTo>
                    <a:pt x="1435560" y="1140323"/>
                    <a:pt x="1140323" y="1435560"/>
                    <a:pt x="779488" y="143556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4" name="Freeform: Shape 1563">
              <a:extLst>
                <a:ext uri="{FF2B5EF4-FFF2-40B4-BE49-F238E27FC236}">
                  <a16:creationId xmlns:a16="http://schemas.microsoft.com/office/drawing/2014/main" id="{576EFD2F-526C-4706-961B-3F2EBEABE11E}"/>
                </a:ext>
              </a:extLst>
            </p:cNvPr>
            <p:cNvSpPr/>
            <p:nvPr/>
          </p:nvSpPr>
          <p:spPr>
            <a:xfrm>
              <a:off x="11827586" y="6121577"/>
              <a:ext cx="1426473" cy="1426473"/>
            </a:xfrm>
            <a:custGeom>
              <a:avLst/>
              <a:gdLst>
                <a:gd name="connsiteX0" fmla="*/ 774554 w 1426473"/>
                <a:gd name="connsiteY0" fmla="*/ 1426474 h 1426473"/>
                <a:gd name="connsiteX1" fmla="*/ 651929 w 1426473"/>
                <a:gd name="connsiteY1" fmla="*/ 1426474 h 1426473"/>
                <a:gd name="connsiteX2" fmla="*/ 0 w 1426473"/>
                <a:gd name="connsiteY2" fmla="*/ 774544 h 1426473"/>
                <a:gd name="connsiteX3" fmla="*/ 0 w 1426473"/>
                <a:gd name="connsiteY3" fmla="*/ 651929 h 1426473"/>
                <a:gd name="connsiteX4" fmla="*/ 651929 w 1426473"/>
                <a:gd name="connsiteY4" fmla="*/ 0 h 1426473"/>
                <a:gd name="connsiteX5" fmla="*/ 774554 w 1426473"/>
                <a:gd name="connsiteY5" fmla="*/ 0 h 1426473"/>
                <a:gd name="connsiteX6" fmla="*/ 1426473 w 1426473"/>
                <a:gd name="connsiteY6" fmla="*/ 651929 h 1426473"/>
                <a:gd name="connsiteX7" fmla="*/ 1426473 w 1426473"/>
                <a:gd name="connsiteY7" fmla="*/ 774544 h 1426473"/>
                <a:gd name="connsiteX8" fmla="*/ 774554 w 1426473"/>
                <a:gd name="connsiteY8" fmla="*/ 1426474 h 142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73" h="1426473">
                  <a:moveTo>
                    <a:pt x="774554" y="1426474"/>
                  </a:moveTo>
                  <a:lnTo>
                    <a:pt x="651929" y="1426474"/>
                  </a:lnTo>
                  <a:cubicBezTo>
                    <a:pt x="293361" y="1426474"/>
                    <a:pt x="0" y="1133104"/>
                    <a:pt x="0" y="774544"/>
                  </a:cubicBezTo>
                  <a:lnTo>
                    <a:pt x="0" y="651929"/>
                  </a:lnTo>
                  <a:cubicBezTo>
                    <a:pt x="0" y="293361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13" y="0"/>
                    <a:pt x="1426473" y="293370"/>
                    <a:pt x="1426473" y="651929"/>
                  </a:cubicBezTo>
                  <a:lnTo>
                    <a:pt x="1426473" y="774544"/>
                  </a:lnTo>
                  <a:cubicBezTo>
                    <a:pt x="1426473" y="1133104"/>
                    <a:pt x="1133104" y="1426474"/>
                    <a:pt x="774554" y="1426474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65" name="Freeform: Shape 1564">
            <a:extLst>
              <a:ext uri="{FF2B5EF4-FFF2-40B4-BE49-F238E27FC236}">
                <a16:creationId xmlns:a16="http://schemas.microsoft.com/office/drawing/2014/main" id="{3B9AF529-BEA9-40FE-AEA3-7ABDEE27C188}"/>
              </a:ext>
            </a:extLst>
          </p:cNvPr>
          <p:cNvSpPr/>
          <p:nvPr/>
        </p:nvSpPr>
        <p:spPr>
          <a:xfrm>
            <a:off x="19476429" y="-1737095"/>
            <a:ext cx="1492576" cy="1492586"/>
          </a:xfrm>
          <a:custGeom>
            <a:avLst/>
            <a:gdLst>
              <a:gd name="connsiteX0" fmla="*/ 810444 w 1492576"/>
              <a:gd name="connsiteY0" fmla="*/ 1492587 h 1492586"/>
              <a:gd name="connsiteX1" fmla="*/ 682133 w 1492576"/>
              <a:gd name="connsiteY1" fmla="*/ 1492587 h 1492586"/>
              <a:gd name="connsiteX2" fmla="*/ 0 w 1492576"/>
              <a:gd name="connsiteY2" fmla="*/ 810444 h 1492586"/>
              <a:gd name="connsiteX3" fmla="*/ 0 w 1492576"/>
              <a:gd name="connsiteY3" fmla="*/ 682142 h 1492586"/>
              <a:gd name="connsiteX4" fmla="*/ 682133 w 1492576"/>
              <a:gd name="connsiteY4" fmla="*/ 0 h 1492586"/>
              <a:gd name="connsiteX5" fmla="*/ 810444 w 1492576"/>
              <a:gd name="connsiteY5" fmla="*/ 0 h 1492586"/>
              <a:gd name="connsiteX6" fmla="*/ 1492577 w 1492576"/>
              <a:gd name="connsiteY6" fmla="*/ 682142 h 1492586"/>
              <a:gd name="connsiteX7" fmla="*/ 1492577 w 1492576"/>
              <a:gd name="connsiteY7" fmla="*/ 810444 h 1492586"/>
              <a:gd name="connsiteX8" fmla="*/ 810444 w 1492576"/>
              <a:gd name="connsiteY8" fmla="*/ 1492587 h 149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76" h="1492586">
                <a:moveTo>
                  <a:pt x="810444" y="1492587"/>
                </a:moveTo>
                <a:lnTo>
                  <a:pt x="682133" y="1492587"/>
                </a:lnTo>
                <a:cubicBezTo>
                  <a:pt x="306953" y="1492587"/>
                  <a:pt x="0" y="1185624"/>
                  <a:pt x="0" y="810444"/>
                </a:cubicBezTo>
                <a:lnTo>
                  <a:pt x="0" y="682142"/>
                </a:lnTo>
                <a:cubicBezTo>
                  <a:pt x="0" y="306962"/>
                  <a:pt x="306962" y="0"/>
                  <a:pt x="682133" y="0"/>
                </a:cubicBezTo>
                <a:lnTo>
                  <a:pt x="810444" y="0"/>
                </a:lnTo>
                <a:cubicBezTo>
                  <a:pt x="1185624" y="0"/>
                  <a:pt x="1492577" y="306962"/>
                  <a:pt x="1492577" y="682142"/>
                </a:cubicBezTo>
                <a:lnTo>
                  <a:pt x="1492577" y="810444"/>
                </a:lnTo>
                <a:cubicBezTo>
                  <a:pt x="1492577" y="1185624"/>
                  <a:pt x="1185624" y="1492587"/>
                  <a:pt x="810444" y="149258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66" name="Freeform: Shape 1565">
            <a:extLst>
              <a:ext uri="{FF2B5EF4-FFF2-40B4-BE49-F238E27FC236}">
                <a16:creationId xmlns:a16="http://schemas.microsoft.com/office/drawing/2014/main" id="{F18D4D97-9BD9-42F3-A881-41C2B41EE4B0}"/>
              </a:ext>
            </a:extLst>
          </p:cNvPr>
          <p:cNvSpPr/>
          <p:nvPr/>
        </p:nvSpPr>
        <p:spPr>
          <a:xfrm>
            <a:off x="19498879" y="-1714625"/>
            <a:ext cx="1447676" cy="1447676"/>
          </a:xfrm>
          <a:custGeom>
            <a:avLst/>
            <a:gdLst>
              <a:gd name="connsiteX0" fmla="*/ 786060 w 1447676"/>
              <a:gd name="connsiteY0" fmla="*/ 1447676 h 1447676"/>
              <a:gd name="connsiteX1" fmla="*/ 661625 w 1447676"/>
              <a:gd name="connsiteY1" fmla="*/ 1447676 h 1447676"/>
              <a:gd name="connsiteX2" fmla="*/ 0 w 1447676"/>
              <a:gd name="connsiteY2" fmla="*/ 786060 h 1447676"/>
              <a:gd name="connsiteX3" fmla="*/ 0 w 1447676"/>
              <a:gd name="connsiteY3" fmla="*/ 661616 h 1447676"/>
              <a:gd name="connsiteX4" fmla="*/ 661625 w 1447676"/>
              <a:gd name="connsiteY4" fmla="*/ 0 h 1447676"/>
              <a:gd name="connsiteX5" fmla="*/ 786060 w 1447676"/>
              <a:gd name="connsiteY5" fmla="*/ 0 h 1447676"/>
              <a:gd name="connsiteX6" fmla="*/ 1447676 w 1447676"/>
              <a:gd name="connsiteY6" fmla="*/ 661616 h 1447676"/>
              <a:gd name="connsiteX7" fmla="*/ 1447676 w 1447676"/>
              <a:gd name="connsiteY7" fmla="*/ 786060 h 1447676"/>
              <a:gd name="connsiteX8" fmla="*/ 786060 w 144767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1447676">
                <a:moveTo>
                  <a:pt x="786060" y="1447676"/>
                </a:moveTo>
                <a:lnTo>
                  <a:pt x="661625" y="1447676"/>
                </a:lnTo>
                <a:cubicBezTo>
                  <a:pt x="297732" y="1447676"/>
                  <a:pt x="0" y="1149944"/>
                  <a:pt x="0" y="786060"/>
                </a:cubicBezTo>
                <a:lnTo>
                  <a:pt x="0" y="661616"/>
                </a:lnTo>
                <a:cubicBezTo>
                  <a:pt x="0" y="297723"/>
                  <a:pt x="297732" y="0"/>
                  <a:pt x="661625" y="0"/>
                </a:cubicBezTo>
                <a:lnTo>
                  <a:pt x="786060" y="0"/>
                </a:lnTo>
                <a:cubicBezTo>
                  <a:pt x="1149953" y="0"/>
                  <a:pt x="1447676" y="297723"/>
                  <a:pt x="1447676" y="661616"/>
                </a:cubicBezTo>
                <a:lnTo>
                  <a:pt x="1447676" y="786060"/>
                </a:lnTo>
                <a:cubicBezTo>
                  <a:pt x="1447676" y="1149944"/>
                  <a:pt x="1149953" y="1447676"/>
                  <a:pt x="786060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67" name="Freeform: Shape 1566">
            <a:extLst>
              <a:ext uri="{FF2B5EF4-FFF2-40B4-BE49-F238E27FC236}">
                <a16:creationId xmlns:a16="http://schemas.microsoft.com/office/drawing/2014/main" id="{285BE569-BDC8-40D8-A870-89718DD4F91B}"/>
              </a:ext>
            </a:extLst>
          </p:cNvPr>
          <p:cNvSpPr/>
          <p:nvPr/>
        </p:nvSpPr>
        <p:spPr>
          <a:xfrm>
            <a:off x="19502422" y="-1714635"/>
            <a:ext cx="1447676" cy="679723"/>
          </a:xfrm>
          <a:custGeom>
            <a:avLst/>
            <a:gdLst>
              <a:gd name="connsiteX0" fmla="*/ 786060 w 1447676"/>
              <a:gd name="connsiteY0" fmla="*/ 0 h 679723"/>
              <a:gd name="connsiteX1" fmla="*/ 661616 w 1447676"/>
              <a:gd name="connsiteY1" fmla="*/ 0 h 679723"/>
              <a:gd name="connsiteX2" fmla="*/ 0 w 1447676"/>
              <a:gd name="connsiteY2" fmla="*/ 661616 h 679723"/>
              <a:gd name="connsiteX3" fmla="*/ 0 w 1447676"/>
              <a:gd name="connsiteY3" fmla="*/ 679723 h 679723"/>
              <a:gd name="connsiteX4" fmla="*/ 661616 w 1447676"/>
              <a:gd name="connsiteY4" fmla="*/ 18107 h 679723"/>
              <a:gd name="connsiteX5" fmla="*/ 786060 w 1447676"/>
              <a:gd name="connsiteY5" fmla="*/ 18107 h 679723"/>
              <a:gd name="connsiteX6" fmla="*/ 1447677 w 1447676"/>
              <a:gd name="connsiteY6" fmla="*/ 679723 h 679723"/>
              <a:gd name="connsiteX7" fmla="*/ 1447677 w 1447676"/>
              <a:gd name="connsiteY7" fmla="*/ 661616 h 679723"/>
              <a:gd name="connsiteX8" fmla="*/ 786060 w 1447676"/>
              <a:gd name="connsiteY8" fmla="*/ 0 h 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23">
                <a:moveTo>
                  <a:pt x="786060" y="0"/>
                </a:moveTo>
                <a:lnTo>
                  <a:pt x="661616" y="0"/>
                </a:lnTo>
                <a:cubicBezTo>
                  <a:pt x="297733" y="0"/>
                  <a:pt x="0" y="297723"/>
                  <a:pt x="0" y="661616"/>
                </a:cubicBezTo>
                <a:lnTo>
                  <a:pt x="0" y="679723"/>
                </a:lnTo>
                <a:cubicBezTo>
                  <a:pt x="0" y="315830"/>
                  <a:pt x="297733" y="18107"/>
                  <a:pt x="661616" y="18107"/>
                </a:cubicBezTo>
                <a:lnTo>
                  <a:pt x="786060" y="18107"/>
                </a:lnTo>
                <a:cubicBezTo>
                  <a:pt x="1149944" y="18107"/>
                  <a:pt x="1447677" y="315830"/>
                  <a:pt x="1447677" y="679723"/>
                </a:cubicBezTo>
                <a:lnTo>
                  <a:pt x="1447677" y="661616"/>
                </a:lnTo>
                <a:cubicBezTo>
                  <a:pt x="1447677" y="297732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68" name="Freeform: Shape 1567">
            <a:extLst>
              <a:ext uri="{FF2B5EF4-FFF2-40B4-BE49-F238E27FC236}">
                <a16:creationId xmlns:a16="http://schemas.microsoft.com/office/drawing/2014/main" id="{24AA59A9-1C17-4A3D-86A5-F287980EE719}"/>
              </a:ext>
            </a:extLst>
          </p:cNvPr>
          <p:cNvSpPr/>
          <p:nvPr/>
        </p:nvSpPr>
        <p:spPr>
          <a:xfrm>
            <a:off x="19598948" y="-1614575"/>
            <a:ext cx="1247546" cy="1247555"/>
          </a:xfrm>
          <a:custGeom>
            <a:avLst/>
            <a:gdLst>
              <a:gd name="connsiteX0" fmla="*/ 677389 w 1247546"/>
              <a:gd name="connsiteY0" fmla="*/ 1247556 h 1247555"/>
              <a:gd name="connsiteX1" fmla="*/ 570157 w 1247546"/>
              <a:gd name="connsiteY1" fmla="*/ 1247556 h 1247555"/>
              <a:gd name="connsiteX2" fmla="*/ 0 w 1247546"/>
              <a:gd name="connsiteY2" fmla="*/ 677399 h 1247555"/>
              <a:gd name="connsiteX3" fmla="*/ 0 w 1247546"/>
              <a:gd name="connsiteY3" fmla="*/ 570157 h 1247555"/>
              <a:gd name="connsiteX4" fmla="*/ 570157 w 1247546"/>
              <a:gd name="connsiteY4" fmla="*/ 0 h 1247555"/>
              <a:gd name="connsiteX5" fmla="*/ 677389 w 1247546"/>
              <a:gd name="connsiteY5" fmla="*/ 0 h 1247555"/>
              <a:gd name="connsiteX6" fmla="*/ 1247547 w 1247546"/>
              <a:gd name="connsiteY6" fmla="*/ 570157 h 1247555"/>
              <a:gd name="connsiteX7" fmla="*/ 1247547 w 1247546"/>
              <a:gd name="connsiteY7" fmla="*/ 677399 h 1247555"/>
              <a:gd name="connsiteX8" fmla="*/ 677389 w 1247546"/>
              <a:gd name="connsiteY8" fmla="*/ 1247556 h 1247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46" h="1247555">
                <a:moveTo>
                  <a:pt x="677389" y="1247556"/>
                </a:moveTo>
                <a:lnTo>
                  <a:pt x="570157" y="1247556"/>
                </a:lnTo>
                <a:cubicBezTo>
                  <a:pt x="256565" y="1247556"/>
                  <a:pt x="0" y="990981"/>
                  <a:pt x="0" y="677399"/>
                </a:cubicBezTo>
                <a:lnTo>
                  <a:pt x="0" y="570157"/>
                </a:lnTo>
                <a:cubicBezTo>
                  <a:pt x="0" y="256575"/>
                  <a:pt x="256575" y="0"/>
                  <a:pt x="570157" y="0"/>
                </a:cubicBezTo>
                <a:lnTo>
                  <a:pt x="677389" y="0"/>
                </a:lnTo>
                <a:cubicBezTo>
                  <a:pt x="990981" y="0"/>
                  <a:pt x="1247547" y="256575"/>
                  <a:pt x="1247547" y="570157"/>
                </a:cubicBezTo>
                <a:lnTo>
                  <a:pt x="1247547" y="677399"/>
                </a:lnTo>
                <a:cubicBezTo>
                  <a:pt x="1247547" y="990991"/>
                  <a:pt x="990981" y="1247556"/>
                  <a:pt x="677389" y="1247556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69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595758" y="-1617766"/>
            <a:ext cx="1253928" cy="1253937"/>
            <a:chOff x="11910321" y="6143998"/>
            <a:chExt cx="1253928" cy="1253937"/>
          </a:xfrm>
        </p:grpSpPr>
        <p:sp>
          <p:nvSpPr>
            <p:cNvPr id="1570" name="Freeform: Shape 1569">
              <a:extLst>
                <a:ext uri="{FF2B5EF4-FFF2-40B4-BE49-F238E27FC236}">
                  <a16:creationId xmlns:a16="http://schemas.microsoft.com/office/drawing/2014/main" id="{4213B91B-FF5B-4829-9518-DB258BF4D079}"/>
                </a:ext>
              </a:extLst>
            </p:cNvPr>
            <p:cNvSpPr/>
            <p:nvPr/>
          </p:nvSpPr>
          <p:spPr>
            <a:xfrm>
              <a:off x="11910321" y="6143998"/>
              <a:ext cx="1253928" cy="1253937"/>
            </a:xfrm>
            <a:custGeom>
              <a:avLst/>
              <a:gdLst>
                <a:gd name="connsiteX0" fmla="*/ 680856 w 1253928"/>
                <a:gd name="connsiteY0" fmla="*/ 1253938 h 1253937"/>
                <a:gd name="connsiteX1" fmla="*/ 573072 w 1253928"/>
                <a:gd name="connsiteY1" fmla="*/ 1253938 h 1253937"/>
                <a:gd name="connsiteX2" fmla="*/ 0 w 1253928"/>
                <a:gd name="connsiteY2" fmla="*/ 680866 h 1253937"/>
                <a:gd name="connsiteX3" fmla="*/ 0 w 1253928"/>
                <a:gd name="connsiteY3" fmla="*/ 573081 h 1253937"/>
                <a:gd name="connsiteX4" fmla="*/ 573072 w 1253928"/>
                <a:gd name="connsiteY4" fmla="*/ 0 h 1253937"/>
                <a:gd name="connsiteX5" fmla="*/ 680856 w 1253928"/>
                <a:gd name="connsiteY5" fmla="*/ 0 h 1253937"/>
                <a:gd name="connsiteX6" fmla="*/ 1253928 w 1253928"/>
                <a:gd name="connsiteY6" fmla="*/ 573081 h 1253937"/>
                <a:gd name="connsiteX7" fmla="*/ 1253928 w 1253928"/>
                <a:gd name="connsiteY7" fmla="*/ 680866 h 1253937"/>
                <a:gd name="connsiteX8" fmla="*/ 680856 w 1253928"/>
                <a:gd name="connsiteY8" fmla="*/ 1253938 h 125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28" h="1253937">
                  <a:moveTo>
                    <a:pt x="680856" y="1253938"/>
                  </a:moveTo>
                  <a:lnTo>
                    <a:pt x="573072" y="1253938"/>
                  </a:lnTo>
                  <a:cubicBezTo>
                    <a:pt x="257880" y="1253938"/>
                    <a:pt x="0" y="996058"/>
                    <a:pt x="0" y="680866"/>
                  </a:cubicBezTo>
                  <a:lnTo>
                    <a:pt x="0" y="573081"/>
                  </a:lnTo>
                  <a:cubicBezTo>
                    <a:pt x="0" y="257889"/>
                    <a:pt x="257880" y="0"/>
                    <a:pt x="573072" y="0"/>
                  </a:cubicBezTo>
                  <a:lnTo>
                    <a:pt x="680856" y="0"/>
                  </a:lnTo>
                  <a:cubicBezTo>
                    <a:pt x="996048" y="0"/>
                    <a:pt x="1253928" y="257880"/>
                    <a:pt x="1253928" y="573081"/>
                  </a:cubicBezTo>
                  <a:lnTo>
                    <a:pt x="1253928" y="680866"/>
                  </a:lnTo>
                  <a:cubicBezTo>
                    <a:pt x="1253928" y="996058"/>
                    <a:pt x="996048" y="1253938"/>
                    <a:pt x="680856" y="125393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1" name="Freeform: Shape 1570">
              <a:extLst>
                <a:ext uri="{FF2B5EF4-FFF2-40B4-BE49-F238E27FC236}">
                  <a16:creationId xmlns:a16="http://schemas.microsoft.com/office/drawing/2014/main" id="{B4D1796A-C350-4096-B2A4-0E93CA873C88}"/>
                </a:ext>
              </a:extLst>
            </p:cNvPr>
            <p:cNvSpPr/>
            <p:nvPr/>
          </p:nvSpPr>
          <p:spPr>
            <a:xfrm>
              <a:off x="11913102" y="6146789"/>
              <a:ext cx="1248365" cy="1248365"/>
            </a:xfrm>
            <a:custGeom>
              <a:avLst/>
              <a:gdLst>
                <a:gd name="connsiteX0" fmla="*/ 677837 w 1248365"/>
                <a:gd name="connsiteY0" fmla="*/ 1248366 h 1248365"/>
                <a:gd name="connsiteX1" fmla="*/ 570529 w 1248365"/>
                <a:gd name="connsiteY1" fmla="*/ 1248366 h 1248365"/>
                <a:gd name="connsiteX2" fmla="*/ 0 w 1248365"/>
                <a:gd name="connsiteY2" fmla="*/ 677837 h 1248365"/>
                <a:gd name="connsiteX3" fmla="*/ 0 w 1248365"/>
                <a:gd name="connsiteY3" fmla="*/ 570528 h 1248365"/>
                <a:gd name="connsiteX4" fmla="*/ 570529 w 1248365"/>
                <a:gd name="connsiteY4" fmla="*/ 0 h 1248365"/>
                <a:gd name="connsiteX5" fmla="*/ 677837 w 1248365"/>
                <a:gd name="connsiteY5" fmla="*/ 0 h 1248365"/>
                <a:gd name="connsiteX6" fmla="*/ 1248365 w 1248365"/>
                <a:gd name="connsiteY6" fmla="*/ 570528 h 1248365"/>
                <a:gd name="connsiteX7" fmla="*/ 1248365 w 1248365"/>
                <a:gd name="connsiteY7" fmla="*/ 677837 h 1248365"/>
                <a:gd name="connsiteX8" fmla="*/ 677837 w 1248365"/>
                <a:gd name="connsiteY8" fmla="*/ 1248366 h 1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65">
                  <a:moveTo>
                    <a:pt x="677837" y="1248366"/>
                  </a:moveTo>
                  <a:lnTo>
                    <a:pt x="570529" y="1248366"/>
                  </a:lnTo>
                  <a:cubicBezTo>
                    <a:pt x="256737" y="1248366"/>
                    <a:pt x="0" y="99162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9" y="0"/>
                  </a:cubicBezTo>
                  <a:lnTo>
                    <a:pt x="677837" y="0"/>
                  </a:lnTo>
                  <a:cubicBezTo>
                    <a:pt x="991629" y="0"/>
                    <a:pt x="1248365" y="256737"/>
                    <a:pt x="1248365" y="570528"/>
                  </a:cubicBezTo>
                  <a:lnTo>
                    <a:pt x="1248365" y="677837"/>
                  </a:lnTo>
                  <a:cubicBezTo>
                    <a:pt x="1248365" y="991629"/>
                    <a:pt x="991629" y="1248366"/>
                    <a:pt x="677837" y="1248366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2" name="Freeform: Shape 1571">
              <a:extLst>
                <a:ext uri="{FF2B5EF4-FFF2-40B4-BE49-F238E27FC236}">
                  <a16:creationId xmlns:a16="http://schemas.microsoft.com/office/drawing/2014/main" id="{A3E69AF4-92C1-4AD2-BB40-7D8D9C88166B}"/>
                </a:ext>
              </a:extLst>
            </p:cNvPr>
            <p:cNvSpPr/>
            <p:nvPr/>
          </p:nvSpPr>
          <p:spPr>
            <a:xfrm>
              <a:off x="11915883" y="6149580"/>
              <a:ext cx="1242793" cy="1242783"/>
            </a:xfrm>
            <a:custGeom>
              <a:avLst/>
              <a:gdLst>
                <a:gd name="connsiteX0" fmla="*/ 674808 w 1242793"/>
                <a:gd name="connsiteY0" fmla="*/ 1242784 h 1242783"/>
                <a:gd name="connsiteX1" fmla="*/ 567985 w 1242793"/>
                <a:gd name="connsiteY1" fmla="*/ 1242784 h 1242783"/>
                <a:gd name="connsiteX2" fmla="*/ 0 w 1242793"/>
                <a:gd name="connsiteY2" fmla="*/ 674808 h 1242783"/>
                <a:gd name="connsiteX3" fmla="*/ 0 w 1242793"/>
                <a:gd name="connsiteY3" fmla="*/ 567976 h 1242783"/>
                <a:gd name="connsiteX4" fmla="*/ 567985 w 1242793"/>
                <a:gd name="connsiteY4" fmla="*/ 0 h 1242783"/>
                <a:gd name="connsiteX5" fmla="*/ 674808 w 1242793"/>
                <a:gd name="connsiteY5" fmla="*/ 0 h 1242783"/>
                <a:gd name="connsiteX6" fmla="*/ 1242793 w 1242793"/>
                <a:gd name="connsiteY6" fmla="*/ 567976 h 1242783"/>
                <a:gd name="connsiteX7" fmla="*/ 1242793 w 1242793"/>
                <a:gd name="connsiteY7" fmla="*/ 674808 h 1242783"/>
                <a:gd name="connsiteX8" fmla="*/ 674808 w 1242793"/>
                <a:gd name="connsiteY8" fmla="*/ 1242784 h 124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93" h="1242783">
                  <a:moveTo>
                    <a:pt x="674808" y="1242784"/>
                  </a:moveTo>
                  <a:lnTo>
                    <a:pt x="567985" y="1242784"/>
                  </a:lnTo>
                  <a:cubicBezTo>
                    <a:pt x="255594" y="1242784"/>
                    <a:pt x="0" y="987200"/>
                    <a:pt x="0" y="674808"/>
                  </a:cubicBezTo>
                  <a:lnTo>
                    <a:pt x="0" y="567976"/>
                  </a:lnTo>
                  <a:cubicBezTo>
                    <a:pt x="0" y="255584"/>
                    <a:pt x="255594" y="0"/>
                    <a:pt x="567985" y="0"/>
                  </a:cubicBezTo>
                  <a:lnTo>
                    <a:pt x="674808" y="0"/>
                  </a:lnTo>
                  <a:cubicBezTo>
                    <a:pt x="987200" y="0"/>
                    <a:pt x="1242793" y="255584"/>
                    <a:pt x="1242793" y="567976"/>
                  </a:cubicBezTo>
                  <a:lnTo>
                    <a:pt x="1242793" y="674808"/>
                  </a:lnTo>
                  <a:cubicBezTo>
                    <a:pt x="1242793" y="987190"/>
                    <a:pt x="987200" y="1242784"/>
                    <a:pt x="674808" y="124278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3" name="Freeform: Shape 1572">
              <a:extLst>
                <a:ext uri="{FF2B5EF4-FFF2-40B4-BE49-F238E27FC236}">
                  <a16:creationId xmlns:a16="http://schemas.microsoft.com/office/drawing/2014/main" id="{82817283-E7BD-407C-B130-239B08AE41D6}"/>
                </a:ext>
              </a:extLst>
            </p:cNvPr>
            <p:cNvSpPr/>
            <p:nvPr/>
          </p:nvSpPr>
          <p:spPr>
            <a:xfrm>
              <a:off x="11918684" y="6152352"/>
              <a:ext cx="1237202" cy="1237221"/>
            </a:xfrm>
            <a:custGeom>
              <a:avLst/>
              <a:gdLst>
                <a:gd name="connsiteX0" fmla="*/ 671779 w 1237202"/>
                <a:gd name="connsiteY0" fmla="*/ 1237221 h 1237221"/>
                <a:gd name="connsiteX1" fmla="*/ 565423 w 1237202"/>
                <a:gd name="connsiteY1" fmla="*/ 1237221 h 1237221"/>
                <a:gd name="connsiteX2" fmla="*/ 0 w 1237202"/>
                <a:gd name="connsiteY2" fmla="*/ 671789 h 1237221"/>
                <a:gd name="connsiteX3" fmla="*/ 0 w 1237202"/>
                <a:gd name="connsiteY3" fmla="*/ 565433 h 1237221"/>
                <a:gd name="connsiteX4" fmla="*/ 565423 w 1237202"/>
                <a:gd name="connsiteY4" fmla="*/ 0 h 1237221"/>
                <a:gd name="connsiteX5" fmla="*/ 671779 w 1237202"/>
                <a:gd name="connsiteY5" fmla="*/ 0 h 1237221"/>
                <a:gd name="connsiteX6" fmla="*/ 1237202 w 1237202"/>
                <a:gd name="connsiteY6" fmla="*/ 565433 h 1237221"/>
                <a:gd name="connsiteX7" fmla="*/ 1237202 w 1237202"/>
                <a:gd name="connsiteY7" fmla="*/ 671789 h 1237221"/>
                <a:gd name="connsiteX8" fmla="*/ 671779 w 1237202"/>
                <a:gd name="connsiteY8" fmla="*/ 1237221 h 123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02" h="1237221">
                  <a:moveTo>
                    <a:pt x="671779" y="1237221"/>
                  </a:moveTo>
                  <a:lnTo>
                    <a:pt x="565423" y="1237221"/>
                  </a:lnTo>
                  <a:cubicBezTo>
                    <a:pt x="254441" y="1237221"/>
                    <a:pt x="0" y="982780"/>
                    <a:pt x="0" y="671789"/>
                  </a:cubicBezTo>
                  <a:lnTo>
                    <a:pt x="0" y="565433"/>
                  </a:lnTo>
                  <a:cubicBezTo>
                    <a:pt x="0" y="254451"/>
                    <a:pt x="254441" y="0"/>
                    <a:pt x="565423" y="0"/>
                  </a:cubicBezTo>
                  <a:lnTo>
                    <a:pt x="671779" y="0"/>
                  </a:lnTo>
                  <a:cubicBezTo>
                    <a:pt x="982761" y="0"/>
                    <a:pt x="1237202" y="254441"/>
                    <a:pt x="1237202" y="565433"/>
                  </a:cubicBezTo>
                  <a:lnTo>
                    <a:pt x="1237202" y="671789"/>
                  </a:lnTo>
                  <a:cubicBezTo>
                    <a:pt x="1237202" y="982780"/>
                    <a:pt x="982761" y="1237221"/>
                    <a:pt x="671779" y="1237221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4" name="Freeform: Shape 1573">
              <a:extLst>
                <a:ext uri="{FF2B5EF4-FFF2-40B4-BE49-F238E27FC236}">
                  <a16:creationId xmlns:a16="http://schemas.microsoft.com/office/drawing/2014/main" id="{8EEA11B9-A24C-4B30-A887-09E33A1EDF40}"/>
                </a:ext>
              </a:extLst>
            </p:cNvPr>
            <p:cNvSpPr/>
            <p:nvPr/>
          </p:nvSpPr>
          <p:spPr>
            <a:xfrm>
              <a:off x="11921474" y="6155152"/>
              <a:ext cx="1231639" cy="1231639"/>
            </a:xfrm>
            <a:custGeom>
              <a:avLst/>
              <a:gdLst>
                <a:gd name="connsiteX0" fmla="*/ 668750 w 1231639"/>
                <a:gd name="connsiteY0" fmla="*/ 1231640 h 1231639"/>
                <a:gd name="connsiteX1" fmla="*/ 562880 w 1231639"/>
                <a:gd name="connsiteY1" fmla="*/ 1231640 h 1231639"/>
                <a:gd name="connsiteX2" fmla="*/ 0 w 1231639"/>
                <a:gd name="connsiteY2" fmla="*/ 668750 h 1231639"/>
                <a:gd name="connsiteX3" fmla="*/ 0 w 1231639"/>
                <a:gd name="connsiteY3" fmla="*/ 562880 h 1231639"/>
                <a:gd name="connsiteX4" fmla="*/ 562880 w 1231639"/>
                <a:gd name="connsiteY4" fmla="*/ 0 h 1231639"/>
                <a:gd name="connsiteX5" fmla="*/ 668750 w 1231639"/>
                <a:gd name="connsiteY5" fmla="*/ 0 h 1231639"/>
                <a:gd name="connsiteX6" fmla="*/ 1231640 w 1231639"/>
                <a:gd name="connsiteY6" fmla="*/ 562880 h 1231639"/>
                <a:gd name="connsiteX7" fmla="*/ 1231640 w 1231639"/>
                <a:gd name="connsiteY7" fmla="*/ 668750 h 1231639"/>
                <a:gd name="connsiteX8" fmla="*/ 668750 w 1231639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9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9" y="1231640"/>
                    <a:pt x="0" y="978341"/>
                    <a:pt x="0" y="668750"/>
                  </a:cubicBezTo>
                  <a:lnTo>
                    <a:pt x="0" y="562880"/>
                  </a:lnTo>
                  <a:cubicBezTo>
                    <a:pt x="0" y="253298"/>
                    <a:pt x="253299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40" y="253298"/>
                    <a:pt x="1231640" y="562880"/>
                  </a:cubicBezTo>
                  <a:lnTo>
                    <a:pt x="1231640" y="668750"/>
                  </a:lnTo>
                  <a:cubicBezTo>
                    <a:pt x="1231630" y="978341"/>
                    <a:pt x="97832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5" name="Freeform: Shape 1574">
              <a:extLst>
                <a:ext uri="{FF2B5EF4-FFF2-40B4-BE49-F238E27FC236}">
                  <a16:creationId xmlns:a16="http://schemas.microsoft.com/office/drawing/2014/main" id="{D816B35C-F3BA-4EC5-86EA-3021CB0AAA0B}"/>
                </a:ext>
              </a:extLst>
            </p:cNvPr>
            <p:cNvSpPr/>
            <p:nvPr/>
          </p:nvSpPr>
          <p:spPr>
            <a:xfrm>
              <a:off x="11924256" y="6157933"/>
              <a:ext cx="1226058" cy="1226067"/>
            </a:xfrm>
            <a:custGeom>
              <a:avLst/>
              <a:gdLst>
                <a:gd name="connsiteX0" fmla="*/ 665721 w 1226058"/>
                <a:gd name="connsiteY0" fmla="*/ 1226068 h 1226067"/>
                <a:gd name="connsiteX1" fmla="*/ 560336 w 1226058"/>
                <a:gd name="connsiteY1" fmla="*/ 1226068 h 1226067"/>
                <a:gd name="connsiteX2" fmla="*/ 0 w 1226058"/>
                <a:gd name="connsiteY2" fmla="*/ 665731 h 1226067"/>
                <a:gd name="connsiteX3" fmla="*/ 0 w 1226058"/>
                <a:gd name="connsiteY3" fmla="*/ 560337 h 1226067"/>
                <a:gd name="connsiteX4" fmla="*/ 560336 w 1226058"/>
                <a:gd name="connsiteY4" fmla="*/ 0 h 1226067"/>
                <a:gd name="connsiteX5" fmla="*/ 665721 w 1226058"/>
                <a:gd name="connsiteY5" fmla="*/ 0 h 1226067"/>
                <a:gd name="connsiteX6" fmla="*/ 1226058 w 1226058"/>
                <a:gd name="connsiteY6" fmla="*/ 560337 h 1226067"/>
                <a:gd name="connsiteX7" fmla="*/ 1226058 w 1226058"/>
                <a:gd name="connsiteY7" fmla="*/ 665731 h 1226067"/>
                <a:gd name="connsiteX8" fmla="*/ 665721 w 1226058"/>
                <a:gd name="connsiteY8" fmla="*/ 1226068 h 12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8" h="1226067">
                  <a:moveTo>
                    <a:pt x="665721" y="1226068"/>
                  </a:moveTo>
                  <a:lnTo>
                    <a:pt x="560336" y="1226068"/>
                  </a:lnTo>
                  <a:cubicBezTo>
                    <a:pt x="252155" y="1226068"/>
                    <a:pt x="0" y="973922"/>
                    <a:pt x="0" y="665731"/>
                  </a:cubicBezTo>
                  <a:lnTo>
                    <a:pt x="0" y="560337"/>
                  </a:lnTo>
                  <a:cubicBezTo>
                    <a:pt x="0" y="252155"/>
                    <a:pt x="252155" y="0"/>
                    <a:pt x="560336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31"/>
                  </a:lnTo>
                  <a:cubicBezTo>
                    <a:pt x="1226058" y="973922"/>
                    <a:pt x="973912" y="1226068"/>
                    <a:pt x="665721" y="122606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6" name="Freeform: Shape 1575">
              <a:extLst>
                <a:ext uri="{FF2B5EF4-FFF2-40B4-BE49-F238E27FC236}">
                  <a16:creationId xmlns:a16="http://schemas.microsoft.com/office/drawing/2014/main" id="{D65CC509-8CEC-45F8-A150-F7CF3B5D4CC2}"/>
                </a:ext>
              </a:extLst>
            </p:cNvPr>
            <p:cNvSpPr/>
            <p:nvPr/>
          </p:nvSpPr>
          <p:spPr>
            <a:xfrm>
              <a:off x="11927037" y="6160724"/>
              <a:ext cx="1220495" cy="1220485"/>
            </a:xfrm>
            <a:custGeom>
              <a:avLst/>
              <a:gdLst>
                <a:gd name="connsiteX0" fmla="*/ 662702 w 1220495"/>
                <a:gd name="connsiteY0" fmla="*/ 1220486 h 1220485"/>
                <a:gd name="connsiteX1" fmla="*/ 557794 w 1220495"/>
                <a:gd name="connsiteY1" fmla="*/ 1220486 h 1220485"/>
                <a:gd name="connsiteX2" fmla="*/ 0 w 1220495"/>
                <a:gd name="connsiteY2" fmla="*/ 662692 h 1220485"/>
                <a:gd name="connsiteX3" fmla="*/ 0 w 1220495"/>
                <a:gd name="connsiteY3" fmla="*/ 557784 h 1220485"/>
                <a:gd name="connsiteX4" fmla="*/ 557794 w 1220495"/>
                <a:gd name="connsiteY4" fmla="*/ 0 h 1220485"/>
                <a:gd name="connsiteX5" fmla="*/ 662702 w 1220495"/>
                <a:gd name="connsiteY5" fmla="*/ 0 h 1220485"/>
                <a:gd name="connsiteX6" fmla="*/ 1220496 w 1220495"/>
                <a:gd name="connsiteY6" fmla="*/ 557784 h 1220485"/>
                <a:gd name="connsiteX7" fmla="*/ 1220496 w 1220495"/>
                <a:gd name="connsiteY7" fmla="*/ 662692 h 1220485"/>
                <a:gd name="connsiteX8" fmla="*/ 662702 w 1220495"/>
                <a:gd name="connsiteY8" fmla="*/ 1220486 h 122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95" h="1220485">
                  <a:moveTo>
                    <a:pt x="662702" y="1220486"/>
                  </a:moveTo>
                  <a:lnTo>
                    <a:pt x="557794" y="1220486"/>
                  </a:lnTo>
                  <a:cubicBezTo>
                    <a:pt x="251012" y="1220486"/>
                    <a:pt x="0" y="969483"/>
                    <a:pt x="0" y="662692"/>
                  </a:cubicBezTo>
                  <a:lnTo>
                    <a:pt x="0" y="557784"/>
                  </a:lnTo>
                  <a:cubicBezTo>
                    <a:pt x="0" y="251003"/>
                    <a:pt x="251012" y="0"/>
                    <a:pt x="557794" y="0"/>
                  </a:cubicBezTo>
                  <a:lnTo>
                    <a:pt x="662702" y="0"/>
                  </a:lnTo>
                  <a:cubicBezTo>
                    <a:pt x="969483" y="0"/>
                    <a:pt x="1220496" y="251003"/>
                    <a:pt x="1220496" y="557784"/>
                  </a:cubicBezTo>
                  <a:lnTo>
                    <a:pt x="1220496" y="662692"/>
                  </a:lnTo>
                  <a:cubicBezTo>
                    <a:pt x="1220486" y="969483"/>
                    <a:pt x="969483" y="1220486"/>
                    <a:pt x="662702" y="1220486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7" name="Freeform: Shape 1576">
              <a:extLst>
                <a:ext uri="{FF2B5EF4-FFF2-40B4-BE49-F238E27FC236}">
                  <a16:creationId xmlns:a16="http://schemas.microsoft.com/office/drawing/2014/main" id="{569EE57C-46A6-4CF9-B578-5C1A6929E243}"/>
                </a:ext>
              </a:extLst>
            </p:cNvPr>
            <p:cNvSpPr/>
            <p:nvPr/>
          </p:nvSpPr>
          <p:spPr>
            <a:xfrm>
              <a:off x="11929828" y="6163525"/>
              <a:ext cx="1214904" cy="1214894"/>
            </a:xfrm>
            <a:custGeom>
              <a:avLst/>
              <a:gdLst>
                <a:gd name="connsiteX0" fmla="*/ 659673 w 1214904"/>
                <a:gd name="connsiteY0" fmla="*/ 1214895 h 1214894"/>
                <a:gd name="connsiteX1" fmla="*/ 555231 w 1214904"/>
                <a:gd name="connsiteY1" fmla="*/ 1214895 h 1214894"/>
                <a:gd name="connsiteX2" fmla="*/ 0 w 1214904"/>
                <a:gd name="connsiteY2" fmla="*/ 659663 h 1214894"/>
                <a:gd name="connsiteX3" fmla="*/ 0 w 1214904"/>
                <a:gd name="connsiteY3" fmla="*/ 555231 h 1214894"/>
                <a:gd name="connsiteX4" fmla="*/ 555231 w 1214904"/>
                <a:gd name="connsiteY4" fmla="*/ 0 h 1214894"/>
                <a:gd name="connsiteX5" fmla="*/ 659673 w 1214904"/>
                <a:gd name="connsiteY5" fmla="*/ 0 h 1214894"/>
                <a:gd name="connsiteX6" fmla="*/ 1214904 w 1214904"/>
                <a:gd name="connsiteY6" fmla="*/ 555231 h 1214894"/>
                <a:gd name="connsiteX7" fmla="*/ 1214904 w 1214904"/>
                <a:gd name="connsiteY7" fmla="*/ 659663 h 1214894"/>
                <a:gd name="connsiteX8" fmla="*/ 659673 w 1214904"/>
                <a:gd name="connsiteY8" fmla="*/ 1214895 h 12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04" h="1214894">
                  <a:moveTo>
                    <a:pt x="659673" y="1214895"/>
                  </a:moveTo>
                  <a:lnTo>
                    <a:pt x="555231" y="1214895"/>
                  </a:lnTo>
                  <a:cubicBezTo>
                    <a:pt x="249850" y="1214895"/>
                    <a:pt x="0" y="965044"/>
                    <a:pt x="0" y="659663"/>
                  </a:cubicBezTo>
                  <a:lnTo>
                    <a:pt x="0" y="555231"/>
                  </a:lnTo>
                  <a:cubicBezTo>
                    <a:pt x="0" y="249850"/>
                    <a:pt x="249850" y="0"/>
                    <a:pt x="555231" y="0"/>
                  </a:cubicBezTo>
                  <a:lnTo>
                    <a:pt x="659673" y="0"/>
                  </a:lnTo>
                  <a:cubicBezTo>
                    <a:pt x="965054" y="0"/>
                    <a:pt x="1214904" y="249860"/>
                    <a:pt x="1214904" y="555231"/>
                  </a:cubicBezTo>
                  <a:lnTo>
                    <a:pt x="1214904" y="659663"/>
                  </a:lnTo>
                  <a:cubicBezTo>
                    <a:pt x="1214904" y="965044"/>
                    <a:pt x="965054" y="1214895"/>
                    <a:pt x="659673" y="1214895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8" name="Freeform: Shape 1577">
              <a:extLst>
                <a:ext uri="{FF2B5EF4-FFF2-40B4-BE49-F238E27FC236}">
                  <a16:creationId xmlns:a16="http://schemas.microsoft.com/office/drawing/2014/main" id="{E44005B6-EC5F-4441-B6C0-39EF304E7B27}"/>
                </a:ext>
              </a:extLst>
            </p:cNvPr>
            <p:cNvSpPr/>
            <p:nvPr/>
          </p:nvSpPr>
          <p:spPr>
            <a:xfrm>
              <a:off x="11932619" y="6166306"/>
              <a:ext cx="1209332" cy="1209332"/>
            </a:xfrm>
            <a:custGeom>
              <a:avLst/>
              <a:gdLst>
                <a:gd name="connsiteX0" fmla="*/ 656644 w 1209332"/>
                <a:gd name="connsiteY0" fmla="*/ 1209332 h 1209332"/>
                <a:gd name="connsiteX1" fmla="*/ 552688 w 1209332"/>
                <a:gd name="connsiteY1" fmla="*/ 1209332 h 1209332"/>
                <a:gd name="connsiteX2" fmla="*/ 0 w 1209332"/>
                <a:gd name="connsiteY2" fmla="*/ 656644 h 1209332"/>
                <a:gd name="connsiteX3" fmla="*/ 0 w 1209332"/>
                <a:gd name="connsiteY3" fmla="*/ 552688 h 1209332"/>
                <a:gd name="connsiteX4" fmla="*/ 552688 w 1209332"/>
                <a:gd name="connsiteY4" fmla="*/ 0 h 1209332"/>
                <a:gd name="connsiteX5" fmla="*/ 656644 w 1209332"/>
                <a:gd name="connsiteY5" fmla="*/ 0 h 1209332"/>
                <a:gd name="connsiteX6" fmla="*/ 1209332 w 1209332"/>
                <a:gd name="connsiteY6" fmla="*/ 552688 h 1209332"/>
                <a:gd name="connsiteX7" fmla="*/ 1209332 w 1209332"/>
                <a:gd name="connsiteY7" fmla="*/ 656644 h 1209332"/>
                <a:gd name="connsiteX8" fmla="*/ 656644 w 1209332"/>
                <a:gd name="connsiteY8" fmla="*/ 1209332 h 120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2" h="1209332">
                  <a:moveTo>
                    <a:pt x="656644" y="1209332"/>
                  </a:moveTo>
                  <a:lnTo>
                    <a:pt x="552688" y="1209332"/>
                  </a:lnTo>
                  <a:cubicBezTo>
                    <a:pt x="248707" y="1209332"/>
                    <a:pt x="0" y="960625"/>
                    <a:pt x="0" y="656644"/>
                  </a:cubicBezTo>
                  <a:lnTo>
                    <a:pt x="0" y="552688"/>
                  </a:lnTo>
                  <a:cubicBezTo>
                    <a:pt x="0" y="248707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7"/>
                    <a:pt x="1209332" y="552688"/>
                  </a:cubicBezTo>
                  <a:lnTo>
                    <a:pt x="1209332" y="656644"/>
                  </a:lnTo>
                  <a:cubicBezTo>
                    <a:pt x="1209332" y="960615"/>
                    <a:pt x="960625" y="1209332"/>
                    <a:pt x="656644" y="1209332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9" name="Freeform: Shape 1578">
              <a:extLst>
                <a:ext uri="{FF2B5EF4-FFF2-40B4-BE49-F238E27FC236}">
                  <a16:creationId xmlns:a16="http://schemas.microsoft.com/office/drawing/2014/main" id="{71CC1E4C-DA6A-470C-AFB5-638FDBF84918}"/>
                </a:ext>
              </a:extLst>
            </p:cNvPr>
            <p:cNvSpPr/>
            <p:nvPr/>
          </p:nvSpPr>
          <p:spPr>
            <a:xfrm>
              <a:off x="11935410" y="6169097"/>
              <a:ext cx="1203759" cy="1203750"/>
            </a:xfrm>
            <a:custGeom>
              <a:avLst/>
              <a:gdLst>
                <a:gd name="connsiteX0" fmla="*/ 653615 w 1203759"/>
                <a:gd name="connsiteY0" fmla="*/ 1203751 h 1203750"/>
                <a:gd name="connsiteX1" fmla="*/ 550145 w 1203759"/>
                <a:gd name="connsiteY1" fmla="*/ 1203751 h 1203750"/>
                <a:gd name="connsiteX2" fmla="*/ 0 w 1203759"/>
                <a:gd name="connsiteY2" fmla="*/ 653615 h 1203750"/>
                <a:gd name="connsiteX3" fmla="*/ 0 w 1203759"/>
                <a:gd name="connsiteY3" fmla="*/ 550135 h 1203750"/>
                <a:gd name="connsiteX4" fmla="*/ 550145 w 1203759"/>
                <a:gd name="connsiteY4" fmla="*/ 0 h 1203750"/>
                <a:gd name="connsiteX5" fmla="*/ 653615 w 1203759"/>
                <a:gd name="connsiteY5" fmla="*/ 0 h 1203750"/>
                <a:gd name="connsiteX6" fmla="*/ 1203760 w 1203759"/>
                <a:gd name="connsiteY6" fmla="*/ 550135 h 1203750"/>
                <a:gd name="connsiteX7" fmla="*/ 1203760 w 1203759"/>
                <a:gd name="connsiteY7" fmla="*/ 653615 h 1203750"/>
                <a:gd name="connsiteX8" fmla="*/ 653615 w 1203759"/>
                <a:gd name="connsiteY8" fmla="*/ 1203751 h 120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50">
                  <a:moveTo>
                    <a:pt x="653615" y="1203751"/>
                  </a:moveTo>
                  <a:lnTo>
                    <a:pt x="550145" y="1203751"/>
                  </a:lnTo>
                  <a:cubicBezTo>
                    <a:pt x="247564" y="1203751"/>
                    <a:pt x="0" y="956186"/>
                    <a:pt x="0" y="653615"/>
                  </a:cubicBezTo>
                  <a:lnTo>
                    <a:pt x="0" y="550135"/>
                  </a:lnTo>
                  <a:cubicBezTo>
                    <a:pt x="0" y="247555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35"/>
                  </a:cubicBezTo>
                  <a:lnTo>
                    <a:pt x="1203760" y="653615"/>
                  </a:lnTo>
                  <a:cubicBezTo>
                    <a:pt x="1203750" y="956186"/>
                    <a:pt x="956186" y="1203751"/>
                    <a:pt x="653615" y="1203751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0" name="Freeform: Shape 1579">
              <a:extLst>
                <a:ext uri="{FF2B5EF4-FFF2-40B4-BE49-F238E27FC236}">
                  <a16:creationId xmlns:a16="http://schemas.microsoft.com/office/drawing/2014/main" id="{42BFCED7-3C27-4413-9B56-D4CFC0DE9362}"/>
                </a:ext>
              </a:extLst>
            </p:cNvPr>
            <p:cNvSpPr/>
            <p:nvPr/>
          </p:nvSpPr>
          <p:spPr>
            <a:xfrm>
              <a:off x="11938191" y="6171878"/>
              <a:ext cx="1198178" cy="1198178"/>
            </a:xfrm>
            <a:custGeom>
              <a:avLst/>
              <a:gdLst>
                <a:gd name="connsiteX0" fmla="*/ 650586 w 1198178"/>
                <a:gd name="connsiteY0" fmla="*/ 1198178 h 1198178"/>
                <a:gd name="connsiteX1" fmla="*/ 547592 w 1198178"/>
                <a:gd name="connsiteY1" fmla="*/ 1198178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9 w 1198178"/>
                <a:gd name="connsiteY6" fmla="*/ 547592 h 1198178"/>
                <a:gd name="connsiteX7" fmla="*/ 1198179 w 1198178"/>
                <a:gd name="connsiteY7" fmla="*/ 650586 h 1198178"/>
                <a:gd name="connsiteX8" fmla="*/ 650586 w 1198178"/>
                <a:gd name="connsiteY8" fmla="*/ 1198178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8"/>
                  </a:moveTo>
                  <a:lnTo>
                    <a:pt x="547592" y="1198178"/>
                  </a:lnTo>
                  <a:cubicBezTo>
                    <a:pt x="246412" y="1198178"/>
                    <a:pt x="0" y="95175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12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9" y="246421"/>
                    <a:pt x="1198179" y="547592"/>
                  </a:cubicBezTo>
                  <a:lnTo>
                    <a:pt x="1198179" y="650586"/>
                  </a:lnTo>
                  <a:cubicBezTo>
                    <a:pt x="1198179" y="951767"/>
                    <a:pt x="951767" y="1198178"/>
                    <a:pt x="650586" y="1198178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1" name="Freeform: Shape 1580">
              <a:extLst>
                <a:ext uri="{FF2B5EF4-FFF2-40B4-BE49-F238E27FC236}">
                  <a16:creationId xmlns:a16="http://schemas.microsoft.com/office/drawing/2014/main" id="{53C2B504-9BC2-44A2-ABB3-79DBFE124AAA}"/>
                </a:ext>
              </a:extLst>
            </p:cNvPr>
            <p:cNvSpPr/>
            <p:nvPr/>
          </p:nvSpPr>
          <p:spPr>
            <a:xfrm>
              <a:off x="11940982" y="6174659"/>
              <a:ext cx="1192605" cy="1192615"/>
            </a:xfrm>
            <a:custGeom>
              <a:avLst/>
              <a:gdLst>
                <a:gd name="connsiteX0" fmla="*/ 647557 w 1192605"/>
                <a:gd name="connsiteY0" fmla="*/ 1192616 h 1192615"/>
                <a:gd name="connsiteX1" fmla="*/ 545040 w 1192605"/>
                <a:gd name="connsiteY1" fmla="*/ 1192616 h 1192615"/>
                <a:gd name="connsiteX2" fmla="*/ 0 w 1192605"/>
                <a:gd name="connsiteY2" fmla="*/ 647567 h 1192615"/>
                <a:gd name="connsiteX3" fmla="*/ 0 w 1192605"/>
                <a:gd name="connsiteY3" fmla="*/ 545049 h 1192615"/>
                <a:gd name="connsiteX4" fmla="*/ 545040 w 1192605"/>
                <a:gd name="connsiteY4" fmla="*/ 0 h 1192615"/>
                <a:gd name="connsiteX5" fmla="*/ 647557 w 1192605"/>
                <a:gd name="connsiteY5" fmla="*/ 0 h 1192615"/>
                <a:gd name="connsiteX6" fmla="*/ 1192606 w 1192605"/>
                <a:gd name="connsiteY6" fmla="*/ 545049 h 1192615"/>
                <a:gd name="connsiteX7" fmla="*/ 1192606 w 1192605"/>
                <a:gd name="connsiteY7" fmla="*/ 647567 h 1192615"/>
                <a:gd name="connsiteX8" fmla="*/ 647557 w 119260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05" h="1192615">
                  <a:moveTo>
                    <a:pt x="647557" y="1192616"/>
                  </a:moveTo>
                  <a:lnTo>
                    <a:pt x="545040" y="1192616"/>
                  </a:lnTo>
                  <a:cubicBezTo>
                    <a:pt x="245269" y="1192616"/>
                    <a:pt x="0" y="947347"/>
                    <a:pt x="0" y="647567"/>
                  </a:cubicBezTo>
                  <a:lnTo>
                    <a:pt x="0" y="545049"/>
                  </a:lnTo>
                  <a:cubicBezTo>
                    <a:pt x="0" y="245269"/>
                    <a:pt x="245269" y="0"/>
                    <a:pt x="545040" y="0"/>
                  </a:cubicBezTo>
                  <a:lnTo>
                    <a:pt x="647557" y="0"/>
                  </a:lnTo>
                  <a:cubicBezTo>
                    <a:pt x="947337" y="0"/>
                    <a:pt x="1192606" y="245269"/>
                    <a:pt x="1192606" y="545049"/>
                  </a:cubicBezTo>
                  <a:lnTo>
                    <a:pt x="1192606" y="647567"/>
                  </a:lnTo>
                  <a:cubicBezTo>
                    <a:pt x="1192597" y="947338"/>
                    <a:pt x="947328" y="1192616"/>
                    <a:pt x="64755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2" name="Freeform: Shape 1581">
              <a:extLst>
                <a:ext uri="{FF2B5EF4-FFF2-40B4-BE49-F238E27FC236}">
                  <a16:creationId xmlns:a16="http://schemas.microsoft.com/office/drawing/2014/main" id="{033BC55C-C2C6-4F46-9B0A-AC46E59E6428}"/>
                </a:ext>
              </a:extLst>
            </p:cNvPr>
            <p:cNvSpPr/>
            <p:nvPr/>
          </p:nvSpPr>
          <p:spPr>
            <a:xfrm>
              <a:off x="11943763" y="6177460"/>
              <a:ext cx="1187034" cy="1187024"/>
            </a:xfrm>
            <a:custGeom>
              <a:avLst/>
              <a:gdLst>
                <a:gd name="connsiteX0" fmla="*/ 644538 w 1187034"/>
                <a:gd name="connsiteY0" fmla="*/ 1187025 h 1187024"/>
                <a:gd name="connsiteX1" fmla="*/ 542497 w 1187034"/>
                <a:gd name="connsiteY1" fmla="*/ 1187025 h 1187024"/>
                <a:gd name="connsiteX2" fmla="*/ 0 w 1187034"/>
                <a:gd name="connsiteY2" fmla="*/ 644528 h 1187024"/>
                <a:gd name="connsiteX3" fmla="*/ 0 w 1187034"/>
                <a:gd name="connsiteY3" fmla="*/ 542496 h 1187024"/>
                <a:gd name="connsiteX4" fmla="*/ 542497 w 1187034"/>
                <a:gd name="connsiteY4" fmla="*/ 0 h 1187024"/>
                <a:gd name="connsiteX5" fmla="*/ 644538 w 1187034"/>
                <a:gd name="connsiteY5" fmla="*/ 0 h 1187024"/>
                <a:gd name="connsiteX6" fmla="*/ 1187034 w 1187034"/>
                <a:gd name="connsiteY6" fmla="*/ 542496 h 1187024"/>
                <a:gd name="connsiteX7" fmla="*/ 1187034 w 1187034"/>
                <a:gd name="connsiteY7" fmla="*/ 644528 h 1187024"/>
                <a:gd name="connsiteX8" fmla="*/ 644538 w 1187034"/>
                <a:gd name="connsiteY8" fmla="*/ 1187025 h 118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24">
                  <a:moveTo>
                    <a:pt x="644538" y="1187025"/>
                  </a:moveTo>
                  <a:lnTo>
                    <a:pt x="542497" y="1187025"/>
                  </a:lnTo>
                  <a:cubicBezTo>
                    <a:pt x="244126" y="1187025"/>
                    <a:pt x="0" y="942908"/>
                    <a:pt x="0" y="644528"/>
                  </a:cubicBezTo>
                  <a:lnTo>
                    <a:pt x="0" y="542496"/>
                  </a:lnTo>
                  <a:cubicBezTo>
                    <a:pt x="0" y="244126"/>
                    <a:pt x="244126" y="0"/>
                    <a:pt x="542497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6"/>
                  </a:cubicBezTo>
                  <a:lnTo>
                    <a:pt x="1187034" y="644528"/>
                  </a:lnTo>
                  <a:cubicBezTo>
                    <a:pt x="1187034" y="942908"/>
                    <a:pt x="942918" y="1187025"/>
                    <a:pt x="644538" y="1187025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3" name="Freeform: Shape 1582">
              <a:extLst>
                <a:ext uri="{FF2B5EF4-FFF2-40B4-BE49-F238E27FC236}">
                  <a16:creationId xmlns:a16="http://schemas.microsoft.com/office/drawing/2014/main" id="{97EE87F9-B567-4246-B6E7-0C71014832CA}"/>
                </a:ext>
              </a:extLst>
            </p:cNvPr>
            <p:cNvSpPr/>
            <p:nvPr/>
          </p:nvSpPr>
          <p:spPr>
            <a:xfrm>
              <a:off x="11946554" y="6180231"/>
              <a:ext cx="1181462" cy="1181461"/>
            </a:xfrm>
            <a:custGeom>
              <a:avLst/>
              <a:gdLst>
                <a:gd name="connsiteX0" fmla="*/ 641509 w 1181462"/>
                <a:gd name="connsiteY0" fmla="*/ 1181462 h 1181461"/>
                <a:gd name="connsiteX1" fmla="*/ 539953 w 1181462"/>
                <a:gd name="connsiteY1" fmla="*/ 1181462 h 1181461"/>
                <a:gd name="connsiteX2" fmla="*/ 0 w 1181462"/>
                <a:gd name="connsiteY2" fmla="*/ 641509 h 1181461"/>
                <a:gd name="connsiteX3" fmla="*/ 0 w 1181462"/>
                <a:gd name="connsiteY3" fmla="*/ 539953 h 1181461"/>
                <a:gd name="connsiteX4" fmla="*/ 539953 w 1181462"/>
                <a:gd name="connsiteY4" fmla="*/ 0 h 1181461"/>
                <a:gd name="connsiteX5" fmla="*/ 641509 w 1181462"/>
                <a:gd name="connsiteY5" fmla="*/ 0 h 1181461"/>
                <a:gd name="connsiteX6" fmla="*/ 1181462 w 1181462"/>
                <a:gd name="connsiteY6" fmla="*/ 539953 h 1181461"/>
                <a:gd name="connsiteX7" fmla="*/ 1181462 w 1181462"/>
                <a:gd name="connsiteY7" fmla="*/ 641509 h 1181461"/>
                <a:gd name="connsiteX8" fmla="*/ 641509 w 1181462"/>
                <a:gd name="connsiteY8" fmla="*/ 1181462 h 118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2" h="1181461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73" y="1181462"/>
                    <a:pt x="0" y="93848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89" y="0"/>
                    <a:pt x="1181462" y="242973"/>
                    <a:pt x="1181462" y="539953"/>
                  </a:cubicBezTo>
                  <a:lnTo>
                    <a:pt x="1181462" y="641509"/>
                  </a:lnTo>
                  <a:cubicBezTo>
                    <a:pt x="1181452" y="938489"/>
                    <a:pt x="93848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84" name="Freeform: Shape 1583">
            <a:extLst>
              <a:ext uri="{FF2B5EF4-FFF2-40B4-BE49-F238E27FC236}">
                <a16:creationId xmlns:a16="http://schemas.microsoft.com/office/drawing/2014/main" id="{7CAC8499-F71F-428A-BBAB-8EDA8A3971A6}"/>
              </a:ext>
            </a:extLst>
          </p:cNvPr>
          <p:cNvSpPr/>
          <p:nvPr/>
        </p:nvSpPr>
        <p:spPr>
          <a:xfrm>
            <a:off x="19653679" y="-1559854"/>
            <a:ext cx="1138094" cy="1138113"/>
          </a:xfrm>
          <a:custGeom>
            <a:avLst/>
            <a:gdLst>
              <a:gd name="connsiteX0" fmla="*/ 617963 w 1138094"/>
              <a:gd name="connsiteY0" fmla="*/ 1138114 h 1138113"/>
              <a:gd name="connsiteX1" fmla="*/ 520132 w 1138094"/>
              <a:gd name="connsiteY1" fmla="*/ 1138114 h 1138113"/>
              <a:gd name="connsiteX2" fmla="*/ 0 w 1138094"/>
              <a:gd name="connsiteY2" fmla="*/ 617973 h 1138113"/>
              <a:gd name="connsiteX3" fmla="*/ 0 w 1138094"/>
              <a:gd name="connsiteY3" fmla="*/ 520141 h 1138113"/>
              <a:gd name="connsiteX4" fmla="*/ 520132 w 1138094"/>
              <a:gd name="connsiteY4" fmla="*/ 0 h 1138113"/>
              <a:gd name="connsiteX5" fmla="*/ 617963 w 1138094"/>
              <a:gd name="connsiteY5" fmla="*/ 0 h 1138113"/>
              <a:gd name="connsiteX6" fmla="*/ 1138095 w 1138094"/>
              <a:gd name="connsiteY6" fmla="*/ 520141 h 1138113"/>
              <a:gd name="connsiteX7" fmla="*/ 1138095 w 1138094"/>
              <a:gd name="connsiteY7" fmla="*/ 617973 h 1138113"/>
              <a:gd name="connsiteX8" fmla="*/ 617963 w 1138094"/>
              <a:gd name="connsiteY8" fmla="*/ 1138114 h 1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094" h="1138113">
                <a:moveTo>
                  <a:pt x="617963" y="1138114"/>
                </a:moveTo>
                <a:lnTo>
                  <a:pt x="520132" y="1138114"/>
                </a:lnTo>
                <a:cubicBezTo>
                  <a:pt x="234058" y="1138114"/>
                  <a:pt x="0" y="904056"/>
                  <a:pt x="0" y="617973"/>
                </a:cubicBezTo>
                <a:lnTo>
                  <a:pt x="0" y="520141"/>
                </a:lnTo>
                <a:cubicBezTo>
                  <a:pt x="0" y="234067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095" y="234067"/>
                  <a:pt x="1138095" y="520141"/>
                </a:cubicBezTo>
                <a:lnTo>
                  <a:pt x="1138095" y="617973"/>
                </a:lnTo>
                <a:cubicBezTo>
                  <a:pt x="1138095" y="904056"/>
                  <a:pt x="904037" y="1138114"/>
                  <a:pt x="617963" y="1138114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85" name="Freeform: Shape 1584">
            <a:extLst>
              <a:ext uri="{FF2B5EF4-FFF2-40B4-BE49-F238E27FC236}">
                <a16:creationId xmlns:a16="http://schemas.microsoft.com/office/drawing/2014/main" id="{65E159B3-F4AE-438D-9E7F-48A042AAA8DF}"/>
              </a:ext>
            </a:extLst>
          </p:cNvPr>
          <p:cNvSpPr/>
          <p:nvPr/>
        </p:nvSpPr>
        <p:spPr>
          <a:xfrm>
            <a:off x="19700895" y="-1520954"/>
            <a:ext cx="1043654" cy="1043654"/>
          </a:xfrm>
          <a:custGeom>
            <a:avLst/>
            <a:gdLst>
              <a:gd name="connsiteX0" fmla="*/ 566681 w 1043654"/>
              <a:gd name="connsiteY0" fmla="*/ 1043654 h 1043654"/>
              <a:gd name="connsiteX1" fmla="*/ 476974 w 1043654"/>
              <a:gd name="connsiteY1" fmla="*/ 1043654 h 1043654"/>
              <a:gd name="connsiteX2" fmla="*/ 0 w 1043654"/>
              <a:gd name="connsiteY2" fmla="*/ 566680 h 1043654"/>
              <a:gd name="connsiteX3" fmla="*/ 0 w 1043654"/>
              <a:gd name="connsiteY3" fmla="*/ 476974 h 1043654"/>
              <a:gd name="connsiteX4" fmla="*/ 476974 w 1043654"/>
              <a:gd name="connsiteY4" fmla="*/ 0 h 1043654"/>
              <a:gd name="connsiteX5" fmla="*/ 566681 w 1043654"/>
              <a:gd name="connsiteY5" fmla="*/ 0 h 1043654"/>
              <a:gd name="connsiteX6" fmla="*/ 1043654 w 1043654"/>
              <a:gd name="connsiteY6" fmla="*/ 476974 h 1043654"/>
              <a:gd name="connsiteX7" fmla="*/ 1043654 w 1043654"/>
              <a:gd name="connsiteY7" fmla="*/ 566680 h 1043654"/>
              <a:gd name="connsiteX8" fmla="*/ 566681 w 1043654"/>
              <a:gd name="connsiteY8" fmla="*/ 1043654 h 104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1043654">
                <a:moveTo>
                  <a:pt x="566681" y="1043654"/>
                </a:moveTo>
                <a:lnTo>
                  <a:pt x="476974" y="1043654"/>
                </a:lnTo>
                <a:cubicBezTo>
                  <a:pt x="214636" y="1043654"/>
                  <a:pt x="0" y="829018"/>
                  <a:pt x="0" y="566680"/>
                </a:cubicBezTo>
                <a:lnTo>
                  <a:pt x="0" y="476974"/>
                </a:lnTo>
                <a:cubicBezTo>
                  <a:pt x="0" y="214636"/>
                  <a:pt x="214636" y="0"/>
                  <a:pt x="476974" y="0"/>
                </a:cubicBezTo>
                <a:lnTo>
                  <a:pt x="566681" y="0"/>
                </a:lnTo>
                <a:cubicBezTo>
                  <a:pt x="829018" y="0"/>
                  <a:pt x="1043654" y="214636"/>
                  <a:pt x="1043654" y="476974"/>
                </a:cubicBezTo>
                <a:lnTo>
                  <a:pt x="1043654" y="566680"/>
                </a:lnTo>
                <a:cubicBezTo>
                  <a:pt x="1043654" y="829008"/>
                  <a:pt x="829018" y="1043654"/>
                  <a:pt x="566681" y="104365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86" name="Freeform: Shape 1585">
            <a:extLst>
              <a:ext uri="{FF2B5EF4-FFF2-40B4-BE49-F238E27FC236}">
                <a16:creationId xmlns:a16="http://schemas.microsoft.com/office/drawing/2014/main" id="{FB445E5D-AE52-43A2-8243-73603F56BC1C}"/>
              </a:ext>
            </a:extLst>
          </p:cNvPr>
          <p:cNvSpPr/>
          <p:nvPr/>
        </p:nvSpPr>
        <p:spPr>
          <a:xfrm>
            <a:off x="19695660" y="-800695"/>
            <a:ext cx="1061190" cy="378954"/>
          </a:xfrm>
          <a:custGeom>
            <a:avLst/>
            <a:gdLst>
              <a:gd name="connsiteX0" fmla="*/ 1008264 w 1061190"/>
              <a:gd name="connsiteY0" fmla="*/ 14900 h 378954"/>
              <a:gd name="connsiteX1" fmla="*/ 550617 w 1061190"/>
              <a:gd name="connsiteY1" fmla="*/ 211543 h 378954"/>
              <a:gd name="connsiteX2" fmla="*/ 531748 w 1061190"/>
              <a:gd name="connsiteY2" fmla="*/ 211439 h 378954"/>
              <a:gd name="connsiteX3" fmla="*/ 531748 w 1061190"/>
              <a:gd name="connsiteY3" fmla="*/ 211334 h 378954"/>
              <a:gd name="connsiteX4" fmla="*/ 527614 w 1061190"/>
              <a:gd name="connsiteY4" fmla="*/ 211391 h 378954"/>
              <a:gd name="connsiteX5" fmla="*/ 523480 w 1061190"/>
              <a:gd name="connsiteY5" fmla="*/ 211334 h 378954"/>
              <a:gd name="connsiteX6" fmla="*/ 523480 w 1061190"/>
              <a:gd name="connsiteY6" fmla="*/ 211439 h 378954"/>
              <a:gd name="connsiteX7" fmla="*/ 504611 w 1061190"/>
              <a:gd name="connsiteY7" fmla="*/ 211543 h 378954"/>
              <a:gd name="connsiteX8" fmla="*/ 46954 w 1061190"/>
              <a:gd name="connsiteY8" fmla="*/ 14900 h 378954"/>
              <a:gd name="connsiteX9" fmla="*/ 6482 w 1061190"/>
              <a:gd name="connsiteY9" fmla="*/ 74574 h 378954"/>
              <a:gd name="connsiteX10" fmla="*/ 479322 w 1061190"/>
              <a:gd name="connsiteY10" fmla="*/ 378955 h 378954"/>
              <a:gd name="connsiteX11" fmla="*/ 523489 w 1061190"/>
              <a:gd name="connsiteY11" fmla="*/ 378955 h 378954"/>
              <a:gd name="connsiteX12" fmla="*/ 531748 w 1061190"/>
              <a:gd name="connsiteY12" fmla="*/ 378955 h 378954"/>
              <a:gd name="connsiteX13" fmla="*/ 575915 w 1061190"/>
              <a:gd name="connsiteY13" fmla="*/ 378955 h 378954"/>
              <a:gd name="connsiteX14" fmla="*/ 1048755 w 1061190"/>
              <a:gd name="connsiteY14" fmla="*/ 74574 h 378954"/>
              <a:gd name="connsiteX15" fmla="*/ 1008264 w 1061190"/>
              <a:gd name="connsiteY15" fmla="*/ 14900 h 37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90" h="378954">
                <a:moveTo>
                  <a:pt x="1008264" y="14900"/>
                </a:moveTo>
                <a:cubicBezTo>
                  <a:pt x="803982" y="-54557"/>
                  <a:pt x="858093" y="211543"/>
                  <a:pt x="550617" y="211543"/>
                </a:cubicBezTo>
                <a:cubicBezTo>
                  <a:pt x="546511" y="211543"/>
                  <a:pt x="538510" y="211505"/>
                  <a:pt x="531748" y="211439"/>
                </a:cubicBezTo>
                <a:lnTo>
                  <a:pt x="531748" y="211334"/>
                </a:lnTo>
                <a:cubicBezTo>
                  <a:pt x="530614" y="211353"/>
                  <a:pt x="529166" y="211372"/>
                  <a:pt x="527614" y="211391"/>
                </a:cubicBezTo>
                <a:cubicBezTo>
                  <a:pt x="526061" y="211372"/>
                  <a:pt x="524623" y="211353"/>
                  <a:pt x="523480" y="211334"/>
                </a:cubicBezTo>
                <a:lnTo>
                  <a:pt x="523480" y="211439"/>
                </a:lnTo>
                <a:cubicBezTo>
                  <a:pt x="516717" y="211505"/>
                  <a:pt x="508697" y="211543"/>
                  <a:pt x="504611" y="211543"/>
                </a:cubicBezTo>
                <a:cubicBezTo>
                  <a:pt x="208803" y="211543"/>
                  <a:pt x="208803" y="-66406"/>
                  <a:pt x="46954" y="14900"/>
                </a:cubicBezTo>
                <a:cubicBezTo>
                  <a:pt x="-24903" y="50999"/>
                  <a:pt x="7339" y="73297"/>
                  <a:pt x="6482" y="74574"/>
                </a:cubicBezTo>
                <a:cubicBezTo>
                  <a:pt x="88854" y="253720"/>
                  <a:pt x="270115" y="378955"/>
                  <a:pt x="479322" y="378955"/>
                </a:cubicBezTo>
                <a:lnTo>
                  <a:pt x="523489" y="378955"/>
                </a:lnTo>
                <a:lnTo>
                  <a:pt x="531748" y="378955"/>
                </a:lnTo>
                <a:lnTo>
                  <a:pt x="575915" y="378955"/>
                </a:lnTo>
                <a:cubicBezTo>
                  <a:pt x="785113" y="378955"/>
                  <a:pt x="966364" y="253720"/>
                  <a:pt x="1048755" y="74574"/>
                </a:cubicBezTo>
                <a:cubicBezTo>
                  <a:pt x="1047889" y="73297"/>
                  <a:pt x="1096114" y="44770"/>
                  <a:pt x="1008264" y="14900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87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653660" y="-1035760"/>
            <a:ext cx="1138113" cy="623258"/>
            <a:chOff x="11968223" y="6726004"/>
            <a:chExt cx="1138113" cy="623258"/>
          </a:xfrm>
        </p:grpSpPr>
        <p:sp>
          <p:nvSpPr>
            <p:cNvPr id="1588" name="Freeform: Shape 1587">
              <a:extLst>
                <a:ext uri="{FF2B5EF4-FFF2-40B4-BE49-F238E27FC236}">
                  <a16:creationId xmlns:a16="http://schemas.microsoft.com/office/drawing/2014/main" id="{E88A28C4-26E5-4BB1-A19E-0EC90DEB01CC}"/>
                </a:ext>
              </a:extLst>
            </p:cNvPr>
            <p:cNvSpPr/>
            <p:nvPr/>
          </p:nvSpPr>
          <p:spPr>
            <a:xfrm>
              <a:off x="11968233" y="6726004"/>
              <a:ext cx="1138094" cy="623258"/>
            </a:xfrm>
            <a:custGeom>
              <a:avLst/>
              <a:gdLst>
                <a:gd name="connsiteX0" fmla="*/ 617973 w 1138094"/>
                <a:gd name="connsiteY0" fmla="*/ 514855 h 623258"/>
                <a:gd name="connsiteX1" fmla="*/ 520141 w 1138094"/>
                <a:gd name="connsiteY1" fmla="*/ 514855 h 623258"/>
                <a:gd name="connsiteX2" fmla="*/ 133 w 1138094"/>
                <a:gd name="connsiteY2" fmla="*/ 0 h 623258"/>
                <a:gd name="connsiteX3" fmla="*/ 0 w 1138094"/>
                <a:gd name="connsiteY3" fmla="*/ 5286 h 623258"/>
                <a:gd name="connsiteX4" fmla="*/ 0 w 1138094"/>
                <a:gd name="connsiteY4" fmla="*/ 103118 h 623258"/>
                <a:gd name="connsiteX5" fmla="*/ 520132 w 1138094"/>
                <a:gd name="connsiteY5" fmla="*/ 623259 h 623258"/>
                <a:gd name="connsiteX6" fmla="*/ 617963 w 1138094"/>
                <a:gd name="connsiteY6" fmla="*/ 623259 h 623258"/>
                <a:gd name="connsiteX7" fmla="*/ 1138095 w 1138094"/>
                <a:gd name="connsiteY7" fmla="*/ 103118 h 623258"/>
                <a:gd name="connsiteX8" fmla="*/ 1138095 w 1138094"/>
                <a:gd name="connsiteY8" fmla="*/ 5286 h 623258"/>
                <a:gd name="connsiteX9" fmla="*/ 1137961 w 1138094"/>
                <a:gd name="connsiteY9" fmla="*/ 0 h 623258"/>
                <a:gd name="connsiteX10" fmla="*/ 617973 w 1138094"/>
                <a:gd name="connsiteY10" fmla="*/ 514855 h 62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094" h="623258">
                  <a:moveTo>
                    <a:pt x="617973" y="514855"/>
                  </a:moveTo>
                  <a:lnTo>
                    <a:pt x="520141" y="514855"/>
                  </a:lnTo>
                  <a:cubicBezTo>
                    <a:pt x="235830" y="514855"/>
                    <a:pt x="3010" y="283664"/>
                    <a:pt x="133" y="0"/>
                  </a:cubicBezTo>
                  <a:cubicBezTo>
                    <a:pt x="115" y="1772"/>
                    <a:pt x="0" y="3515"/>
                    <a:pt x="0" y="5286"/>
                  </a:cubicBezTo>
                  <a:lnTo>
                    <a:pt x="0" y="103118"/>
                  </a:lnTo>
                  <a:cubicBezTo>
                    <a:pt x="0" y="389192"/>
                    <a:pt x="234058" y="623259"/>
                    <a:pt x="520132" y="623259"/>
                  </a:cubicBezTo>
                  <a:lnTo>
                    <a:pt x="617963" y="623259"/>
                  </a:lnTo>
                  <a:cubicBezTo>
                    <a:pt x="904037" y="623259"/>
                    <a:pt x="1138095" y="389192"/>
                    <a:pt x="1138095" y="103118"/>
                  </a:cubicBezTo>
                  <a:lnTo>
                    <a:pt x="1138095" y="5286"/>
                  </a:lnTo>
                  <a:cubicBezTo>
                    <a:pt x="1138095" y="3515"/>
                    <a:pt x="1137981" y="1772"/>
                    <a:pt x="1137961" y="0"/>
                  </a:cubicBezTo>
                  <a:cubicBezTo>
                    <a:pt x="1135104" y="283664"/>
                    <a:pt x="902265" y="514855"/>
                    <a:pt x="617973" y="514855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9" name="Freeform: Shape 1588">
              <a:extLst>
                <a:ext uri="{FF2B5EF4-FFF2-40B4-BE49-F238E27FC236}">
                  <a16:creationId xmlns:a16="http://schemas.microsoft.com/office/drawing/2014/main" id="{385A7659-605C-4406-9936-7324F50EC21D}"/>
                </a:ext>
              </a:extLst>
            </p:cNvPr>
            <p:cNvSpPr/>
            <p:nvPr/>
          </p:nvSpPr>
          <p:spPr>
            <a:xfrm>
              <a:off x="11968223" y="6731357"/>
              <a:ext cx="1138103" cy="617248"/>
            </a:xfrm>
            <a:custGeom>
              <a:avLst/>
              <a:gdLst>
                <a:gd name="connsiteX0" fmla="*/ 520141 w 1138103"/>
                <a:gd name="connsiteY0" fmla="*/ 515274 h 617248"/>
                <a:gd name="connsiteX1" fmla="*/ 124 w 1138103"/>
                <a:gd name="connsiteY1" fmla="*/ 10 h 617248"/>
                <a:gd name="connsiteX2" fmla="*/ 0 w 1138103"/>
                <a:gd name="connsiteY2" fmla="*/ 5077 h 617248"/>
                <a:gd name="connsiteX3" fmla="*/ 0 w 1138103"/>
                <a:gd name="connsiteY3" fmla="*/ 21060 h 617248"/>
                <a:gd name="connsiteX4" fmla="*/ 438 w 1138103"/>
                <a:gd name="connsiteY4" fmla="*/ 103051 h 617248"/>
                <a:gd name="connsiteX5" fmla="*/ 520141 w 1138103"/>
                <a:gd name="connsiteY5" fmla="*/ 617249 h 617248"/>
                <a:gd name="connsiteX6" fmla="*/ 617972 w 1138103"/>
                <a:gd name="connsiteY6" fmla="*/ 617249 h 617248"/>
                <a:gd name="connsiteX7" fmla="*/ 1137723 w 1138103"/>
                <a:gd name="connsiteY7" fmla="*/ 102622 h 617248"/>
                <a:gd name="connsiteX8" fmla="*/ 1138104 w 1138103"/>
                <a:gd name="connsiteY8" fmla="*/ 17821 h 617248"/>
                <a:gd name="connsiteX9" fmla="*/ 1138104 w 1138103"/>
                <a:gd name="connsiteY9" fmla="*/ 5315 h 617248"/>
                <a:gd name="connsiteX10" fmla="*/ 1137980 w 1138103"/>
                <a:gd name="connsiteY10" fmla="*/ 0 h 617248"/>
                <a:gd name="connsiteX11" fmla="*/ 617963 w 1138103"/>
                <a:gd name="connsiteY11" fmla="*/ 515264 h 617248"/>
                <a:gd name="connsiteX12" fmla="*/ 520141 w 1138103"/>
                <a:gd name="connsiteY12" fmla="*/ 51526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17248">
                  <a:moveTo>
                    <a:pt x="520141" y="515274"/>
                  </a:moveTo>
                  <a:cubicBezTo>
                    <a:pt x="235706" y="515274"/>
                    <a:pt x="2781" y="283855"/>
                    <a:pt x="124" y="10"/>
                  </a:cubicBezTo>
                  <a:cubicBezTo>
                    <a:pt x="105" y="1638"/>
                    <a:pt x="0" y="3439"/>
                    <a:pt x="0" y="5077"/>
                  </a:cubicBezTo>
                  <a:lnTo>
                    <a:pt x="0" y="21060"/>
                  </a:lnTo>
                  <a:cubicBezTo>
                    <a:pt x="0" y="23079"/>
                    <a:pt x="152" y="101117"/>
                    <a:pt x="438" y="103051"/>
                  </a:cubicBezTo>
                  <a:cubicBezTo>
                    <a:pt x="3334" y="386334"/>
                    <a:pt x="236077" y="617249"/>
                    <a:pt x="520141" y="617249"/>
                  </a:cubicBezTo>
                  <a:lnTo>
                    <a:pt x="617972" y="617249"/>
                  </a:lnTo>
                  <a:cubicBezTo>
                    <a:pt x="902179" y="617249"/>
                    <a:pt x="1135018" y="386115"/>
                    <a:pt x="1137723" y="102622"/>
                  </a:cubicBezTo>
                  <a:cubicBezTo>
                    <a:pt x="1137980" y="100822"/>
                    <a:pt x="1138104" y="19688"/>
                    <a:pt x="1138104" y="17821"/>
                  </a:cubicBezTo>
                  <a:lnTo>
                    <a:pt x="1138104" y="5315"/>
                  </a:lnTo>
                  <a:cubicBezTo>
                    <a:pt x="1138104" y="3677"/>
                    <a:pt x="1137999" y="1638"/>
                    <a:pt x="1137980" y="0"/>
                  </a:cubicBezTo>
                  <a:cubicBezTo>
                    <a:pt x="1135333" y="283845"/>
                    <a:pt x="902408" y="515264"/>
                    <a:pt x="617963" y="515264"/>
                  </a:cubicBezTo>
                  <a:lnTo>
                    <a:pt x="520141" y="51526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0" name="Freeform: Shape 1589">
              <a:extLst>
                <a:ext uri="{FF2B5EF4-FFF2-40B4-BE49-F238E27FC236}">
                  <a16:creationId xmlns:a16="http://schemas.microsoft.com/office/drawing/2014/main" id="{631EFACD-A024-4A5E-91E8-D9EAB5FAF8F3}"/>
                </a:ext>
              </a:extLst>
            </p:cNvPr>
            <p:cNvSpPr/>
            <p:nvPr/>
          </p:nvSpPr>
          <p:spPr>
            <a:xfrm>
              <a:off x="11968223" y="6736730"/>
              <a:ext cx="1138103" cy="611247"/>
            </a:xfrm>
            <a:custGeom>
              <a:avLst/>
              <a:gdLst>
                <a:gd name="connsiteX0" fmla="*/ 520141 w 1138103"/>
                <a:gd name="connsiteY0" fmla="*/ 515684 h 611247"/>
                <a:gd name="connsiteX1" fmla="*/ 114 w 1138103"/>
                <a:gd name="connsiteY1" fmla="*/ 10 h 611247"/>
                <a:gd name="connsiteX2" fmla="*/ 0 w 1138103"/>
                <a:gd name="connsiteY2" fmla="*/ 4858 h 611247"/>
                <a:gd name="connsiteX3" fmla="*/ 0 w 1138103"/>
                <a:gd name="connsiteY3" fmla="*/ 21393 h 611247"/>
                <a:gd name="connsiteX4" fmla="*/ 886 w 1138103"/>
                <a:gd name="connsiteY4" fmla="*/ 102984 h 611247"/>
                <a:gd name="connsiteX5" fmla="*/ 520141 w 1138103"/>
                <a:gd name="connsiteY5" fmla="*/ 611248 h 611247"/>
                <a:gd name="connsiteX6" fmla="*/ 617972 w 1138103"/>
                <a:gd name="connsiteY6" fmla="*/ 611248 h 611247"/>
                <a:gd name="connsiteX7" fmla="*/ 1137342 w 1138103"/>
                <a:gd name="connsiteY7" fmla="*/ 102127 h 611247"/>
                <a:gd name="connsiteX8" fmla="*/ 1138104 w 1138103"/>
                <a:gd name="connsiteY8" fmla="*/ 18421 h 611247"/>
                <a:gd name="connsiteX9" fmla="*/ 1138104 w 1138103"/>
                <a:gd name="connsiteY9" fmla="*/ 5343 h 611247"/>
                <a:gd name="connsiteX10" fmla="*/ 1137990 w 1138103"/>
                <a:gd name="connsiteY10" fmla="*/ 0 h 611247"/>
                <a:gd name="connsiteX11" fmla="*/ 617963 w 1138103"/>
                <a:gd name="connsiteY11" fmla="*/ 515674 h 611247"/>
                <a:gd name="connsiteX12" fmla="*/ 520141 w 1138103"/>
                <a:gd name="connsiteY12" fmla="*/ 515674 h 61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11247">
                  <a:moveTo>
                    <a:pt x="520141" y="515684"/>
                  </a:moveTo>
                  <a:cubicBezTo>
                    <a:pt x="235563" y="515684"/>
                    <a:pt x="2543" y="284045"/>
                    <a:pt x="114" y="10"/>
                  </a:cubicBezTo>
                  <a:cubicBezTo>
                    <a:pt x="9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22"/>
                    <a:pt x="295" y="99108"/>
                    <a:pt x="886" y="102984"/>
                  </a:cubicBezTo>
                  <a:cubicBezTo>
                    <a:pt x="6667" y="383477"/>
                    <a:pt x="238096" y="611248"/>
                    <a:pt x="520141" y="611248"/>
                  </a:cubicBezTo>
                  <a:lnTo>
                    <a:pt x="617972" y="611248"/>
                  </a:lnTo>
                  <a:cubicBezTo>
                    <a:pt x="900313" y="611248"/>
                    <a:pt x="1131941" y="383038"/>
                    <a:pt x="1137342" y="102127"/>
                  </a:cubicBezTo>
                  <a:cubicBezTo>
                    <a:pt x="1137847" y="98527"/>
                    <a:pt x="1138104" y="22155"/>
                    <a:pt x="1138104" y="18421"/>
                  </a:cubicBezTo>
                  <a:lnTo>
                    <a:pt x="1138104" y="5343"/>
                  </a:lnTo>
                  <a:cubicBezTo>
                    <a:pt x="1138104" y="3839"/>
                    <a:pt x="1138009" y="1505"/>
                    <a:pt x="1137990" y="0"/>
                  </a:cubicBezTo>
                  <a:cubicBezTo>
                    <a:pt x="1135561" y="284026"/>
                    <a:pt x="902541" y="515674"/>
                    <a:pt x="61796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1" name="Freeform: Shape 1590">
              <a:extLst>
                <a:ext uri="{FF2B5EF4-FFF2-40B4-BE49-F238E27FC236}">
                  <a16:creationId xmlns:a16="http://schemas.microsoft.com/office/drawing/2014/main" id="{4FD0FEE4-B902-4967-B724-ABC8BA8DA5C4}"/>
                </a:ext>
              </a:extLst>
            </p:cNvPr>
            <p:cNvSpPr/>
            <p:nvPr/>
          </p:nvSpPr>
          <p:spPr>
            <a:xfrm>
              <a:off x="11968223" y="6742102"/>
              <a:ext cx="1138103" cy="605237"/>
            </a:xfrm>
            <a:custGeom>
              <a:avLst/>
              <a:gdLst>
                <a:gd name="connsiteX0" fmla="*/ 520141 w 1138103"/>
                <a:gd name="connsiteY0" fmla="*/ 516083 h 605237"/>
                <a:gd name="connsiteX1" fmla="*/ 105 w 1138103"/>
                <a:gd name="connsiteY1" fmla="*/ 10 h 605237"/>
                <a:gd name="connsiteX2" fmla="*/ 0 w 1138103"/>
                <a:gd name="connsiteY2" fmla="*/ 4639 h 605237"/>
                <a:gd name="connsiteX3" fmla="*/ 0 w 1138103"/>
                <a:gd name="connsiteY3" fmla="*/ 21727 h 605237"/>
                <a:gd name="connsiteX4" fmla="*/ 1333 w 1138103"/>
                <a:gd name="connsiteY4" fmla="*/ 102918 h 605237"/>
                <a:gd name="connsiteX5" fmla="*/ 520141 w 1138103"/>
                <a:gd name="connsiteY5" fmla="*/ 605238 h 605237"/>
                <a:gd name="connsiteX6" fmla="*/ 617972 w 1138103"/>
                <a:gd name="connsiteY6" fmla="*/ 605238 h 605237"/>
                <a:gd name="connsiteX7" fmla="*/ 1136961 w 1138103"/>
                <a:gd name="connsiteY7" fmla="*/ 101632 h 605237"/>
                <a:gd name="connsiteX8" fmla="*/ 1138104 w 1138103"/>
                <a:gd name="connsiteY8" fmla="*/ 19021 h 605237"/>
                <a:gd name="connsiteX9" fmla="*/ 1138104 w 1138103"/>
                <a:gd name="connsiteY9" fmla="*/ 5363 h 605237"/>
                <a:gd name="connsiteX10" fmla="*/ 1137999 w 1138103"/>
                <a:gd name="connsiteY10" fmla="*/ 0 h 605237"/>
                <a:gd name="connsiteX11" fmla="*/ 617963 w 1138103"/>
                <a:gd name="connsiteY11" fmla="*/ 516074 h 605237"/>
                <a:gd name="connsiteX12" fmla="*/ 520141 w 1138103"/>
                <a:gd name="connsiteY12" fmla="*/ 516074 h 60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05237">
                  <a:moveTo>
                    <a:pt x="520141" y="516083"/>
                  </a:moveTo>
                  <a:cubicBezTo>
                    <a:pt x="235429" y="516083"/>
                    <a:pt x="2324" y="284226"/>
                    <a:pt x="105" y="10"/>
                  </a:cubicBezTo>
                  <a:cubicBezTo>
                    <a:pt x="86" y="1372"/>
                    <a:pt x="0" y="3277"/>
                    <a:pt x="0" y="4639"/>
                  </a:cubicBezTo>
                  <a:lnTo>
                    <a:pt x="0" y="21727"/>
                  </a:lnTo>
                  <a:cubicBezTo>
                    <a:pt x="0" y="27775"/>
                    <a:pt x="457" y="97107"/>
                    <a:pt x="1333" y="102918"/>
                  </a:cubicBezTo>
                  <a:cubicBezTo>
                    <a:pt x="10001" y="380619"/>
                    <a:pt x="240106" y="605238"/>
                    <a:pt x="520141" y="605238"/>
                  </a:cubicBezTo>
                  <a:lnTo>
                    <a:pt x="617972" y="605238"/>
                  </a:lnTo>
                  <a:cubicBezTo>
                    <a:pt x="898436" y="605238"/>
                    <a:pt x="1128856" y="379962"/>
                    <a:pt x="1136961" y="101632"/>
                  </a:cubicBezTo>
                  <a:cubicBezTo>
                    <a:pt x="1137714" y="96222"/>
                    <a:pt x="1138104" y="24632"/>
                    <a:pt x="1138104" y="19021"/>
                  </a:cubicBezTo>
                  <a:lnTo>
                    <a:pt x="1138104" y="5363"/>
                  </a:lnTo>
                  <a:cubicBezTo>
                    <a:pt x="1138104" y="4000"/>
                    <a:pt x="1138018" y="1362"/>
                    <a:pt x="1137999" y="0"/>
                  </a:cubicBezTo>
                  <a:cubicBezTo>
                    <a:pt x="1135789" y="284217"/>
                    <a:pt x="902675" y="516074"/>
                    <a:pt x="617963" y="516074"/>
                  </a:cubicBezTo>
                  <a:lnTo>
                    <a:pt x="520141" y="51607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2" name="Freeform: Shape 1591">
              <a:extLst>
                <a:ext uri="{FF2B5EF4-FFF2-40B4-BE49-F238E27FC236}">
                  <a16:creationId xmlns:a16="http://schemas.microsoft.com/office/drawing/2014/main" id="{92AFBFF6-451A-494E-BF47-EF438DF8CC67}"/>
                </a:ext>
              </a:extLst>
            </p:cNvPr>
            <p:cNvSpPr/>
            <p:nvPr/>
          </p:nvSpPr>
          <p:spPr>
            <a:xfrm>
              <a:off x="11968223" y="6747474"/>
              <a:ext cx="1138103" cy="599227"/>
            </a:xfrm>
            <a:custGeom>
              <a:avLst/>
              <a:gdLst>
                <a:gd name="connsiteX0" fmla="*/ 520141 w 1138103"/>
                <a:gd name="connsiteY0" fmla="*/ 516484 h 599227"/>
                <a:gd name="connsiteX1" fmla="*/ 95 w 1138103"/>
                <a:gd name="connsiteY1" fmla="*/ 0 h 599227"/>
                <a:gd name="connsiteX2" fmla="*/ 0 w 1138103"/>
                <a:gd name="connsiteY2" fmla="*/ 4410 h 599227"/>
                <a:gd name="connsiteX3" fmla="*/ 0 w 1138103"/>
                <a:gd name="connsiteY3" fmla="*/ 22050 h 599227"/>
                <a:gd name="connsiteX4" fmla="*/ 1772 w 1138103"/>
                <a:gd name="connsiteY4" fmla="*/ 102841 h 599227"/>
                <a:gd name="connsiteX5" fmla="*/ 520141 w 1138103"/>
                <a:gd name="connsiteY5" fmla="*/ 599227 h 599227"/>
                <a:gd name="connsiteX6" fmla="*/ 617972 w 1138103"/>
                <a:gd name="connsiteY6" fmla="*/ 599227 h 599227"/>
                <a:gd name="connsiteX7" fmla="*/ 1136589 w 1138103"/>
                <a:gd name="connsiteY7" fmla="*/ 101136 h 599227"/>
                <a:gd name="connsiteX8" fmla="*/ 1138104 w 1138103"/>
                <a:gd name="connsiteY8" fmla="*/ 19622 h 599227"/>
                <a:gd name="connsiteX9" fmla="*/ 1138104 w 1138103"/>
                <a:gd name="connsiteY9" fmla="*/ 5401 h 599227"/>
                <a:gd name="connsiteX10" fmla="*/ 1138009 w 1138103"/>
                <a:gd name="connsiteY10" fmla="*/ 10 h 599227"/>
                <a:gd name="connsiteX11" fmla="*/ 617963 w 1138103"/>
                <a:gd name="connsiteY11" fmla="*/ 516493 h 599227"/>
                <a:gd name="connsiteX12" fmla="*/ 520141 w 1138103"/>
                <a:gd name="connsiteY12" fmla="*/ 516493 h 59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59922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76" y="1219"/>
                    <a:pt x="0" y="3181"/>
                    <a:pt x="0" y="4410"/>
                  </a:cubicBezTo>
                  <a:lnTo>
                    <a:pt x="0" y="22050"/>
                  </a:lnTo>
                  <a:cubicBezTo>
                    <a:pt x="0" y="30118"/>
                    <a:pt x="600" y="95088"/>
                    <a:pt x="1772" y="102841"/>
                  </a:cubicBezTo>
                  <a:cubicBezTo>
                    <a:pt x="13335" y="377762"/>
                    <a:pt x="242125" y="599227"/>
                    <a:pt x="520141" y="599227"/>
                  </a:cubicBezTo>
                  <a:lnTo>
                    <a:pt x="617972" y="599227"/>
                  </a:lnTo>
                  <a:cubicBezTo>
                    <a:pt x="896569" y="599227"/>
                    <a:pt x="1125769" y="376876"/>
                    <a:pt x="1136589" y="101136"/>
                  </a:cubicBezTo>
                  <a:cubicBezTo>
                    <a:pt x="1137590" y="93926"/>
                    <a:pt x="1138104" y="27099"/>
                    <a:pt x="1138104" y="19622"/>
                  </a:cubicBezTo>
                  <a:lnTo>
                    <a:pt x="1138104" y="5401"/>
                  </a:lnTo>
                  <a:cubicBezTo>
                    <a:pt x="1138104" y="4172"/>
                    <a:pt x="1138028" y="1229"/>
                    <a:pt x="1138009" y="10"/>
                  </a:cubicBezTo>
                  <a:cubicBezTo>
                    <a:pt x="1136018" y="284407"/>
                    <a:pt x="902818" y="516493"/>
                    <a:pt x="617963" y="516493"/>
                  </a:cubicBezTo>
                  <a:lnTo>
                    <a:pt x="520141" y="516493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3" name="Freeform: Shape 1592">
              <a:extLst>
                <a:ext uri="{FF2B5EF4-FFF2-40B4-BE49-F238E27FC236}">
                  <a16:creationId xmlns:a16="http://schemas.microsoft.com/office/drawing/2014/main" id="{BF5C37AF-8D9F-4554-93A3-A9FD74241E9E}"/>
                </a:ext>
              </a:extLst>
            </p:cNvPr>
            <p:cNvSpPr/>
            <p:nvPr/>
          </p:nvSpPr>
          <p:spPr>
            <a:xfrm>
              <a:off x="11968223" y="6752846"/>
              <a:ext cx="1138094" cy="593216"/>
            </a:xfrm>
            <a:custGeom>
              <a:avLst/>
              <a:gdLst>
                <a:gd name="connsiteX0" fmla="*/ 520141 w 1138094"/>
                <a:gd name="connsiteY0" fmla="*/ 516884 h 593216"/>
                <a:gd name="connsiteX1" fmla="*/ 86 w 1138094"/>
                <a:gd name="connsiteY1" fmla="*/ 0 h 593216"/>
                <a:gd name="connsiteX2" fmla="*/ 0 w 1138094"/>
                <a:gd name="connsiteY2" fmla="*/ 4191 h 593216"/>
                <a:gd name="connsiteX3" fmla="*/ 0 w 1138094"/>
                <a:gd name="connsiteY3" fmla="*/ 22374 h 593216"/>
                <a:gd name="connsiteX4" fmla="*/ 2210 w 1138094"/>
                <a:gd name="connsiteY4" fmla="*/ 102775 h 593216"/>
                <a:gd name="connsiteX5" fmla="*/ 520132 w 1138094"/>
                <a:gd name="connsiteY5" fmla="*/ 593217 h 593216"/>
                <a:gd name="connsiteX6" fmla="*/ 617963 w 1138094"/>
                <a:gd name="connsiteY6" fmla="*/ 593217 h 593216"/>
                <a:gd name="connsiteX7" fmla="*/ 1136189 w 1138094"/>
                <a:gd name="connsiteY7" fmla="*/ 100632 h 593216"/>
                <a:gd name="connsiteX8" fmla="*/ 1138095 w 1138094"/>
                <a:gd name="connsiteY8" fmla="*/ 20212 h 593216"/>
                <a:gd name="connsiteX9" fmla="*/ 1138095 w 1138094"/>
                <a:gd name="connsiteY9" fmla="*/ 5410 h 593216"/>
                <a:gd name="connsiteX10" fmla="*/ 1138009 w 1138094"/>
                <a:gd name="connsiteY10" fmla="*/ 0 h 593216"/>
                <a:gd name="connsiteX11" fmla="*/ 617953 w 1138094"/>
                <a:gd name="connsiteY11" fmla="*/ 516884 h 593216"/>
                <a:gd name="connsiteX12" fmla="*/ 520141 w 1138094"/>
                <a:gd name="connsiteY12" fmla="*/ 516884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93216">
                  <a:moveTo>
                    <a:pt x="520141" y="516884"/>
                  </a:moveTo>
                  <a:cubicBezTo>
                    <a:pt x="235153" y="516884"/>
                    <a:pt x="1857" y="284588"/>
                    <a:pt x="86" y="0"/>
                  </a:cubicBezTo>
                  <a:cubicBezTo>
                    <a:pt x="67" y="1086"/>
                    <a:pt x="0" y="3105"/>
                    <a:pt x="0" y="4191"/>
                  </a:cubicBezTo>
                  <a:lnTo>
                    <a:pt x="0" y="22374"/>
                  </a:lnTo>
                  <a:cubicBezTo>
                    <a:pt x="0" y="32461"/>
                    <a:pt x="752" y="93078"/>
                    <a:pt x="2210" y="102775"/>
                  </a:cubicBezTo>
                  <a:cubicBezTo>
                    <a:pt x="16669" y="374904"/>
                    <a:pt x="244135" y="593217"/>
                    <a:pt x="520132" y="593217"/>
                  </a:cubicBezTo>
                  <a:lnTo>
                    <a:pt x="617963" y="593217"/>
                  </a:lnTo>
                  <a:cubicBezTo>
                    <a:pt x="894702" y="593217"/>
                    <a:pt x="1122664" y="373790"/>
                    <a:pt x="1136189" y="100632"/>
                  </a:cubicBezTo>
                  <a:cubicBezTo>
                    <a:pt x="1137456" y="91621"/>
                    <a:pt x="1138095" y="29556"/>
                    <a:pt x="1138095" y="20212"/>
                  </a:cubicBezTo>
                  <a:lnTo>
                    <a:pt x="1138095" y="5410"/>
                  </a:lnTo>
                  <a:cubicBezTo>
                    <a:pt x="1138095" y="4324"/>
                    <a:pt x="1138028" y="1086"/>
                    <a:pt x="1138009" y="0"/>
                  </a:cubicBezTo>
                  <a:cubicBezTo>
                    <a:pt x="1136237" y="284588"/>
                    <a:pt x="902941" y="516884"/>
                    <a:pt x="617953" y="516884"/>
                  </a:cubicBezTo>
                  <a:lnTo>
                    <a:pt x="520141" y="516884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4" name="Freeform: Shape 1593">
              <a:extLst>
                <a:ext uri="{FF2B5EF4-FFF2-40B4-BE49-F238E27FC236}">
                  <a16:creationId xmlns:a16="http://schemas.microsoft.com/office/drawing/2014/main" id="{72602094-9BCD-4774-A404-80EBA5FBEB29}"/>
                </a:ext>
              </a:extLst>
            </p:cNvPr>
            <p:cNvSpPr/>
            <p:nvPr/>
          </p:nvSpPr>
          <p:spPr>
            <a:xfrm>
              <a:off x="11968223" y="6758180"/>
              <a:ext cx="1138094" cy="587216"/>
            </a:xfrm>
            <a:custGeom>
              <a:avLst/>
              <a:gdLst>
                <a:gd name="connsiteX0" fmla="*/ 520141 w 1138094"/>
                <a:gd name="connsiteY0" fmla="*/ 517322 h 587216"/>
                <a:gd name="connsiteX1" fmla="*/ 67 w 1138094"/>
                <a:gd name="connsiteY1" fmla="*/ 19 h 587216"/>
                <a:gd name="connsiteX2" fmla="*/ 0 w 1138094"/>
                <a:gd name="connsiteY2" fmla="*/ 3991 h 587216"/>
                <a:gd name="connsiteX3" fmla="*/ 0 w 1138094"/>
                <a:gd name="connsiteY3" fmla="*/ 22717 h 587216"/>
                <a:gd name="connsiteX4" fmla="*/ 2648 w 1138094"/>
                <a:gd name="connsiteY4" fmla="*/ 102708 h 587216"/>
                <a:gd name="connsiteX5" fmla="*/ 520132 w 1138094"/>
                <a:gd name="connsiteY5" fmla="*/ 587216 h 587216"/>
                <a:gd name="connsiteX6" fmla="*/ 617963 w 1138094"/>
                <a:gd name="connsiteY6" fmla="*/ 587216 h 587216"/>
                <a:gd name="connsiteX7" fmla="*/ 1135818 w 1138094"/>
                <a:gd name="connsiteY7" fmla="*/ 100146 h 587216"/>
                <a:gd name="connsiteX8" fmla="*/ 1138095 w 1138094"/>
                <a:gd name="connsiteY8" fmla="*/ 20822 h 587216"/>
                <a:gd name="connsiteX9" fmla="*/ 1138095 w 1138094"/>
                <a:gd name="connsiteY9" fmla="*/ 5448 h 587216"/>
                <a:gd name="connsiteX10" fmla="*/ 1138028 w 1138094"/>
                <a:gd name="connsiteY10" fmla="*/ 0 h 587216"/>
                <a:gd name="connsiteX11" fmla="*/ 617953 w 1138094"/>
                <a:gd name="connsiteY11" fmla="*/ 517303 h 587216"/>
                <a:gd name="connsiteX12" fmla="*/ 520141 w 1138094"/>
                <a:gd name="connsiteY12" fmla="*/ 517303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7216">
                  <a:moveTo>
                    <a:pt x="520141" y="517322"/>
                  </a:moveTo>
                  <a:cubicBezTo>
                    <a:pt x="235020" y="517322"/>
                    <a:pt x="1619" y="284798"/>
                    <a:pt x="67" y="19"/>
                  </a:cubicBezTo>
                  <a:cubicBezTo>
                    <a:pt x="67" y="972"/>
                    <a:pt x="0" y="3038"/>
                    <a:pt x="0" y="3991"/>
                  </a:cubicBezTo>
                  <a:lnTo>
                    <a:pt x="0" y="22717"/>
                  </a:lnTo>
                  <a:cubicBezTo>
                    <a:pt x="0" y="34823"/>
                    <a:pt x="905" y="91078"/>
                    <a:pt x="2648" y="102708"/>
                  </a:cubicBezTo>
                  <a:cubicBezTo>
                    <a:pt x="19993" y="372047"/>
                    <a:pt x="246154" y="587216"/>
                    <a:pt x="520132" y="587216"/>
                  </a:cubicBezTo>
                  <a:lnTo>
                    <a:pt x="617963" y="587216"/>
                  </a:lnTo>
                  <a:cubicBezTo>
                    <a:pt x="892826" y="587216"/>
                    <a:pt x="1119578" y="370723"/>
                    <a:pt x="1135818" y="100146"/>
                  </a:cubicBezTo>
                  <a:cubicBezTo>
                    <a:pt x="1137323" y="89325"/>
                    <a:pt x="1138095" y="32042"/>
                    <a:pt x="1138095" y="20822"/>
                  </a:cubicBezTo>
                  <a:lnTo>
                    <a:pt x="1138095" y="5448"/>
                  </a:lnTo>
                  <a:cubicBezTo>
                    <a:pt x="1138095" y="4496"/>
                    <a:pt x="1138038" y="952"/>
                    <a:pt x="1138028" y="0"/>
                  </a:cubicBezTo>
                  <a:cubicBezTo>
                    <a:pt x="1136475" y="284778"/>
                    <a:pt x="903075" y="517303"/>
                    <a:pt x="617953" y="517303"/>
                  </a:cubicBezTo>
                  <a:lnTo>
                    <a:pt x="520141" y="51730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5" name="Freeform: Shape 1594">
              <a:extLst>
                <a:ext uri="{FF2B5EF4-FFF2-40B4-BE49-F238E27FC236}">
                  <a16:creationId xmlns:a16="http://schemas.microsoft.com/office/drawing/2014/main" id="{A0ADF224-649D-49EE-814C-D20EDBC2E8A2}"/>
                </a:ext>
              </a:extLst>
            </p:cNvPr>
            <p:cNvSpPr/>
            <p:nvPr/>
          </p:nvSpPr>
          <p:spPr>
            <a:xfrm>
              <a:off x="11968223" y="6763571"/>
              <a:ext cx="1138094" cy="581196"/>
            </a:xfrm>
            <a:custGeom>
              <a:avLst/>
              <a:gdLst>
                <a:gd name="connsiteX0" fmla="*/ 520141 w 1138094"/>
                <a:gd name="connsiteY0" fmla="*/ 517703 h 581196"/>
                <a:gd name="connsiteX1" fmla="*/ 57 w 1138094"/>
                <a:gd name="connsiteY1" fmla="*/ 0 h 581196"/>
                <a:gd name="connsiteX2" fmla="*/ 0 w 1138094"/>
                <a:gd name="connsiteY2" fmla="*/ 3762 h 581196"/>
                <a:gd name="connsiteX3" fmla="*/ 0 w 1138094"/>
                <a:gd name="connsiteY3" fmla="*/ 23031 h 581196"/>
                <a:gd name="connsiteX4" fmla="*/ 3095 w 1138094"/>
                <a:gd name="connsiteY4" fmla="*/ 102632 h 581196"/>
                <a:gd name="connsiteX5" fmla="*/ 520132 w 1138094"/>
                <a:gd name="connsiteY5" fmla="*/ 581197 h 581196"/>
                <a:gd name="connsiteX6" fmla="*/ 617963 w 1138094"/>
                <a:gd name="connsiteY6" fmla="*/ 581197 h 581196"/>
                <a:gd name="connsiteX7" fmla="*/ 1135437 w 1138094"/>
                <a:gd name="connsiteY7" fmla="*/ 99632 h 581196"/>
                <a:gd name="connsiteX8" fmla="*/ 1138095 w 1138094"/>
                <a:gd name="connsiteY8" fmla="*/ 21412 h 581196"/>
                <a:gd name="connsiteX9" fmla="*/ 1138095 w 1138094"/>
                <a:gd name="connsiteY9" fmla="*/ 5467 h 581196"/>
                <a:gd name="connsiteX10" fmla="*/ 1138038 w 1138094"/>
                <a:gd name="connsiteY10" fmla="*/ 0 h 581196"/>
                <a:gd name="connsiteX11" fmla="*/ 617953 w 1138094"/>
                <a:gd name="connsiteY11" fmla="*/ 517703 h 581196"/>
                <a:gd name="connsiteX12" fmla="*/ 520141 w 1138094"/>
                <a:gd name="connsiteY12" fmla="*/ 517703 h 58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1196">
                  <a:moveTo>
                    <a:pt x="520141" y="517703"/>
                  </a:moveTo>
                  <a:cubicBezTo>
                    <a:pt x="234887" y="517703"/>
                    <a:pt x="1391" y="284959"/>
                    <a:pt x="57" y="0"/>
                  </a:cubicBezTo>
                  <a:cubicBezTo>
                    <a:pt x="48" y="819"/>
                    <a:pt x="0" y="2943"/>
                    <a:pt x="0" y="3762"/>
                  </a:cubicBezTo>
                  <a:lnTo>
                    <a:pt x="0" y="23031"/>
                  </a:lnTo>
                  <a:cubicBezTo>
                    <a:pt x="0" y="37148"/>
                    <a:pt x="1048" y="89059"/>
                    <a:pt x="3095" y="102632"/>
                  </a:cubicBezTo>
                  <a:cubicBezTo>
                    <a:pt x="23327" y="369180"/>
                    <a:pt x="248174" y="581197"/>
                    <a:pt x="520132" y="581197"/>
                  </a:cubicBezTo>
                  <a:lnTo>
                    <a:pt x="617963" y="581197"/>
                  </a:lnTo>
                  <a:cubicBezTo>
                    <a:pt x="890959" y="581197"/>
                    <a:pt x="1116492" y="367636"/>
                    <a:pt x="1135437" y="99632"/>
                  </a:cubicBezTo>
                  <a:cubicBezTo>
                    <a:pt x="1137199" y="87011"/>
                    <a:pt x="1138095" y="34490"/>
                    <a:pt x="1138095" y="21412"/>
                  </a:cubicBezTo>
                  <a:lnTo>
                    <a:pt x="1138095" y="5467"/>
                  </a:lnTo>
                  <a:cubicBezTo>
                    <a:pt x="1138095" y="4648"/>
                    <a:pt x="1138047" y="819"/>
                    <a:pt x="1138038" y="0"/>
                  </a:cubicBezTo>
                  <a:cubicBezTo>
                    <a:pt x="1136704" y="284959"/>
                    <a:pt x="903218" y="517703"/>
                    <a:pt x="617953" y="517703"/>
                  </a:cubicBezTo>
                  <a:lnTo>
                    <a:pt x="520141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6" name="Freeform: Shape 1595">
              <a:extLst>
                <a:ext uri="{FF2B5EF4-FFF2-40B4-BE49-F238E27FC236}">
                  <a16:creationId xmlns:a16="http://schemas.microsoft.com/office/drawing/2014/main" id="{B8941FC7-FC52-4FAE-890C-0FB2244F84CD}"/>
                </a:ext>
              </a:extLst>
            </p:cNvPr>
            <p:cNvSpPr/>
            <p:nvPr/>
          </p:nvSpPr>
          <p:spPr>
            <a:xfrm>
              <a:off x="11968223" y="6768934"/>
              <a:ext cx="1138094" cy="575195"/>
            </a:xfrm>
            <a:custGeom>
              <a:avLst/>
              <a:gdLst>
                <a:gd name="connsiteX0" fmla="*/ 520141 w 1138094"/>
                <a:gd name="connsiteY0" fmla="*/ 518112 h 575195"/>
                <a:gd name="connsiteX1" fmla="*/ 48 w 1138094"/>
                <a:gd name="connsiteY1" fmla="*/ 0 h 575195"/>
                <a:gd name="connsiteX2" fmla="*/ 0 w 1138094"/>
                <a:gd name="connsiteY2" fmla="*/ 3543 h 575195"/>
                <a:gd name="connsiteX3" fmla="*/ 0 w 1138094"/>
                <a:gd name="connsiteY3" fmla="*/ 23374 h 575195"/>
                <a:gd name="connsiteX4" fmla="*/ 3543 w 1138094"/>
                <a:gd name="connsiteY4" fmla="*/ 102565 h 575195"/>
                <a:gd name="connsiteX5" fmla="*/ 520132 w 1138094"/>
                <a:gd name="connsiteY5" fmla="*/ 575196 h 575195"/>
                <a:gd name="connsiteX6" fmla="*/ 617963 w 1138094"/>
                <a:gd name="connsiteY6" fmla="*/ 575196 h 575195"/>
                <a:gd name="connsiteX7" fmla="*/ 1135056 w 1138094"/>
                <a:gd name="connsiteY7" fmla="*/ 99146 h 575195"/>
                <a:gd name="connsiteX8" fmla="*/ 1138095 w 1138094"/>
                <a:gd name="connsiteY8" fmla="*/ 22022 h 575195"/>
                <a:gd name="connsiteX9" fmla="*/ 1138095 w 1138094"/>
                <a:gd name="connsiteY9" fmla="*/ 5505 h 575195"/>
                <a:gd name="connsiteX10" fmla="*/ 1138047 w 1138094"/>
                <a:gd name="connsiteY10" fmla="*/ 10 h 575195"/>
                <a:gd name="connsiteX11" fmla="*/ 617953 w 1138094"/>
                <a:gd name="connsiteY11" fmla="*/ 518122 h 575195"/>
                <a:gd name="connsiteX12" fmla="*/ 520141 w 1138094"/>
                <a:gd name="connsiteY12" fmla="*/ 518122 h 57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75195">
                  <a:moveTo>
                    <a:pt x="520141" y="518112"/>
                  </a:moveTo>
                  <a:cubicBezTo>
                    <a:pt x="234744" y="518112"/>
                    <a:pt x="1162" y="285150"/>
                    <a:pt x="48" y="0"/>
                  </a:cubicBezTo>
                  <a:cubicBezTo>
                    <a:pt x="48" y="676"/>
                    <a:pt x="0" y="2858"/>
                    <a:pt x="0" y="3543"/>
                  </a:cubicBezTo>
                  <a:lnTo>
                    <a:pt x="0" y="23374"/>
                  </a:lnTo>
                  <a:cubicBezTo>
                    <a:pt x="0" y="39510"/>
                    <a:pt x="1210" y="87059"/>
                    <a:pt x="3543" y="102565"/>
                  </a:cubicBezTo>
                  <a:cubicBezTo>
                    <a:pt x="26670" y="366322"/>
                    <a:pt x="250193" y="575196"/>
                    <a:pt x="520132" y="575196"/>
                  </a:cubicBezTo>
                  <a:lnTo>
                    <a:pt x="617963" y="575196"/>
                  </a:lnTo>
                  <a:cubicBezTo>
                    <a:pt x="889092" y="575196"/>
                    <a:pt x="1113415" y="364560"/>
                    <a:pt x="1135056" y="99146"/>
                  </a:cubicBezTo>
                  <a:cubicBezTo>
                    <a:pt x="1137066" y="84725"/>
                    <a:pt x="1138095" y="36967"/>
                    <a:pt x="1138095" y="22022"/>
                  </a:cubicBezTo>
                  <a:lnTo>
                    <a:pt x="1138095" y="5505"/>
                  </a:lnTo>
                  <a:cubicBezTo>
                    <a:pt x="1138095" y="4820"/>
                    <a:pt x="1138047" y="686"/>
                    <a:pt x="1138047" y="10"/>
                  </a:cubicBezTo>
                  <a:cubicBezTo>
                    <a:pt x="1136942" y="285159"/>
                    <a:pt x="903351" y="518122"/>
                    <a:pt x="617953" y="518122"/>
                  </a:cubicBezTo>
                  <a:lnTo>
                    <a:pt x="520141" y="518122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7" name="Freeform: Shape 1596">
              <a:extLst>
                <a:ext uri="{FF2B5EF4-FFF2-40B4-BE49-F238E27FC236}">
                  <a16:creationId xmlns:a16="http://schemas.microsoft.com/office/drawing/2014/main" id="{E196255C-5D29-4828-A950-BDD28E8BA874}"/>
                </a:ext>
              </a:extLst>
            </p:cNvPr>
            <p:cNvSpPr/>
            <p:nvPr/>
          </p:nvSpPr>
          <p:spPr>
            <a:xfrm>
              <a:off x="11968223" y="6774306"/>
              <a:ext cx="1138094" cy="569185"/>
            </a:xfrm>
            <a:custGeom>
              <a:avLst/>
              <a:gdLst>
                <a:gd name="connsiteX0" fmla="*/ 520141 w 1138094"/>
                <a:gd name="connsiteY0" fmla="*/ 518512 h 569185"/>
                <a:gd name="connsiteX1" fmla="*/ 38 w 1138094"/>
                <a:gd name="connsiteY1" fmla="*/ 0 h 569185"/>
                <a:gd name="connsiteX2" fmla="*/ 0 w 1138094"/>
                <a:gd name="connsiteY2" fmla="*/ 3324 h 569185"/>
                <a:gd name="connsiteX3" fmla="*/ 0 w 1138094"/>
                <a:gd name="connsiteY3" fmla="*/ 23698 h 569185"/>
                <a:gd name="connsiteX4" fmla="*/ 3981 w 1138094"/>
                <a:gd name="connsiteY4" fmla="*/ 102489 h 569185"/>
                <a:gd name="connsiteX5" fmla="*/ 520132 w 1138094"/>
                <a:gd name="connsiteY5" fmla="*/ 569185 h 569185"/>
                <a:gd name="connsiteX6" fmla="*/ 617963 w 1138094"/>
                <a:gd name="connsiteY6" fmla="*/ 569185 h 569185"/>
                <a:gd name="connsiteX7" fmla="*/ 1134675 w 1138094"/>
                <a:gd name="connsiteY7" fmla="*/ 98641 h 569185"/>
                <a:gd name="connsiteX8" fmla="*/ 1138095 w 1138094"/>
                <a:gd name="connsiteY8" fmla="*/ 22612 h 569185"/>
                <a:gd name="connsiteX9" fmla="*/ 1138095 w 1138094"/>
                <a:gd name="connsiteY9" fmla="*/ 5525 h 569185"/>
                <a:gd name="connsiteX10" fmla="*/ 1138057 w 1138094"/>
                <a:gd name="connsiteY10" fmla="*/ 0 h 569185"/>
                <a:gd name="connsiteX11" fmla="*/ 617953 w 1138094"/>
                <a:gd name="connsiteY11" fmla="*/ 518512 h 569185"/>
                <a:gd name="connsiteX12" fmla="*/ 520141 w 1138094"/>
                <a:gd name="connsiteY12" fmla="*/ 518512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69185">
                  <a:moveTo>
                    <a:pt x="520141" y="518512"/>
                  </a:moveTo>
                  <a:cubicBezTo>
                    <a:pt x="234610" y="518512"/>
                    <a:pt x="924" y="285331"/>
                    <a:pt x="38" y="0"/>
                  </a:cubicBezTo>
                  <a:cubicBezTo>
                    <a:pt x="28" y="543"/>
                    <a:pt x="0" y="2772"/>
                    <a:pt x="0" y="3324"/>
                  </a:cubicBezTo>
                  <a:lnTo>
                    <a:pt x="0" y="23698"/>
                  </a:lnTo>
                  <a:cubicBezTo>
                    <a:pt x="0" y="41843"/>
                    <a:pt x="1362" y="85049"/>
                    <a:pt x="3981" y="102489"/>
                  </a:cubicBezTo>
                  <a:cubicBezTo>
                    <a:pt x="29994" y="363455"/>
                    <a:pt x="252213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19" y="361474"/>
                    <a:pt x="1134675" y="98641"/>
                  </a:cubicBezTo>
                  <a:cubicBezTo>
                    <a:pt x="1136932" y="82420"/>
                    <a:pt x="1138095" y="39433"/>
                    <a:pt x="1138095" y="22612"/>
                  </a:cubicBezTo>
                  <a:lnTo>
                    <a:pt x="1138095" y="5525"/>
                  </a:lnTo>
                  <a:cubicBezTo>
                    <a:pt x="1138095" y="4982"/>
                    <a:pt x="1138057" y="552"/>
                    <a:pt x="1138057" y="0"/>
                  </a:cubicBezTo>
                  <a:cubicBezTo>
                    <a:pt x="1137171" y="285331"/>
                    <a:pt x="903484" y="518512"/>
                    <a:pt x="617953" y="518512"/>
                  </a:cubicBezTo>
                  <a:lnTo>
                    <a:pt x="520141" y="518512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8" name="Freeform: Shape 1597">
              <a:extLst>
                <a:ext uri="{FF2B5EF4-FFF2-40B4-BE49-F238E27FC236}">
                  <a16:creationId xmlns:a16="http://schemas.microsoft.com/office/drawing/2014/main" id="{B55E944D-4D9F-4418-A899-B76E3F23CC7E}"/>
                </a:ext>
              </a:extLst>
            </p:cNvPr>
            <p:cNvSpPr/>
            <p:nvPr/>
          </p:nvSpPr>
          <p:spPr>
            <a:xfrm>
              <a:off x="11968233" y="6779678"/>
              <a:ext cx="1138104" cy="563184"/>
            </a:xfrm>
            <a:custGeom>
              <a:avLst/>
              <a:gdLst>
                <a:gd name="connsiteX0" fmla="*/ 520132 w 1138104"/>
                <a:gd name="connsiteY0" fmla="*/ 518912 h 563184"/>
                <a:gd name="connsiteX1" fmla="*/ 29 w 1138104"/>
                <a:gd name="connsiteY1" fmla="*/ 0 h 563184"/>
                <a:gd name="connsiteX2" fmla="*/ 0 w 1138104"/>
                <a:gd name="connsiteY2" fmla="*/ 3096 h 563184"/>
                <a:gd name="connsiteX3" fmla="*/ 0 w 1138104"/>
                <a:gd name="connsiteY3" fmla="*/ 24022 h 563184"/>
                <a:gd name="connsiteX4" fmla="*/ 4429 w 1138104"/>
                <a:gd name="connsiteY4" fmla="*/ 102422 h 563184"/>
                <a:gd name="connsiteX5" fmla="*/ 520141 w 1138104"/>
                <a:gd name="connsiteY5" fmla="*/ 563185 h 563184"/>
                <a:gd name="connsiteX6" fmla="*/ 617973 w 1138104"/>
                <a:gd name="connsiteY6" fmla="*/ 563185 h 563184"/>
                <a:gd name="connsiteX7" fmla="*/ 1134304 w 1138104"/>
                <a:gd name="connsiteY7" fmla="*/ 98155 h 563184"/>
                <a:gd name="connsiteX8" fmla="*/ 1138104 w 1138104"/>
                <a:gd name="connsiteY8" fmla="*/ 23222 h 563184"/>
                <a:gd name="connsiteX9" fmla="*/ 1138104 w 1138104"/>
                <a:gd name="connsiteY9" fmla="*/ 5563 h 563184"/>
                <a:gd name="connsiteX10" fmla="*/ 1138076 w 1138104"/>
                <a:gd name="connsiteY10" fmla="*/ 10 h 563184"/>
                <a:gd name="connsiteX11" fmla="*/ 617973 w 1138104"/>
                <a:gd name="connsiteY11" fmla="*/ 518922 h 563184"/>
                <a:gd name="connsiteX12" fmla="*/ 520132 w 1138104"/>
                <a:gd name="connsiteY12" fmla="*/ 518922 h 56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3184">
                  <a:moveTo>
                    <a:pt x="520132" y="518912"/>
                  </a:moveTo>
                  <a:cubicBezTo>
                    <a:pt x="234468" y="518912"/>
                    <a:pt x="686" y="285512"/>
                    <a:pt x="29" y="0"/>
                  </a:cubicBezTo>
                  <a:cubicBezTo>
                    <a:pt x="29" y="400"/>
                    <a:pt x="0" y="2686"/>
                    <a:pt x="0" y="3096"/>
                  </a:cubicBezTo>
                  <a:lnTo>
                    <a:pt x="0" y="24022"/>
                  </a:lnTo>
                  <a:cubicBezTo>
                    <a:pt x="0" y="44196"/>
                    <a:pt x="1505" y="83039"/>
                    <a:pt x="4429" y="102422"/>
                  </a:cubicBezTo>
                  <a:cubicBezTo>
                    <a:pt x="33338" y="360597"/>
                    <a:pt x="254232" y="563185"/>
                    <a:pt x="520141" y="563185"/>
                  </a:cubicBezTo>
                  <a:lnTo>
                    <a:pt x="617973" y="563185"/>
                  </a:lnTo>
                  <a:cubicBezTo>
                    <a:pt x="885358" y="563185"/>
                    <a:pt x="1107244" y="358397"/>
                    <a:pt x="1134304" y="98155"/>
                  </a:cubicBezTo>
                  <a:cubicBezTo>
                    <a:pt x="1136818" y="80124"/>
                    <a:pt x="1138104" y="41910"/>
                    <a:pt x="1138104" y="23222"/>
                  </a:cubicBezTo>
                  <a:lnTo>
                    <a:pt x="1138104" y="5563"/>
                  </a:lnTo>
                  <a:cubicBezTo>
                    <a:pt x="1138104" y="5153"/>
                    <a:pt x="1138076" y="419"/>
                    <a:pt x="1138076" y="10"/>
                  </a:cubicBezTo>
                  <a:cubicBezTo>
                    <a:pt x="1137418" y="285531"/>
                    <a:pt x="903637" y="518922"/>
                    <a:pt x="617973" y="518922"/>
                  </a:cubicBezTo>
                  <a:lnTo>
                    <a:pt x="520132" y="518922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9" name="Freeform: Shape 1598">
              <a:extLst>
                <a:ext uri="{FF2B5EF4-FFF2-40B4-BE49-F238E27FC236}">
                  <a16:creationId xmlns:a16="http://schemas.microsoft.com/office/drawing/2014/main" id="{22A6A1D6-D912-4BDC-A1C8-77C37941122D}"/>
                </a:ext>
              </a:extLst>
            </p:cNvPr>
            <p:cNvSpPr/>
            <p:nvPr/>
          </p:nvSpPr>
          <p:spPr>
            <a:xfrm>
              <a:off x="11968233" y="6785031"/>
              <a:ext cx="1138104" cy="557174"/>
            </a:xfrm>
            <a:custGeom>
              <a:avLst/>
              <a:gdLst>
                <a:gd name="connsiteX0" fmla="*/ 520132 w 1138104"/>
                <a:gd name="connsiteY0" fmla="*/ 519332 h 557174"/>
                <a:gd name="connsiteX1" fmla="*/ 19 w 1138104"/>
                <a:gd name="connsiteY1" fmla="*/ 10 h 557174"/>
                <a:gd name="connsiteX2" fmla="*/ 0 w 1138104"/>
                <a:gd name="connsiteY2" fmla="*/ 2886 h 557174"/>
                <a:gd name="connsiteX3" fmla="*/ 0 w 1138104"/>
                <a:gd name="connsiteY3" fmla="*/ 24355 h 557174"/>
                <a:gd name="connsiteX4" fmla="*/ 4867 w 1138104"/>
                <a:gd name="connsiteY4" fmla="*/ 102356 h 557174"/>
                <a:gd name="connsiteX5" fmla="*/ 520141 w 1138104"/>
                <a:gd name="connsiteY5" fmla="*/ 557174 h 557174"/>
                <a:gd name="connsiteX6" fmla="*/ 617973 w 1138104"/>
                <a:gd name="connsiteY6" fmla="*/ 557174 h 557174"/>
                <a:gd name="connsiteX7" fmla="*/ 1133923 w 1138104"/>
                <a:gd name="connsiteY7" fmla="*/ 97650 h 557174"/>
                <a:gd name="connsiteX8" fmla="*/ 1138104 w 1138104"/>
                <a:gd name="connsiteY8" fmla="*/ 23813 h 557174"/>
                <a:gd name="connsiteX9" fmla="*/ 1138104 w 1138104"/>
                <a:gd name="connsiteY9" fmla="*/ 5572 h 557174"/>
                <a:gd name="connsiteX10" fmla="*/ 1138085 w 1138104"/>
                <a:gd name="connsiteY10" fmla="*/ 0 h 557174"/>
                <a:gd name="connsiteX11" fmla="*/ 617973 w 1138104"/>
                <a:gd name="connsiteY11" fmla="*/ 519322 h 557174"/>
                <a:gd name="connsiteX12" fmla="*/ 520132 w 1138104"/>
                <a:gd name="connsiteY12" fmla="*/ 519322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7174">
                  <a:moveTo>
                    <a:pt x="520132" y="519332"/>
                  </a:moveTo>
                  <a:cubicBezTo>
                    <a:pt x="234325" y="519332"/>
                    <a:pt x="448" y="285712"/>
                    <a:pt x="19" y="10"/>
                  </a:cubicBezTo>
                  <a:cubicBezTo>
                    <a:pt x="19" y="276"/>
                    <a:pt x="0" y="2619"/>
                    <a:pt x="0" y="2886"/>
                  </a:cubicBezTo>
                  <a:lnTo>
                    <a:pt x="0" y="24355"/>
                  </a:lnTo>
                  <a:cubicBezTo>
                    <a:pt x="0" y="46539"/>
                    <a:pt x="1667" y="81029"/>
                    <a:pt x="4867" y="102356"/>
                  </a:cubicBezTo>
                  <a:cubicBezTo>
                    <a:pt x="36671" y="357749"/>
                    <a:pt x="256251" y="557174"/>
                    <a:pt x="520141" y="557174"/>
                  </a:cubicBezTo>
                  <a:lnTo>
                    <a:pt x="617973" y="557174"/>
                  </a:lnTo>
                  <a:cubicBezTo>
                    <a:pt x="883491" y="557174"/>
                    <a:pt x="1104157" y="355321"/>
                    <a:pt x="1133923" y="97650"/>
                  </a:cubicBezTo>
                  <a:cubicBezTo>
                    <a:pt x="1136685" y="77819"/>
                    <a:pt x="1138104" y="44367"/>
                    <a:pt x="1138104" y="23813"/>
                  </a:cubicBezTo>
                  <a:lnTo>
                    <a:pt x="1138104" y="5572"/>
                  </a:lnTo>
                  <a:cubicBezTo>
                    <a:pt x="1138104" y="5296"/>
                    <a:pt x="1138085" y="267"/>
                    <a:pt x="1138085" y="0"/>
                  </a:cubicBezTo>
                  <a:cubicBezTo>
                    <a:pt x="1137647" y="285702"/>
                    <a:pt x="903770" y="519322"/>
                    <a:pt x="617973" y="519322"/>
                  </a:cubicBezTo>
                  <a:lnTo>
                    <a:pt x="520132" y="519322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0" name="Freeform: Shape 1599">
              <a:extLst>
                <a:ext uri="{FF2B5EF4-FFF2-40B4-BE49-F238E27FC236}">
                  <a16:creationId xmlns:a16="http://schemas.microsoft.com/office/drawing/2014/main" id="{BF5FD16D-C3BE-436B-8C24-998600AE768C}"/>
                </a:ext>
              </a:extLst>
            </p:cNvPr>
            <p:cNvSpPr/>
            <p:nvPr/>
          </p:nvSpPr>
          <p:spPr>
            <a:xfrm>
              <a:off x="11968233" y="6790403"/>
              <a:ext cx="1138104" cy="551164"/>
            </a:xfrm>
            <a:custGeom>
              <a:avLst/>
              <a:gdLst>
                <a:gd name="connsiteX0" fmla="*/ 520132 w 1138104"/>
                <a:gd name="connsiteY0" fmla="*/ 519732 h 551164"/>
                <a:gd name="connsiteX1" fmla="*/ 10 w 1138104"/>
                <a:gd name="connsiteY1" fmla="*/ 0 h 551164"/>
                <a:gd name="connsiteX2" fmla="*/ 0 w 1138104"/>
                <a:gd name="connsiteY2" fmla="*/ 2667 h 551164"/>
                <a:gd name="connsiteX3" fmla="*/ 0 w 1138104"/>
                <a:gd name="connsiteY3" fmla="*/ 24689 h 551164"/>
                <a:gd name="connsiteX4" fmla="*/ 5315 w 1138104"/>
                <a:gd name="connsiteY4" fmla="*/ 102289 h 551164"/>
                <a:gd name="connsiteX5" fmla="*/ 520141 w 1138104"/>
                <a:gd name="connsiteY5" fmla="*/ 551164 h 551164"/>
                <a:gd name="connsiteX6" fmla="*/ 617973 w 1138104"/>
                <a:gd name="connsiteY6" fmla="*/ 551164 h 551164"/>
                <a:gd name="connsiteX7" fmla="*/ 1133542 w 1138104"/>
                <a:gd name="connsiteY7" fmla="*/ 97155 h 551164"/>
                <a:gd name="connsiteX8" fmla="*/ 1138104 w 1138104"/>
                <a:gd name="connsiteY8" fmla="*/ 24413 h 551164"/>
                <a:gd name="connsiteX9" fmla="*/ 1138104 w 1138104"/>
                <a:gd name="connsiteY9" fmla="*/ 5601 h 551164"/>
                <a:gd name="connsiteX10" fmla="*/ 1138095 w 1138104"/>
                <a:gd name="connsiteY10" fmla="*/ 0 h 551164"/>
                <a:gd name="connsiteX11" fmla="*/ 617973 w 1138104"/>
                <a:gd name="connsiteY11" fmla="*/ 519732 h 551164"/>
                <a:gd name="connsiteX12" fmla="*/ 520132 w 1138104"/>
                <a:gd name="connsiteY12" fmla="*/ 519732 h 55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1164">
                  <a:moveTo>
                    <a:pt x="520132" y="519732"/>
                  </a:moveTo>
                  <a:cubicBezTo>
                    <a:pt x="234191" y="519732"/>
                    <a:pt x="229" y="285893"/>
                    <a:pt x="10" y="0"/>
                  </a:cubicBezTo>
                  <a:cubicBezTo>
                    <a:pt x="10" y="143"/>
                    <a:pt x="0" y="2534"/>
                    <a:pt x="0" y="2667"/>
                  </a:cubicBezTo>
                  <a:lnTo>
                    <a:pt x="0" y="24689"/>
                  </a:lnTo>
                  <a:cubicBezTo>
                    <a:pt x="0" y="48892"/>
                    <a:pt x="1810" y="79029"/>
                    <a:pt x="5315" y="102289"/>
                  </a:cubicBezTo>
                  <a:cubicBezTo>
                    <a:pt x="40005" y="354892"/>
                    <a:pt x="258271" y="551164"/>
                    <a:pt x="520141" y="551164"/>
                  </a:cubicBezTo>
                  <a:lnTo>
                    <a:pt x="617973" y="551164"/>
                  </a:lnTo>
                  <a:cubicBezTo>
                    <a:pt x="881625" y="551164"/>
                    <a:pt x="1101071" y="352234"/>
                    <a:pt x="1133542" y="97155"/>
                  </a:cubicBezTo>
                  <a:cubicBezTo>
                    <a:pt x="1136552" y="75524"/>
                    <a:pt x="1138104" y="46834"/>
                    <a:pt x="1138104" y="24413"/>
                  </a:cubicBezTo>
                  <a:lnTo>
                    <a:pt x="1138104" y="5601"/>
                  </a:lnTo>
                  <a:cubicBezTo>
                    <a:pt x="1138104" y="5458"/>
                    <a:pt x="1138095" y="133"/>
                    <a:pt x="1138095" y="0"/>
                  </a:cubicBezTo>
                  <a:cubicBezTo>
                    <a:pt x="1137876" y="285893"/>
                    <a:pt x="903904" y="519732"/>
                    <a:pt x="617973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1" name="Freeform: Shape 1600">
              <a:extLst>
                <a:ext uri="{FF2B5EF4-FFF2-40B4-BE49-F238E27FC236}">
                  <a16:creationId xmlns:a16="http://schemas.microsoft.com/office/drawing/2014/main" id="{40D89622-8D6E-43B1-A5B2-2043EB66A9C2}"/>
                </a:ext>
              </a:extLst>
            </p:cNvPr>
            <p:cNvSpPr/>
            <p:nvPr/>
          </p:nvSpPr>
          <p:spPr>
            <a:xfrm>
              <a:off x="11968242" y="6795766"/>
              <a:ext cx="1138094" cy="545153"/>
            </a:xfrm>
            <a:custGeom>
              <a:avLst/>
              <a:gdLst>
                <a:gd name="connsiteX0" fmla="*/ 617963 w 1138094"/>
                <a:gd name="connsiteY0" fmla="*/ 520141 h 545153"/>
                <a:gd name="connsiteX1" fmla="*/ 520132 w 1138094"/>
                <a:gd name="connsiteY1" fmla="*/ 520141 h 545153"/>
                <a:gd name="connsiteX2" fmla="*/ 0 w 1138094"/>
                <a:gd name="connsiteY2" fmla="*/ 0 h 545153"/>
                <a:gd name="connsiteX3" fmla="*/ 0 w 1138094"/>
                <a:gd name="connsiteY3" fmla="*/ 25013 h 545153"/>
                <a:gd name="connsiteX4" fmla="*/ 520132 w 1138094"/>
                <a:gd name="connsiteY4" fmla="*/ 545154 h 545153"/>
                <a:gd name="connsiteX5" fmla="*/ 617963 w 1138094"/>
                <a:gd name="connsiteY5" fmla="*/ 545154 h 545153"/>
                <a:gd name="connsiteX6" fmla="*/ 1138095 w 1138094"/>
                <a:gd name="connsiteY6" fmla="*/ 25013 h 545153"/>
                <a:gd name="connsiteX7" fmla="*/ 1138095 w 1138094"/>
                <a:gd name="connsiteY7" fmla="*/ 0 h 545153"/>
                <a:gd name="connsiteX8" fmla="*/ 617963 w 1138094"/>
                <a:gd name="connsiteY8" fmla="*/ 520141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094" h="545153">
                  <a:moveTo>
                    <a:pt x="617963" y="520141"/>
                  </a:moveTo>
                  <a:lnTo>
                    <a:pt x="520132" y="520141"/>
                  </a:lnTo>
                  <a:cubicBezTo>
                    <a:pt x="234058" y="520141"/>
                    <a:pt x="0" y="286074"/>
                    <a:pt x="0" y="0"/>
                  </a:cubicBezTo>
                  <a:lnTo>
                    <a:pt x="0" y="25013"/>
                  </a:lnTo>
                  <a:cubicBezTo>
                    <a:pt x="0" y="311086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095" y="311086"/>
                    <a:pt x="1138095" y="25013"/>
                  </a:cubicBezTo>
                  <a:lnTo>
                    <a:pt x="1138095" y="0"/>
                  </a:lnTo>
                  <a:cubicBezTo>
                    <a:pt x="1138095" y="286083"/>
                    <a:pt x="904037" y="520141"/>
                    <a:pt x="617963" y="520141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02" name="Freeform: Shape 1601">
            <a:extLst>
              <a:ext uri="{FF2B5EF4-FFF2-40B4-BE49-F238E27FC236}">
                <a16:creationId xmlns:a16="http://schemas.microsoft.com/office/drawing/2014/main" id="{405C146D-9DCA-4401-B276-27C4B341A0F2}"/>
              </a:ext>
            </a:extLst>
          </p:cNvPr>
          <p:cNvSpPr/>
          <p:nvPr/>
        </p:nvSpPr>
        <p:spPr>
          <a:xfrm>
            <a:off x="20306753" y="-1494280"/>
            <a:ext cx="318283" cy="197924"/>
          </a:xfrm>
          <a:custGeom>
            <a:avLst/>
            <a:gdLst>
              <a:gd name="connsiteX0" fmla="*/ 315133 w 318283"/>
              <a:gd name="connsiteY0" fmla="*/ 184401 h 197924"/>
              <a:gd name="connsiteX1" fmla="*/ 148616 w 318283"/>
              <a:gd name="connsiteY1" fmla="*/ 139967 h 197924"/>
              <a:gd name="connsiteX2" fmla="*/ 2455 w 318283"/>
              <a:gd name="connsiteY2" fmla="*/ 19152 h 197924"/>
              <a:gd name="connsiteX3" fmla="*/ 190193 w 318283"/>
              <a:gd name="connsiteY3" fmla="*/ 42364 h 197924"/>
              <a:gd name="connsiteX4" fmla="*/ 315133 w 318283"/>
              <a:gd name="connsiteY4" fmla="*/ 184401 h 1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83" h="197924">
                <a:moveTo>
                  <a:pt x="315133" y="184401"/>
                </a:moveTo>
                <a:cubicBezTo>
                  <a:pt x="297797" y="217214"/>
                  <a:pt x="234961" y="185601"/>
                  <a:pt x="148616" y="139967"/>
                </a:cubicBezTo>
                <a:cubicBezTo>
                  <a:pt x="62282" y="94332"/>
                  <a:pt x="-14880" y="51965"/>
                  <a:pt x="2455" y="19152"/>
                </a:cubicBezTo>
                <a:cubicBezTo>
                  <a:pt x="19791" y="-13662"/>
                  <a:pt x="103849" y="-3270"/>
                  <a:pt x="190193" y="42364"/>
                </a:cubicBezTo>
                <a:cubicBezTo>
                  <a:pt x="276527" y="88008"/>
                  <a:pt x="332468" y="151597"/>
                  <a:pt x="315133" y="184401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03" name="Freeform: Shape 1602">
            <a:extLst>
              <a:ext uri="{FF2B5EF4-FFF2-40B4-BE49-F238E27FC236}">
                <a16:creationId xmlns:a16="http://schemas.microsoft.com/office/drawing/2014/main" id="{701E67E2-5E88-43BA-BA24-98C4C0B2135B}"/>
              </a:ext>
            </a:extLst>
          </p:cNvPr>
          <p:cNvSpPr/>
          <p:nvPr/>
        </p:nvSpPr>
        <p:spPr>
          <a:xfrm>
            <a:off x="19700895" y="-1004308"/>
            <a:ext cx="1043654" cy="526999"/>
          </a:xfrm>
          <a:custGeom>
            <a:avLst/>
            <a:gdLst>
              <a:gd name="connsiteX0" fmla="*/ 566681 w 1043654"/>
              <a:gd name="connsiteY0" fmla="*/ 476974 h 526999"/>
              <a:gd name="connsiteX1" fmla="*/ 476974 w 1043654"/>
              <a:gd name="connsiteY1" fmla="*/ 476974 h 526999"/>
              <a:gd name="connsiteX2" fmla="*/ 0 w 1043654"/>
              <a:gd name="connsiteY2" fmla="*/ 0 h 526999"/>
              <a:gd name="connsiteX3" fmla="*/ 0 w 1043654"/>
              <a:gd name="connsiteY3" fmla="*/ 50025 h 526999"/>
              <a:gd name="connsiteX4" fmla="*/ 476974 w 1043654"/>
              <a:gd name="connsiteY4" fmla="*/ 526999 h 526999"/>
              <a:gd name="connsiteX5" fmla="*/ 566681 w 1043654"/>
              <a:gd name="connsiteY5" fmla="*/ 526999 h 526999"/>
              <a:gd name="connsiteX6" fmla="*/ 1043654 w 1043654"/>
              <a:gd name="connsiteY6" fmla="*/ 50025 h 526999"/>
              <a:gd name="connsiteX7" fmla="*/ 1043654 w 1043654"/>
              <a:gd name="connsiteY7" fmla="*/ 0 h 526999"/>
              <a:gd name="connsiteX8" fmla="*/ 566681 w 1043654"/>
              <a:gd name="connsiteY8" fmla="*/ 476974 h 52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526999">
                <a:moveTo>
                  <a:pt x="566681" y="476974"/>
                </a:moveTo>
                <a:lnTo>
                  <a:pt x="476974" y="476974"/>
                </a:lnTo>
                <a:cubicBezTo>
                  <a:pt x="214636" y="476974"/>
                  <a:pt x="0" y="262337"/>
                  <a:pt x="0" y="0"/>
                </a:cubicBezTo>
                <a:lnTo>
                  <a:pt x="0" y="50025"/>
                </a:lnTo>
                <a:cubicBezTo>
                  <a:pt x="0" y="312363"/>
                  <a:pt x="214636" y="526999"/>
                  <a:pt x="476974" y="526999"/>
                </a:cubicBezTo>
                <a:lnTo>
                  <a:pt x="566681" y="526999"/>
                </a:lnTo>
                <a:cubicBezTo>
                  <a:pt x="829018" y="526999"/>
                  <a:pt x="1043654" y="312363"/>
                  <a:pt x="1043654" y="50025"/>
                </a:cubicBezTo>
                <a:lnTo>
                  <a:pt x="1043654" y="0"/>
                </a:lnTo>
                <a:cubicBezTo>
                  <a:pt x="1043654" y="262337"/>
                  <a:pt x="829018" y="476974"/>
                  <a:pt x="566681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04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5939691" y="46795"/>
            <a:ext cx="1562738" cy="1562747"/>
            <a:chOff x="8254254" y="7808559"/>
            <a:chExt cx="1562738" cy="1562747"/>
          </a:xfrm>
        </p:grpSpPr>
        <p:sp>
          <p:nvSpPr>
            <p:cNvPr id="1605" name="Freeform: Shape 1604">
              <a:extLst>
                <a:ext uri="{FF2B5EF4-FFF2-40B4-BE49-F238E27FC236}">
                  <a16:creationId xmlns:a16="http://schemas.microsoft.com/office/drawing/2014/main" id="{15E9F3A3-C9A3-4ED6-8FDD-D6F2140AAB8B}"/>
                </a:ext>
              </a:extLst>
            </p:cNvPr>
            <p:cNvSpPr/>
            <p:nvPr/>
          </p:nvSpPr>
          <p:spPr>
            <a:xfrm>
              <a:off x="8254254" y="7808559"/>
              <a:ext cx="1562738" cy="1562747"/>
            </a:xfrm>
            <a:custGeom>
              <a:avLst/>
              <a:gdLst>
                <a:gd name="connsiteX0" fmla="*/ 848535 w 1562738"/>
                <a:gd name="connsiteY0" fmla="*/ 1562748 h 1562747"/>
                <a:gd name="connsiteX1" fmla="*/ 714204 w 1562738"/>
                <a:gd name="connsiteY1" fmla="*/ 1562748 h 1562747"/>
                <a:gd name="connsiteX2" fmla="*/ 0 w 1562738"/>
                <a:gd name="connsiteY2" fmla="*/ 848544 h 1562747"/>
                <a:gd name="connsiteX3" fmla="*/ 0 w 1562738"/>
                <a:gd name="connsiteY3" fmla="*/ 714203 h 1562747"/>
                <a:gd name="connsiteX4" fmla="*/ 714204 w 1562738"/>
                <a:gd name="connsiteY4" fmla="*/ 0 h 1562747"/>
                <a:gd name="connsiteX5" fmla="*/ 848535 w 1562738"/>
                <a:gd name="connsiteY5" fmla="*/ 0 h 1562747"/>
                <a:gd name="connsiteX6" fmla="*/ 1562738 w 1562738"/>
                <a:gd name="connsiteY6" fmla="*/ 714203 h 1562747"/>
                <a:gd name="connsiteX7" fmla="*/ 1562738 w 1562738"/>
                <a:gd name="connsiteY7" fmla="*/ 848544 h 1562747"/>
                <a:gd name="connsiteX8" fmla="*/ 848535 w 1562738"/>
                <a:gd name="connsiteY8" fmla="*/ 1562748 h 15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47">
                  <a:moveTo>
                    <a:pt x="848535" y="1562748"/>
                  </a:moveTo>
                  <a:lnTo>
                    <a:pt x="714204" y="1562748"/>
                  </a:lnTo>
                  <a:cubicBezTo>
                    <a:pt x="321393" y="1562748"/>
                    <a:pt x="0" y="1241355"/>
                    <a:pt x="0" y="848544"/>
                  </a:cubicBezTo>
                  <a:lnTo>
                    <a:pt x="0" y="714203"/>
                  </a:lnTo>
                  <a:cubicBezTo>
                    <a:pt x="0" y="321392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2"/>
                    <a:pt x="1562738" y="714203"/>
                  </a:cubicBezTo>
                  <a:lnTo>
                    <a:pt x="1562738" y="848544"/>
                  </a:lnTo>
                  <a:cubicBezTo>
                    <a:pt x="1562738" y="1241355"/>
                    <a:pt x="1241346" y="1562748"/>
                    <a:pt x="848535" y="156274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6" name="Freeform: Shape 1605">
              <a:extLst>
                <a:ext uri="{FF2B5EF4-FFF2-40B4-BE49-F238E27FC236}">
                  <a16:creationId xmlns:a16="http://schemas.microsoft.com/office/drawing/2014/main" id="{FE2E3E5F-189A-4B2C-AF81-1EDBEED98187}"/>
                </a:ext>
              </a:extLst>
            </p:cNvPr>
            <p:cNvSpPr/>
            <p:nvPr/>
          </p:nvSpPr>
          <p:spPr>
            <a:xfrm>
              <a:off x="8258798" y="7810807"/>
              <a:ext cx="1553651" cy="1553651"/>
            </a:xfrm>
            <a:custGeom>
              <a:avLst/>
              <a:gdLst>
                <a:gd name="connsiteX0" fmla="*/ 843601 w 1553651"/>
                <a:gd name="connsiteY0" fmla="*/ 1553651 h 1553651"/>
                <a:gd name="connsiteX1" fmla="*/ 710051 w 1553651"/>
                <a:gd name="connsiteY1" fmla="*/ 1553651 h 1553651"/>
                <a:gd name="connsiteX2" fmla="*/ 0 w 1553651"/>
                <a:gd name="connsiteY2" fmla="*/ 843601 h 1553651"/>
                <a:gd name="connsiteX3" fmla="*/ 0 w 1553651"/>
                <a:gd name="connsiteY3" fmla="*/ 710051 h 1553651"/>
                <a:gd name="connsiteX4" fmla="*/ 710051 w 1553651"/>
                <a:gd name="connsiteY4" fmla="*/ 0 h 1553651"/>
                <a:gd name="connsiteX5" fmla="*/ 843601 w 1553651"/>
                <a:gd name="connsiteY5" fmla="*/ 0 h 1553651"/>
                <a:gd name="connsiteX6" fmla="*/ 1553651 w 1553651"/>
                <a:gd name="connsiteY6" fmla="*/ 710051 h 1553651"/>
                <a:gd name="connsiteX7" fmla="*/ 1553651 w 1553651"/>
                <a:gd name="connsiteY7" fmla="*/ 843601 h 1553651"/>
                <a:gd name="connsiteX8" fmla="*/ 843601 w 1553651"/>
                <a:gd name="connsiteY8" fmla="*/ 1553651 h 155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51" h="1553651">
                  <a:moveTo>
                    <a:pt x="843601" y="1553651"/>
                  </a:moveTo>
                  <a:lnTo>
                    <a:pt x="710051" y="1553651"/>
                  </a:lnTo>
                  <a:cubicBezTo>
                    <a:pt x="319526" y="1553651"/>
                    <a:pt x="0" y="1234126"/>
                    <a:pt x="0" y="843601"/>
                  </a:cubicBezTo>
                  <a:lnTo>
                    <a:pt x="0" y="710051"/>
                  </a:lnTo>
                  <a:cubicBezTo>
                    <a:pt x="0" y="319526"/>
                    <a:pt x="319516" y="0"/>
                    <a:pt x="710051" y="0"/>
                  </a:cubicBezTo>
                  <a:lnTo>
                    <a:pt x="843601" y="0"/>
                  </a:lnTo>
                  <a:cubicBezTo>
                    <a:pt x="1234126" y="0"/>
                    <a:pt x="1553651" y="319526"/>
                    <a:pt x="1553651" y="710051"/>
                  </a:cubicBezTo>
                  <a:lnTo>
                    <a:pt x="1553651" y="843601"/>
                  </a:lnTo>
                  <a:cubicBezTo>
                    <a:pt x="1553651" y="1234126"/>
                    <a:pt x="1234126" y="1553651"/>
                    <a:pt x="843601" y="155365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7" name="Freeform: Shape 1606">
              <a:extLst>
                <a:ext uri="{FF2B5EF4-FFF2-40B4-BE49-F238E27FC236}">
                  <a16:creationId xmlns:a16="http://schemas.microsoft.com/office/drawing/2014/main" id="{9C1B0F36-920D-4C43-8BB5-469DE9F11C7E}"/>
                </a:ext>
              </a:extLst>
            </p:cNvPr>
            <p:cNvSpPr/>
            <p:nvPr/>
          </p:nvSpPr>
          <p:spPr>
            <a:xfrm>
              <a:off x="8263341" y="7813045"/>
              <a:ext cx="1544564" cy="1544564"/>
            </a:xfrm>
            <a:custGeom>
              <a:avLst/>
              <a:gdLst>
                <a:gd name="connsiteX0" fmla="*/ 838667 w 1544564"/>
                <a:gd name="connsiteY0" fmla="*/ 1544565 h 1544564"/>
                <a:gd name="connsiteX1" fmla="*/ 705898 w 1544564"/>
                <a:gd name="connsiteY1" fmla="*/ 1544565 h 1544564"/>
                <a:gd name="connsiteX2" fmla="*/ 0 w 1544564"/>
                <a:gd name="connsiteY2" fmla="*/ 838667 h 1544564"/>
                <a:gd name="connsiteX3" fmla="*/ 0 w 1544564"/>
                <a:gd name="connsiteY3" fmla="*/ 705898 h 1544564"/>
                <a:gd name="connsiteX4" fmla="*/ 705898 w 1544564"/>
                <a:gd name="connsiteY4" fmla="*/ 0 h 1544564"/>
                <a:gd name="connsiteX5" fmla="*/ 838667 w 1544564"/>
                <a:gd name="connsiteY5" fmla="*/ 0 h 1544564"/>
                <a:gd name="connsiteX6" fmla="*/ 1544565 w 1544564"/>
                <a:gd name="connsiteY6" fmla="*/ 705898 h 1544564"/>
                <a:gd name="connsiteX7" fmla="*/ 1544565 w 1544564"/>
                <a:gd name="connsiteY7" fmla="*/ 838667 h 1544564"/>
                <a:gd name="connsiteX8" fmla="*/ 838667 w 1544564"/>
                <a:gd name="connsiteY8" fmla="*/ 1544565 h 15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64">
                  <a:moveTo>
                    <a:pt x="838667" y="1544565"/>
                  </a:moveTo>
                  <a:lnTo>
                    <a:pt x="705898" y="1544565"/>
                  </a:lnTo>
                  <a:cubicBezTo>
                    <a:pt x="317649" y="1544565"/>
                    <a:pt x="0" y="1226906"/>
                    <a:pt x="0" y="838667"/>
                  </a:cubicBezTo>
                  <a:lnTo>
                    <a:pt x="0" y="705898"/>
                  </a:lnTo>
                  <a:cubicBezTo>
                    <a:pt x="0" y="317659"/>
                    <a:pt x="317659" y="0"/>
                    <a:pt x="705898" y="0"/>
                  </a:cubicBezTo>
                  <a:lnTo>
                    <a:pt x="838667" y="0"/>
                  </a:lnTo>
                  <a:cubicBezTo>
                    <a:pt x="1226915" y="0"/>
                    <a:pt x="1544565" y="317659"/>
                    <a:pt x="1544565" y="705898"/>
                  </a:cubicBezTo>
                  <a:lnTo>
                    <a:pt x="1544565" y="838667"/>
                  </a:lnTo>
                  <a:cubicBezTo>
                    <a:pt x="1544565" y="1226906"/>
                    <a:pt x="1226906" y="1544565"/>
                    <a:pt x="838667" y="1544565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8" name="Freeform: Shape 1607">
              <a:extLst>
                <a:ext uri="{FF2B5EF4-FFF2-40B4-BE49-F238E27FC236}">
                  <a16:creationId xmlns:a16="http://schemas.microsoft.com/office/drawing/2014/main" id="{FD51E2E9-ADA0-4B2E-BC91-801F85BCBC88}"/>
                </a:ext>
              </a:extLst>
            </p:cNvPr>
            <p:cNvSpPr/>
            <p:nvPr/>
          </p:nvSpPr>
          <p:spPr>
            <a:xfrm>
              <a:off x="8267884" y="7815274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45 w 1535487"/>
                <a:gd name="connsiteY1" fmla="*/ 1535487 h 1535487"/>
                <a:gd name="connsiteX2" fmla="*/ 0 w 1535487"/>
                <a:gd name="connsiteY2" fmla="*/ 833733 h 1535487"/>
                <a:gd name="connsiteX3" fmla="*/ 0 w 1535487"/>
                <a:gd name="connsiteY3" fmla="*/ 701745 h 1535487"/>
                <a:gd name="connsiteX4" fmla="*/ 701745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45 h 1535487"/>
                <a:gd name="connsiteX7" fmla="*/ 1535487 w 1535487"/>
                <a:gd name="connsiteY7" fmla="*/ 833733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45" y="1535487"/>
                  </a:lnTo>
                  <a:cubicBezTo>
                    <a:pt x="315782" y="1535487"/>
                    <a:pt x="0" y="1219696"/>
                    <a:pt x="0" y="833733"/>
                  </a:cubicBezTo>
                  <a:lnTo>
                    <a:pt x="0" y="701745"/>
                  </a:lnTo>
                  <a:cubicBezTo>
                    <a:pt x="0" y="315782"/>
                    <a:pt x="315782" y="0"/>
                    <a:pt x="701745" y="0"/>
                  </a:cubicBezTo>
                  <a:lnTo>
                    <a:pt x="833733" y="0"/>
                  </a:lnTo>
                  <a:cubicBezTo>
                    <a:pt x="1219695" y="0"/>
                    <a:pt x="1535487" y="315792"/>
                    <a:pt x="1535487" y="701745"/>
                  </a:cubicBezTo>
                  <a:lnTo>
                    <a:pt x="1535487" y="833733"/>
                  </a:lnTo>
                  <a:cubicBezTo>
                    <a:pt x="1535487" y="1219696"/>
                    <a:pt x="1219695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9" name="Freeform: Shape 1608">
              <a:extLst>
                <a:ext uri="{FF2B5EF4-FFF2-40B4-BE49-F238E27FC236}">
                  <a16:creationId xmlns:a16="http://schemas.microsoft.com/office/drawing/2014/main" id="{2C7FD6F3-0A97-403E-9FF1-510DB10B9173}"/>
                </a:ext>
              </a:extLst>
            </p:cNvPr>
            <p:cNvSpPr/>
            <p:nvPr/>
          </p:nvSpPr>
          <p:spPr>
            <a:xfrm>
              <a:off x="8272418" y="7817512"/>
              <a:ext cx="1526400" cy="1526390"/>
            </a:xfrm>
            <a:custGeom>
              <a:avLst/>
              <a:gdLst>
                <a:gd name="connsiteX0" fmla="*/ 828808 w 1526400"/>
                <a:gd name="connsiteY0" fmla="*/ 1526391 h 1526390"/>
                <a:gd name="connsiteX1" fmla="*/ 697601 w 1526400"/>
                <a:gd name="connsiteY1" fmla="*/ 1526391 h 1526390"/>
                <a:gd name="connsiteX2" fmla="*/ 0 w 1526400"/>
                <a:gd name="connsiteY2" fmla="*/ 828799 h 1526390"/>
                <a:gd name="connsiteX3" fmla="*/ 0 w 1526400"/>
                <a:gd name="connsiteY3" fmla="*/ 697592 h 1526390"/>
                <a:gd name="connsiteX4" fmla="*/ 697601 w 1526400"/>
                <a:gd name="connsiteY4" fmla="*/ 0 h 1526390"/>
                <a:gd name="connsiteX5" fmla="*/ 828808 w 1526400"/>
                <a:gd name="connsiteY5" fmla="*/ 0 h 1526390"/>
                <a:gd name="connsiteX6" fmla="*/ 1526400 w 1526400"/>
                <a:gd name="connsiteY6" fmla="*/ 697592 h 1526390"/>
                <a:gd name="connsiteX7" fmla="*/ 1526400 w 1526400"/>
                <a:gd name="connsiteY7" fmla="*/ 828799 h 1526390"/>
                <a:gd name="connsiteX8" fmla="*/ 828808 w 1526400"/>
                <a:gd name="connsiteY8" fmla="*/ 1526391 h 1526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00" h="1526390">
                  <a:moveTo>
                    <a:pt x="828808" y="1526391"/>
                  </a:moveTo>
                  <a:lnTo>
                    <a:pt x="697601" y="1526391"/>
                  </a:lnTo>
                  <a:cubicBezTo>
                    <a:pt x="313925" y="1526391"/>
                    <a:pt x="0" y="1212475"/>
                    <a:pt x="0" y="828799"/>
                  </a:cubicBezTo>
                  <a:lnTo>
                    <a:pt x="0" y="697592"/>
                  </a:lnTo>
                  <a:cubicBezTo>
                    <a:pt x="0" y="313915"/>
                    <a:pt x="313925" y="0"/>
                    <a:pt x="697601" y="0"/>
                  </a:cubicBezTo>
                  <a:lnTo>
                    <a:pt x="828808" y="0"/>
                  </a:lnTo>
                  <a:cubicBezTo>
                    <a:pt x="1212485" y="0"/>
                    <a:pt x="1526400" y="313915"/>
                    <a:pt x="1526400" y="697592"/>
                  </a:cubicBezTo>
                  <a:lnTo>
                    <a:pt x="1526400" y="828799"/>
                  </a:lnTo>
                  <a:cubicBezTo>
                    <a:pt x="1526400" y="1212475"/>
                    <a:pt x="1212485" y="1526391"/>
                    <a:pt x="828808" y="1526391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0" name="Freeform: Shape 1609">
              <a:extLst>
                <a:ext uri="{FF2B5EF4-FFF2-40B4-BE49-F238E27FC236}">
                  <a16:creationId xmlns:a16="http://schemas.microsoft.com/office/drawing/2014/main" id="{88999520-F610-4C51-9F92-D572EF25C952}"/>
                </a:ext>
              </a:extLst>
            </p:cNvPr>
            <p:cNvSpPr/>
            <p:nvPr/>
          </p:nvSpPr>
          <p:spPr>
            <a:xfrm>
              <a:off x="8276962" y="7819741"/>
              <a:ext cx="1517322" cy="1517323"/>
            </a:xfrm>
            <a:custGeom>
              <a:avLst/>
              <a:gdLst>
                <a:gd name="connsiteX0" fmla="*/ 823874 w 1517322"/>
                <a:gd name="connsiteY0" fmla="*/ 1517323 h 1517323"/>
                <a:gd name="connsiteX1" fmla="*/ 693449 w 1517322"/>
                <a:gd name="connsiteY1" fmla="*/ 1517323 h 1517323"/>
                <a:gd name="connsiteX2" fmla="*/ 0 w 1517322"/>
                <a:gd name="connsiteY2" fmla="*/ 823874 h 1517323"/>
                <a:gd name="connsiteX3" fmla="*/ 0 w 1517322"/>
                <a:gd name="connsiteY3" fmla="*/ 693449 h 1517323"/>
                <a:gd name="connsiteX4" fmla="*/ 693449 w 1517322"/>
                <a:gd name="connsiteY4" fmla="*/ 0 h 1517323"/>
                <a:gd name="connsiteX5" fmla="*/ 823874 w 1517322"/>
                <a:gd name="connsiteY5" fmla="*/ 0 h 1517323"/>
                <a:gd name="connsiteX6" fmla="*/ 1517323 w 1517322"/>
                <a:gd name="connsiteY6" fmla="*/ 693449 h 1517323"/>
                <a:gd name="connsiteX7" fmla="*/ 1517323 w 1517322"/>
                <a:gd name="connsiteY7" fmla="*/ 823874 h 1517323"/>
                <a:gd name="connsiteX8" fmla="*/ 823874 w 1517322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2" h="1517323">
                  <a:moveTo>
                    <a:pt x="823874" y="1517323"/>
                  </a:moveTo>
                  <a:lnTo>
                    <a:pt x="693449" y="1517323"/>
                  </a:lnTo>
                  <a:cubicBezTo>
                    <a:pt x="312049" y="1517323"/>
                    <a:pt x="0" y="1205265"/>
                    <a:pt x="0" y="823874"/>
                  </a:cubicBezTo>
                  <a:lnTo>
                    <a:pt x="0" y="693449"/>
                  </a:lnTo>
                  <a:cubicBezTo>
                    <a:pt x="0" y="312048"/>
                    <a:pt x="312049" y="0"/>
                    <a:pt x="693449" y="0"/>
                  </a:cubicBezTo>
                  <a:lnTo>
                    <a:pt x="823874" y="0"/>
                  </a:lnTo>
                  <a:cubicBezTo>
                    <a:pt x="1205275" y="0"/>
                    <a:pt x="1517323" y="312048"/>
                    <a:pt x="1517323" y="693449"/>
                  </a:cubicBezTo>
                  <a:lnTo>
                    <a:pt x="1517323" y="823874"/>
                  </a:lnTo>
                  <a:cubicBezTo>
                    <a:pt x="1517323" y="1205265"/>
                    <a:pt x="1205275" y="1517323"/>
                    <a:pt x="823874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1" name="Freeform: Shape 1610">
              <a:extLst>
                <a:ext uri="{FF2B5EF4-FFF2-40B4-BE49-F238E27FC236}">
                  <a16:creationId xmlns:a16="http://schemas.microsoft.com/office/drawing/2014/main" id="{6CA7AB88-C124-4B1E-B64F-19BBD8767F6C}"/>
                </a:ext>
              </a:extLst>
            </p:cNvPr>
            <p:cNvSpPr/>
            <p:nvPr/>
          </p:nvSpPr>
          <p:spPr>
            <a:xfrm>
              <a:off x="8281505" y="7821980"/>
              <a:ext cx="1508236" cy="1508235"/>
            </a:xfrm>
            <a:custGeom>
              <a:avLst/>
              <a:gdLst>
                <a:gd name="connsiteX0" fmla="*/ 818940 w 1508236"/>
                <a:gd name="connsiteY0" fmla="*/ 1508236 h 1508235"/>
                <a:gd name="connsiteX1" fmla="*/ 689296 w 1508236"/>
                <a:gd name="connsiteY1" fmla="*/ 1508236 h 1508235"/>
                <a:gd name="connsiteX2" fmla="*/ 0 w 1508236"/>
                <a:gd name="connsiteY2" fmla="*/ 818940 h 1508235"/>
                <a:gd name="connsiteX3" fmla="*/ 0 w 1508236"/>
                <a:gd name="connsiteY3" fmla="*/ 689296 h 1508235"/>
                <a:gd name="connsiteX4" fmla="*/ 689296 w 1508236"/>
                <a:gd name="connsiteY4" fmla="*/ 0 h 1508235"/>
                <a:gd name="connsiteX5" fmla="*/ 818940 w 1508236"/>
                <a:gd name="connsiteY5" fmla="*/ 0 h 1508235"/>
                <a:gd name="connsiteX6" fmla="*/ 1508236 w 1508236"/>
                <a:gd name="connsiteY6" fmla="*/ 689296 h 1508235"/>
                <a:gd name="connsiteX7" fmla="*/ 1508236 w 1508236"/>
                <a:gd name="connsiteY7" fmla="*/ 818940 h 1508235"/>
                <a:gd name="connsiteX8" fmla="*/ 818940 w 1508236"/>
                <a:gd name="connsiteY8" fmla="*/ 1508236 h 150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36" h="1508235">
                  <a:moveTo>
                    <a:pt x="818940" y="1508236"/>
                  </a:moveTo>
                  <a:lnTo>
                    <a:pt x="689296" y="1508236"/>
                  </a:lnTo>
                  <a:cubicBezTo>
                    <a:pt x="310182" y="1508236"/>
                    <a:pt x="0" y="1198054"/>
                    <a:pt x="0" y="818940"/>
                  </a:cubicBezTo>
                  <a:lnTo>
                    <a:pt x="0" y="689296"/>
                  </a:lnTo>
                  <a:cubicBezTo>
                    <a:pt x="0" y="310182"/>
                    <a:pt x="310182" y="0"/>
                    <a:pt x="689296" y="0"/>
                  </a:cubicBezTo>
                  <a:lnTo>
                    <a:pt x="818940" y="0"/>
                  </a:lnTo>
                  <a:cubicBezTo>
                    <a:pt x="1198055" y="0"/>
                    <a:pt x="1508236" y="310182"/>
                    <a:pt x="1508236" y="689296"/>
                  </a:cubicBezTo>
                  <a:lnTo>
                    <a:pt x="1508236" y="818940"/>
                  </a:lnTo>
                  <a:cubicBezTo>
                    <a:pt x="1508236" y="1198045"/>
                    <a:pt x="1198055" y="1508236"/>
                    <a:pt x="818940" y="150823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2" name="Freeform: Shape 1611">
              <a:extLst>
                <a:ext uri="{FF2B5EF4-FFF2-40B4-BE49-F238E27FC236}">
                  <a16:creationId xmlns:a16="http://schemas.microsoft.com/office/drawing/2014/main" id="{3D3C9035-E5AF-44CD-9B7B-652F03BF9DEC}"/>
                </a:ext>
              </a:extLst>
            </p:cNvPr>
            <p:cNvSpPr/>
            <p:nvPr/>
          </p:nvSpPr>
          <p:spPr>
            <a:xfrm>
              <a:off x="8286049" y="7824208"/>
              <a:ext cx="1499149" cy="1499149"/>
            </a:xfrm>
            <a:custGeom>
              <a:avLst/>
              <a:gdLst>
                <a:gd name="connsiteX0" fmla="*/ 814007 w 1499149"/>
                <a:gd name="connsiteY0" fmla="*/ 1499149 h 1499149"/>
                <a:gd name="connsiteX1" fmla="*/ 685143 w 1499149"/>
                <a:gd name="connsiteY1" fmla="*/ 1499149 h 1499149"/>
                <a:gd name="connsiteX2" fmla="*/ 0 w 1499149"/>
                <a:gd name="connsiteY2" fmla="*/ 814006 h 1499149"/>
                <a:gd name="connsiteX3" fmla="*/ 0 w 1499149"/>
                <a:gd name="connsiteY3" fmla="*/ 685143 h 1499149"/>
                <a:gd name="connsiteX4" fmla="*/ 685143 w 1499149"/>
                <a:gd name="connsiteY4" fmla="*/ 0 h 1499149"/>
                <a:gd name="connsiteX5" fmla="*/ 814007 w 1499149"/>
                <a:gd name="connsiteY5" fmla="*/ 0 h 1499149"/>
                <a:gd name="connsiteX6" fmla="*/ 1499149 w 1499149"/>
                <a:gd name="connsiteY6" fmla="*/ 685143 h 1499149"/>
                <a:gd name="connsiteX7" fmla="*/ 1499149 w 1499149"/>
                <a:gd name="connsiteY7" fmla="*/ 814006 h 1499149"/>
                <a:gd name="connsiteX8" fmla="*/ 814007 w 1499149"/>
                <a:gd name="connsiteY8" fmla="*/ 1499149 h 149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49" h="1499149">
                  <a:moveTo>
                    <a:pt x="814007" y="1499149"/>
                  </a:moveTo>
                  <a:lnTo>
                    <a:pt x="685143" y="1499149"/>
                  </a:lnTo>
                  <a:cubicBezTo>
                    <a:pt x="308315" y="1499149"/>
                    <a:pt x="0" y="1190835"/>
                    <a:pt x="0" y="814006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43" y="0"/>
                  </a:cubicBezTo>
                  <a:lnTo>
                    <a:pt x="814007" y="0"/>
                  </a:lnTo>
                  <a:cubicBezTo>
                    <a:pt x="1190835" y="0"/>
                    <a:pt x="1499149" y="308315"/>
                    <a:pt x="1499149" y="685143"/>
                  </a:cubicBezTo>
                  <a:lnTo>
                    <a:pt x="1499149" y="814006"/>
                  </a:lnTo>
                  <a:cubicBezTo>
                    <a:pt x="1499149" y="1190835"/>
                    <a:pt x="1190835" y="1499149"/>
                    <a:pt x="814007" y="149914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3" name="Freeform: Shape 1612">
              <a:extLst>
                <a:ext uri="{FF2B5EF4-FFF2-40B4-BE49-F238E27FC236}">
                  <a16:creationId xmlns:a16="http://schemas.microsoft.com/office/drawing/2014/main" id="{7449D934-20EF-47A9-8366-6551659D73BB}"/>
                </a:ext>
              </a:extLst>
            </p:cNvPr>
            <p:cNvSpPr/>
            <p:nvPr/>
          </p:nvSpPr>
          <p:spPr>
            <a:xfrm>
              <a:off x="8290592" y="7826447"/>
              <a:ext cx="1490062" cy="1490062"/>
            </a:xfrm>
            <a:custGeom>
              <a:avLst/>
              <a:gdLst>
                <a:gd name="connsiteX0" fmla="*/ 809073 w 1490062"/>
                <a:gd name="connsiteY0" fmla="*/ 1490062 h 1490062"/>
                <a:gd name="connsiteX1" fmla="*/ 680990 w 1490062"/>
                <a:gd name="connsiteY1" fmla="*/ 1490062 h 1490062"/>
                <a:gd name="connsiteX2" fmla="*/ 0 w 1490062"/>
                <a:gd name="connsiteY2" fmla="*/ 809073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3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3 h 1490062"/>
                <a:gd name="connsiteX8" fmla="*/ 809073 w 1490062"/>
                <a:gd name="connsiteY8" fmla="*/ 1490062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3" y="1490062"/>
                  </a:moveTo>
                  <a:lnTo>
                    <a:pt x="680990" y="1490062"/>
                  </a:lnTo>
                  <a:cubicBezTo>
                    <a:pt x="306448" y="1490062"/>
                    <a:pt x="0" y="1183615"/>
                    <a:pt x="0" y="809073"/>
                  </a:cubicBezTo>
                  <a:lnTo>
                    <a:pt x="0" y="680990"/>
                  </a:lnTo>
                  <a:cubicBezTo>
                    <a:pt x="0" y="306448"/>
                    <a:pt x="306448" y="0"/>
                    <a:pt x="680990" y="0"/>
                  </a:cubicBezTo>
                  <a:lnTo>
                    <a:pt x="809073" y="0"/>
                  </a:lnTo>
                  <a:cubicBezTo>
                    <a:pt x="1183615" y="0"/>
                    <a:pt x="1490062" y="306448"/>
                    <a:pt x="1490062" y="680990"/>
                  </a:cubicBezTo>
                  <a:lnTo>
                    <a:pt x="1490062" y="809073"/>
                  </a:lnTo>
                  <a:cubicBezTo>
                    <a:pt x="1490062" y="1183624"/>
                    <a:pt x="1183615" y="1490062"/>
                    <a:pt x="809073" y="1490062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4" name="Freeform: Shape 1613">
              <a:extLst>
                <a:ext uri="{FF2B5EF4-FFF2-40B4-BE49-F238E27FC236}">
                  <a16:creationId xmlns:a16="http://schemas.microsoft.com/office/drawing/2014/main" id="{6895687D-A203-4E26-9BA0-7937595AF040}"/>
                </a:ext>
              </a:extLst>
            </p:cNvPr>
            <p:cNvSpPr/>
            <p:nvPr/>
          </p:nvSpPr>
          <p:spPr>
            <a:xfrm>
              <a:off x="8295126" y="7828676"/>
              <a:ext cx="1480985" cy="1480994"/>
            </a:xfrm>
            <a:custGeom>
              <a:avLst/>
              <a:gdLst>
                <a:gd name="connsiteX0" fmla="*/ 804148 w 1480985"/>
                <a:gd name="connsiteY0" fmla="*/ 1480995 h 1480994"/>
                <a:gd name="connsiteX1" fmla="*/ 676847 w 1480985"/>
                <a:gd name="connsiteY1" fmla="*/ 1480995 h 1480994"/>
                <a:gd name="connsiteX2" fmla="*/ 0 w 1480985"/>
                <a:gd name="connsiteY2" fmla="*/ 804148 h 1480994"/>
                <a:gd name="connsiteX3" fmla="*/ 0 w 1480985"/>
                <a:gd name="connsiteY3" fmla="*/ 676846 h 1480994"/>
                <a:gd name="connsiteX4" fmla="*/ 676847 w 1480985"/>
                <a:gd name="connsiteY4" fmla="*/ 0 h 1480994"/>
                <a:gd name="connsiteX5" fmla="*/ 804148 w 1480985"/>
                <a:gd name="connsiteY5" fmla="*/ 0 h 1480994"/>
                <a:gd name="connsiteX6" fmla="*/ 1480985 w 1480985"/>
                <a:gd name="connsiteY6" fmla="*/ 676846 h 1480994"/>
                <a:gd name="connsiteX7" fmla="*/ 1480985 w 1480985"/>
                <a:gd name="connsiteY7" fmla="*/ 804148 h 1480994"/>
                <a:gd name="connsiteX8" fmla="*/ 804148 w 1480985"/>
                <a:gd name="connsiteY8" fmla="*/ 1480995 h 148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85" h="1480994">
                  <a:moveTo>
                    <a:pt x="804148" y="1480995"/>
                  </a:moveTo>
                  <a:lnTo>
                    <a:pt x="676847" y="1480995"/>
                  </a:lnTo>
                  <a:cubicBezTo>
                    <a:pt x="304581" y="1480995"/>
                    <a:pt x="0" y="1176414"/>
                    <a:pt x="0" y="804148"/>
                  </a:cubicBezTo>
                  <a:lnTo>
                    <a:pt x="0" y="676846"/>
                  </a:lnTo>
                  <a:cubicBezTo>
                    <a:pt x="0" y="30458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14" y="0"/>
                    <a:pt x="1480985" y="304581"/>
                    <a:pt x="1480985" y="676846"/>
                  </a:cubicBezTo>
                  <a:lnTo>
                    <a:pt x="1480985" y="804148"/>
                  </a:lnTo>
                  <a:cubicBezTo>
                    <a:pt x="1480985" y="1176414"/>
                    <a:pt x="1176414" y="1480995"/>
                    <a:pt x="804148" y="148099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5" name="Freeform: Shape 1614">
              <a:extLst>
                <a:ext uri="{FF2B5EF4-FFF2-40B4-BE49-F238E27FC236}">
                  <a16:creationId xmlns:a16="http://schemas.microsoft.com/office/drawing/2014/main" id="{CFA0C7E5-4410-402F-8D5B-7454D8C93E9C}"/>
                </a:ext>
              </a:extLst>
            </p:cNvPr>
            <p:cNvSpPr/>
            <p:nvPr/>
          </p:nvSpPr>
          <p:spPr>
            <a:xfrm>
              <a:off x="8299669" y="7830914"/>
              <a:ext cx="1471907" cy="1471898"/>
            </a:xfrm>
            <a:custGeom>
              <a:avLst/>
              <a:gdLst>
                <a:gd name="connsiteX0" fmla="*/ 799214 w 1471907"/>
                <a:gd name="connsiteY0" fmla="*/ 1471898 h 1471898"/>
                <a:gd name="connsiteX1" fmla="*/ 672694 w 1471907"/>
                <a:gd name="connsiteY1" fmla="*/ 1471898 h 1471898"/>
                <a:gd name="connsiteX2" fmla="*/ 0 w 1471907"/>
                <a:gd name="connsiteY2" fmla="*/ 799214 h 1471898"/>
                <a:gd name="connsiteX3" fmla="*/ 0 w 1471907"/>
                <a:gd name="connsiteY3" fmla="*/ 672694 h 1471898"/>
                <a:gd name="connsiteX4" fmla="*/ 672694 w 1471907"/>
                <a:gd name="connsiteY4" fmla="*/ 0 h 1471898"/>
                <a:gd name="connsiteX5" fmla="*/ 799214 w 1471907"/>
                <a:gd name="connsiteY5" fmla="*/ 0 h 1471898"/>
                <a:gd name="connsiteX6" fmla="*/ 1471908 w 1471907"/>
                <a:gd name="connsiteY6" fmla="*/ 672694 h 1471898"/>
                <a:gd name="connsiteX7" fmla="*/ 1471908 w 1471907"/>
                <a:gd name="connsiteY7" fmla="*/ 799214 h 1471898"/>
                <a:gd name="connsiteX8" fmla="*/ 799214 w 1471907"/>
                <a:gd name="connsiteY8" fmla="*/ 1471898 h 147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907" h="1471898">
                  <a:moveTo>
                    <a:pt x="799214" y="1471898"/>
                  </a:moveTo>
                  <a:lnTo>
                    <a:pt x="672694" y="1471898"/>
                  </a:lnTo>
                  <a:cubicBezTo>
                    <a:pt x="302714" y="1471898"/>
                    <a:pt x="0" y="1169194"/>
                    <a:pt x="0" y="799214"/>
                  </a:cubicBezTo>
                  <a:lnTo>
                    <a:pt x="0" y="672694"/>
                  </a:lnTo>
                  <a:cubicBezTo>
                    <a:pt x="0" y="302714"/>
                    <a:pt x="302705" y="0"/>
                    <a:pt x="672694" y="0"/>
                  </a:cubicBezTo>
                  <a:lnTo>
                    <a:pt x="799214" y="0"/>
                  </a:lnTo>
                  <a:cubicBezTo>
                    <a:pt x="1169194" y="0"/>
                    <a:pt x="1471908" y="302714"/>
                    <a:pt x="1471908" y="672694"/>
                  </a:cubicBezTo>
                  <a:lnTo>
                    <a:pt x="1471908" y="799214"/>
                  </a:lnTo>
                  <a:cubicBezTo>
                    <a:pt x="1471908" y="1169194"/>
                    <a:pt x="1169194" y="1471898"/>
                    <a:pt x="799214" y="147189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6" name="Freeform: Shape 1615">
              <a:extLst>
                <a:ext uri="{FF2B5EF4-FFF2-40B4-BE49-F238E27FC236}">
                  <a16:creationId xmlns:a16="http://schemas.microsoft.com/office/drawing/2014/main" id="{CD863C4A-D503-49CB-AB04-FADC3EFFB020}"/>
                </a:ext>
              </a:extLst>
            </p:cNvPr>
            <p:cNvSpPr/>
            <p:nvPr/>
          </p:nvSpPr>
          <p:spPr>
            <a:xfrm>
              <a:off x="8304203" y="7833143"/>
              <a:ext cx="1462830" cy="1462821"/>
            </a:xfrm>
            <a:custGeom>
              <a:avLst/>
              <a:gdLst>
                <a:gd name="connsiteX0" fmla="*/ 794290 w 1462830"/>
                <a:gd name="connsiteY0" fmla="*/ 1462821 h 1462821"/>
                <a:gd name="connsiteX1" fmla="*/ 668541 w 1462830"/>
                <a:gd name="connsiteY1" fmla="*/ 1462821 h 1462821"/>
                <a:gd name="connsiteX2" fmla="*/ 0 w 1462830"/>
                <a:gd name="connsiteY2" fmla="*/ 794280 h 1462821"/>
                <a:gd name="connsiteX3" fmla="*/ 0 w 1462830"/>
                <a:gd name="connsiteY3" fmla="*/ 668541 h 1462821"/>
                <a:gd name="connsiteX4" fmla="*/ 668541 w 1462830"/>
                <a:gd name="connsiteY4" fmla="*/ 0 h 1462821"/>
                <a:gd name="connsiteX5" fmla="*/ 794290 w 1462830"/>
                <a:gd name="connsiteY5" fmla="*/ 0 h 1462821"/>
                <a:gd name="connsiteX6" fmla="*/ 1462831 w 1462830"/>
                <a:gd name="connsiteY6" fmla="*/ 668541 h 1462821"/>
                <a:gd name="connsiteX7" fmla="*/ 1462831 w 1462830"/>
                <a:gd name="connsiteY7" fmla="*/ 794280 h 1462821"/>
                <a:gd name="connsiteX8" fmla="*/ 794290 w 1462830"/>
                <a:gd name="connsiteY8" fmla="*/ 1462821 h 1462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1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38"/>
                    <a:pt x="300838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1" y="300838"/>
                    <a:pt x="1462831" y="668541"/>
                  </a:cubicBezTo>
                  <a:lnTo>
                    <a:pt x="1462831" y="794280"/>
                  </a:lnTo>
                  <a:cubicBezTo>
                    <a:pt x="1462831" y="1161983"/>
                    <a:pt x="1161983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7" name="Freeform: Shape 1616">
              <a:extLst>
                <a:ext uri="{FF2B5EF4-FFF2-40B4-BE49-F238E27FC236}">
                  <a16:creationId xmlns:a16="http://schemas.microsoft.com/office/drawing/2014/main" id="{79C08006-D8B0-4650-8443-07BCB9BF1073}"/>
                </a:ext>
              </a:extLst>
            </p:cNvPr>
            <p:cNvSpPr/>
            <p:nvPr/>
          </p:nvSpPr>
          <p:spPr>
            <a:xfrm>
              <a:off x="8308756" y="7835381"/>
              <a:ext cx="1453734" cy="1453733"/>
            </a:xfrm>
            <a:custGeom>
              <a:avLst/>
              <a:gdLst>
                <a:gd name="connsiteX0" fmla="*/ 789346 w 1453734"/>
                <a:gd name="connsiteY0" fmla="*/ 1453734 h 1453733"/>
                <a:gd name="connsiteX1" fmla="*/ 664378 w 1453734"/>
                <a:gd name="connsiteY1" fmla="*/ 1453734 h 1453733"/>
                <a:gd name="connsiteX2" fmla="*/ 0 w 1453734"/>
                <a:gd name="connsiteY2" fmla="*/ 789346 h 1453733"/>
                <a:gd name="connsiteX3" fmla="*/ 0 w 1453734"/>
                <a:gd name="connsiteY3" fmla="*/ 664388 h 1453733"/>
                <a:gd name="connsiteX4" fmla="*/ 664378 w 1453734"/>
                <a:gd name="connsiteY4" fmla="*/ 0 h 1453733"/>
                <a:gd name="connsiteX5" fmla="*/ 789346 w 1453734"/>
                <a:gd name="connsiteY5" fmla="*/ 0 h 1453733"/>
                <a:gd name="connsiteX6" fmla="*/ 1453734 w 1453734"/>
                <a:gd name="connsiteY6" fmla="*/ 664388 h 1453733"/>
                <a:gd name="connsiteX7" fmla="*/ 1453734 w 1453734"/>
                <a:gd name="connsiteY7" fmla="*/ 789346 h 1453733"/>
                <a:gd name="connsiteX8" fmla="*/ 789346 w 1453734"/>
                <a:gd name="connsiteY8" fmla="*/ 1453734 h 14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34" h="1453733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54"/>
                    <a:pt x="0" y="789346"/>
                  </a:cubicBezTo>
                  <a:lnTo>
                    <a:pt x="0" y="664388"/>
                  </a:lnTo>
                  <a:cubicBezTo>
                    <a:pt x="0" y="298971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34" y="298971"/>
                    <a:pt x="1453734" y="664388"/>
                  </a:cubicBezTo>
                  <a:lnTo>
                    <a:pt x="1453734" y="789346"/>
                  </a:lnTo>
                  <a:cubicBezTo>
                    <a:pt x="1453734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8" name="Freeform: Shape 1617">
              <a:extLst>
                <a:ext uri="{FF2B5EF4-FFF2-40B4-BE49-F238E27FC236}">
                  <a16:creationId xmlns:a16="http://schemas.microsoft.com/office/drawing/2014/main" id="{6CA20155-08AD-4630-A158-0B2930C93F64}"/>
                </a:ext>
              </a:extLst>
            </p:cNvPr>
            <p:cNvSpPr/>
            <p:nvPr/>
          </p:nvSpPr>
          <p:spPr>
            <a:xfrm>
              <a:off x="8313300" y="7837629"/>
              <a:ext cx="1444647" cy="1444637"/>
            </a:xfrm>
            <a:custGeom>
              <a:avLst/>
              <a:gdLst>
                <a:gd name="connsiteX0" fmla="*/ 784412 w 1444647"/>
                <a:gd name="connsiteY0" fmla="*/ 1444638 h 1444637"/>
                <a:gd name="connsiteX1" fmla="*/ 660225 w 1444647"/>
                <a:gd name="connsiteY1" fmla="*/ 1444638 h 1444637"/>
                <a:gd name="connsiteX2" fmla="*/ 0 w 1444647"/>
                <a:gd name="connsiteY2" fmla="*/ 784412 h 1444637"/>
                <a:gd name="connsiteX3" fmla="*/ 0 w 1444647"/>
                <a:gd name="connsiteY3" fmla="*/ 660225 h 1444637"/>
                <a:gd name="connsiteX4" fmla="*/ 660225 w 1444647"/>
                <a:gd name="connsiteY4" fmla="*/ 0 h 1444637"/>
                <a:gd name="connsiteX5" fmla="*/ 784412 w 1444647"/>
                <a:gd name="connsiteY5" fmla="*/ 0 h 1444637"/>
                <a:gd name="connsiteX6" fmla="*/ 1444647 w 1444647"/>
                <a:gd name="connsiteY6" fmla="*/ 660225 h 1444637"/>
                <a:gd name="connsiteX7" fmla="*/ 1444647 w 1444647"/>
                <a:gd name="connsiteY7" fmla="*/ 784412 h 1444637"/>
                <a:gd name="connsiteX8" fmla="*/ 784412 w 1444647"/>
                <a:gd name="connsiteY8" fmla="*/ 1444638 h 144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47" h="1444637">
                  <a:moveTo>
                    <a:pt x="784412" y="1444638"/>
                  </a:moveTo>
                  <a:lnTo>
                    <a:pt x="660225" y="1444638"/>
                  </a:lnTo>
                  <a:cubicBezTo>
                    <a:pt x="297094" y="1444638"/>
                    <a:pt x="0" y="1147544"/>
                    <a:pt x="0" y="784412"/>
                  </a:cubicBezTo>
                  <a:lnTo>
                    <a:pt x="0" y="660225"/>
                  </a:lnTo>
                  <a:cubicBezTo>
                    <a:pt x="0" y="297094"/>
                    <a:pt x="297104" y="0"/>
                    <a:pt x="660225" y="0"/>
                  </a:cubicBezTo>
                  <a:lnTo>
                    <a:pt x="784412" y="0"/>
                  </a:lnTo>
                  <a:cubicBezTo>
                    <a:pt x="1147544" y="0"/>
                    <a:pt x="1444647" y="297104"/>
                    <a:pt x="1444647" y="660225"/>
                  </a:cubicBezTo>
                  <a:lnTo>
                    <a:pt x="1444647" y="784412"/>
                  </a:lnTo>
                  <a:cubicBezTo>
                    <a:pt x="1444647" y="1147534"/>
                    <a:pt x="1147544" y="1444638"/>
                    <a:pt x="784412" y="1444638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9" name="Freeform: Shape 1618">
              <a:extLst>
                <a:ext uri="{FF2B5EF4-FFF2-40B4-BE49-F238E27FC236}">
                  <a16:creationId xmlns:a16="http://schemas.microsoft.com/office/drawing/2014/main" id="{1A861D0D-0D13-4BC8-8524-25AD2791AEF1}"/>
                </a:ext>
              </a:extLst>
            </p:cNvPr>
            <p:cNvSpPr/>
            <p:nvPr/>
          </p:nvSpPr>
          <p:spPr>
            <a:xfrm>
              <a:off x="8317834" y="7839848"/>
              <a:ext cx="1435569" cy="1435569"/>
            </a:xfrm>
            <a:custGeom>
              <a:avLst/>
              <a:gdLst>
                <a:gd name="connsiteX0" fmla="*/ 779488 w 1435569"/>
                <a:gd name="connsiteY0" fmla="*/ 1435570 h 1435569"/>
                <a:gd name="connsiteX1" fmla="*/ 656082 w 1435569"/>
                <a:gd name="connsiteY1" fmla="*/ 1435570 h 1435569"/>
                <a:gd name="connsiteX2" fmla="*/ 0 w 1435569"/>
                <a:gd name="connsiteY2" fmla="*/ 779488 h 1435569"/>
                <a:gd name="connsiteX3" fmla="*/ 0 w 1435569"/>
                <a:gd name="connsiteY3" fmla="*/ 656082 h 1435569"/>
                <a:gd name="connsiteX4" fmla="*/ 656082 w 1435569"/>
                <a:gd name="connsiteY4" fmla="*/ 0 h 1435569"/>
                <a:gd name="connsiteX5" fmla="*/ 779488 w 1435569"/>
                <a:gd name="connsiteY5" fmla="*/ 0 h 1435569"/>
                <a:gd name="connsiteX6" fmla="*/ 1435570 w 1435569"/>
                <a:gd name="connsiteY6" fmla="*/ 656082 h 1435569"/>
                <a:gd name="connsiteX7" fmla="*/ 1435570 w 1435569"/>
                <a:gd name="connsiteY7" fmla="*/ 779488 h 1435569"/>
                <a:gd name="connsiteX8" fmla="*/ 779488 w 1435569"/>
                <a:gd name="connsiteY8" fmla="*/ 1435570 h 1435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9">
                  <a:moveTo>
                    <a:pt x="779488" y="1435570"/>
                  </a:moveTo>
                  <a:lnTo>
                    <a:pt x="656082" y="1435570"/>
                  </a:lnTo>
                  <a:cubicBezTo>
                    <a:pt x="295237" y="1435570"/>
                    <a:pt x="0" y="1140333"/>
                    <a:pt x="0" y="779488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88"/>
                  </a:lnTo>
                  <a:cubicBezTo>
                    <a:pt x="1435570" y="1140333"/>
                    <a:pt x="1140333" y="1435570"/>
                    <a:pt x="779488" y="143557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0" name="Freeform: Shape 1619">
              <a:extLst>
                <a:ext uri="{FF2B5EF4-FFF2-40B4-BE49-F238E27FC236}">
                  <a16:creationId xmlns:a16="http://schemas.microsoft.com/office/drawing/2014/main" id="{0B9700A5-5012-4B1F-9AC0-76518DFC60F5}"/>
                </a:ext>
              </a:extLst>
            </p:cNvPr>
            <p:cNvSpPr/>
            <p:nvPr/>
          </p:nvSpPr>
          <p:spPr>
            <a:xfrm>
              <a:off x="8322377" y="7842087"/>
              <a:ext cx="1426483" cy="1426483"/>
            </a:xfrm>
            <a:custGeom>
              <a:avLst/>
              <a:gdLst>
                <a:gd name="connsiteX0" fmla="*/ 774554 w 1426483"/>
                <a:gd name="connsiteY0" fmla="*/ 1426483 h 1426483"/>
                <a:gd name="connsiteX1" fmla="*/ 651929 w 1426483"/>
                <a:gd name="connsiteY1" fmla="*/ 1426483 h 1426483"/>
                <a:gd name="connsiteX2" fmla="*/ 0 w 1426483"/>
                <a:gd name="connsiteY2" fmla="*/ 774554 h 1426483"/>
                <a:gd name="connsiteX3" fmla="*/ 0 w 1426483"/>
                <a:gd name="connsiteY3" fmla="*/ 651929 h 1426483"/>
                <a:gd name="connsiteX4" fmla="*/ 651929 w 1426483"/>
                <a:gd name="connsiteY4" fmla="*/ 0 h 1426483"/>
                <a:gd name="connsiteX5" fmla="*/ 774554 w 1426483"/>
                <a:gd name="connsiteY5" fmla="*/ 0 h 1426483"/>
                <a:gd name="connsiteX6" fmla="*/ 1426483 w 1426483"/>
                <a:gd name="connsiteY6" fmla="*/ 651929 h 1426483"/>
                <a:gd name="connsiteX7" fmla="*/ 1426483 w 1426483"/>
                <a:gd name="connsiteY7" fmla="*/ 774554 h 1426483"/>
                <a:gd name="connsiteX8" fmla="*/ 774554 w 1426483"/>
                <a:gd name="connsiteY8" fmla="*/ 1426483 h 142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83" h="1426483">
                  <a:moveTo>
                    <a:pt x="774554" y="1426483"/>
                  </a:moveTo>
                  <a:lnTo>
                    <a:pt x="651929" y="1426483"/>
                  </a:lnTo>
                  <a:cubicBezTo>
                    <a:pt x="293370" y="1426483"/>
                    <a:pt x="0" y="1133113"/>
                    <a:pt x="0" y="774554"/>
                  </a:cubicBezTo>
                  <a:lnTo>
                    <a:pt x="0" y="651929"/>
                  </a:lnTo>
                  <a:cubicBezTo>
                    <a:pt x="0" y="293370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23" y="0"/>
                    <a:pt x="1426483" y="293370"/>
                    <a:pt x="1426483" y="651929"/>
                  </a:cubicBezTo>
                  <a:lnTo>
                    <a:pt x="1426483" y="774554"/>
                  </a:lnTo>
                  <a:cubicBezTo>
                    <a:pt x="1426483" y="1133113"/>
                    <a:pt x="1133123" y="1426483"/>
                    <a:pt x="774554" y="1426483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21" name="Freeform: Shape 1620">
            <a:extLst>
              <a:ext uri="{FF2B5EF4-FFF2-40B4-BE49-F238E27FC236}">
                <a16:creationId xmlns:a16="http://schemas.microsoft.com/office/drawing/2014/main" id="{B5B27C8A-8838-44B8-B80B-844AA534CADF}"/>
              </a:ext>
            </a:extLst>
          </p:cNvPr>
          <p:cNvSpPr/>
          <p:nvPr/>
        </p:nvSpPr>
        <p:spPr>
          <a:xfrm>
            <a:off x="15971228" y="-16566"/>
            <a:ext cx="1492586" cy="1492586"/>
          </a:xfrm>
          <a:custGeom>
            <a:avLst/>
            <a:gdLst>
              <a:gd name="connsiteX0" fmla="*/ 810444 w 1492586"/>
              <a:gd name="connsiteY0" fmla="*/ 1492587 h 1492586"/>
              <a:gd name="connsiteX1" fmla="*/ 682142 w 1492586"/>
              <a:gd name="connsiteY1" fmla="*/ 1492587 h 1492586"/>
              <a:gd name="connsiteX2" fmla="*/ 0 w 1492586"/>
              <a:gd name="connsiteY2" fmla="*/ 810444 h 1492586"/>
              <a:gd name="connsiteX3" fmla="*/ 0 w 1492586"/>
              <a:gd name="connsiteY3" fmla="*/ 682143 h 1492586"/>
              <a:gd name="connsiteX4" fmla="*/ 682142 w 1492586"/>
              <a:gd name="connsiteY4" fmla="*/ 0 h 1492586"/>
              <a:gd name="connsiteX5" fmla="*/ 810444 w 1492586"/>
              <a:gd name="connsiteY5" fmla="*/ 0 h 1492586"/>
              <a:gd name="connsiteX6" fmla="*/ 1492587 w 1492586"/>
              <a:gd name="connsiteY6" fmla="*/ 682143 h 1492586"/>
              <a:gd name="connsiteX7" fmla="*/ 1492587 w 1492586"/>
              <a:gd name="connsiteY7" fmla="*/ 810444 h 1492586"/>
              <a:gd name="connsiteX8" fmla="*/ 810444 w 1492586"/>
              <a:gd name="connsiteY8" fmla="*/ 1492587 h 149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86" h="1492586">
                <a:moveTo>
                  <a:pt x="810444" y="1492587"/>
                </a:moveTo>
                <a:lnTo>
                  <a:pt x="682142" y="1492587"/>
                </a:lnTo>
                <a:cubicBezTo>
                  <a:pt x="306962" y="1492587"/>
                  <a:pt x="0" y="1185615"/>
                  <a:pt x="0" y="810444"/>
                </a:cubicBezTo>
                <a:lnTo>
                  <a:pt x="0" y="682143"/>
                </a:lnTo>
                <a:cubicBezTo>
                  <a:pt x="0" y="306962"/>
                  <a:pt x="306962" y="0"/>
                  <a:pt x="682142" y="0"/>
                </a:cubicBezTo>
                <a:lnTo>
                  <a:pt x="810444" y="0"/>
                </a:lnTo>
                <a:cubicBezTo>
                  <a:pt x="1185624" y="0"/>
                  <a:pt x="1492587" y="306962"/>
                  <a:pt x="1492587" y="682143"/>
                </a:cubicBezTo>
                <a:lnTo>
                  <a:pt x="1492587" y="810444"/>
                </a:lnTo>
                <a:cubicBezTo>
                  <a:pt x="1492587" y="1185615"/>
                  <a:pt x="1185624" y="1492587"/>
                  <a:pt x="810444" y="149258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22" name="Freeform: Shape 1621">
            <a:extLst>
              <a:ext uri="{FF2B5EF4-FFF2-40B4-BE49-F238E27FC236}">
                <a16:creationId xmlns:a16="http://schemas.microsoft.com/office/drawing/2014/main" id="{CC22DFDA-A836-4240-9DD8-D0C35AF8133C}"/>
              </a:ext>
            </a:extLst>
          </p:cNvPr>
          <p:cNvSpPr/>
          <p:nvPr/>
        </p:nvSpPr>
        <p:spPr>
          <a:xfrm>
            <a:off x="15993688" y="5885"/>
            <a:ext cx="1447666" cy="1447676"/>
          </a:xfrm>
          <a:custGeom>
            <a:avLst/>
            <a:gdLst>
              <a:gd name="connsiteX0" fmla="*/ 786051 w 1447666"/>
              <a:gd name="connsiteY0" fmla="*/ 1447676 h 1447676"/>
              <a:gd name="connsiteX1" fmla="*/ 661616 w 1447666"/>
              <a:gd name="connsiteY1" fmla="*/ 1447676 h 1447676"/>
              <a:gd name="connsiteX2" fmla="*/ 0 w 1447666"/>
              <a:gd name="connsiteY2" fmla="*/ 786060 h 1447676"/>
              <a:gd name="connsiteX3" fmla="*/ 0 w 1447666"/>
              <a:gd name="connsiteY3" fmla="*/ 661616 h 1447676"/>
              <a:gd name="connsiteX4" fmla="*/ 661616 w 1447666"/>
              <a:gd name="connsiteY4" fmla="*/ 0 h 1447676"/>
              <a:gd name="connsiteX5" fmla="*/ 786051 w 1447666"/>
              <a:gd name="connsiteY5" fmla="*/ 0 h 1447676"/>
              <a:gd name="connsiteX6" fmla="*/ 1447667 w 1447666"/>
              <a:gd name="connsiteY6" fmla="*/ 661616 h 1447676"/>
              <a:gd name="connsiteX7" fmla="*/ 1447667 w 1447666"/>
              <a:gd name="connsiteY7" fmla="*/ 786060 h 1447676"/>
              <a:gd name="connsiteX8" fmla="*/ 786051 w 144766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66" h="1447676">
                <a:moveTo>
                  <a:pt x="786051" y="1447676"/>
                </a:moveTo>
                <a:lnTo>
                  <a:pt x="661616" y="1447676"/>
                </a:lnTo>
                <a:cubicBezTo>
                  <a:pt x="297723" y="1447676"/>
                  <a:pt x="0" y="1149944"/>
                  <a:pt x="0" y="786060"/>
                </a:cubicBezTo>
                <a:lnTo>
                  <a:pt x="0" y="661616"/>
                </a:lnTo>
                <a:cubicBezTo>
                  <a:pt x="0" y="297723"/>
                  <a:pt x="297732" y="0"/>
                  <a:pt x="661616" y="0"/>
                </a:cubicBezTo>
                <a:lnTo>
                  <a:pt x="786051" y="0"/>
                </a:lnTo>
                <a:cubicBezTo>
                  <a:pt x="1149944" y="0"/>
                  <a:pt x="1447667" y="297733"/>
                  <a:pt x="1447667" y="661616"/>
                </a:cubicBezTo>
                <a:lnTo>
                  <a:pt x="1447667" y="786060"/>
                </a:lnTo>
                <a:cubicBezTo>
                  <a:pt x="1447676" y="1149953"/>
                  <a:pt x="1149944" y="1447676"/>
                  <a:pt x="786051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23" name="Freeform: Shape 1622">
            <a:extLst>
              <a:ext uri="{FF2B5EF4-FFF2-40B4-BE49-F238E27FC236}">
                <a16:creationId xmlns:a16="http://schemas.microsoft.com/office/drawing/2014/main" id="{350CBAD5-320F-4623-8081-B6B6F3397006}"/>
              </a:ext>
            </a:extLst>
          </p:cNvPr>
          <p:cNvSpPr/>
          <p:nvPr/>
        </p:nvSpPr>
        <p:spPr>
          <a:xfrm>
            <a:off x="15997222" y="5885"/>
            <a:ext cx="1447676" cy="679723"/>
          </a:xfrm>
          <a:custGeom>
            <a:avLst/>
            <a:gdLst>
              <a:gd name="connsiteX0" fmla="*/ 786060 w 1447676"/>
              <a:gd name="connsiteY0" fmla="*/ 0 h 679723"/>
              <a:gd name="connsiteX1" fmla="*/ 661616 w 1447676"/>
              <a:gd name="connsiteY1" fmla="*/ 0 h 679723"/>
              <a:gd name="connsiteX2" fmla="*/ 0 w 1447676"/>
              <a:gd name="connsiteY2" fmla="*/ 661616 h 679723"/>
              <a:gd name="connsiteX3" fmla="*/ 0 w 1447676"/>
              <a:gd name="connsiteY3" fmla="*/ 679723 h 679723"/>
              <a:gd name="connsiteX4" fmla="*/ 661616 w 1447676"/>
              <a:gd name="connsiteY4" fmla="*/ 18107 h 679723"/>
              <a:gd name="connsiteX5" fmla="*/ 786060 w 1447676"/>
              <a:gd name="connsiteY5" fmla="*/ 18107 h 679723"/>
              <a:gd name="connsiteX6" fmla="*/ 1447676 w 1447676"/>
              <a:gd name="connsiteY6" fmla="*/ 679723 h 679723"/>
              <a:gd name="connsiteX7" fmla="*/ 1447676 w 1447676"/>
              <a:gd name="connsiteY7" fmla="*/ 661616 h 679723"/>
              <a:gd name="connsiteX8" fmla="*/ 786060 w 1447676"/>
              <a:gd name="connsiteY8" fmla="*/ 0 h 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23">
                <a:moveTo>
                  <a:pt x="786060" y="0"/>
                </a:moveTo>
                <a:lnTo>
                  <a:pt x="661616" y="0"/>
                </a:lnTo>
                <a:cubicBezTo>
                  <a:pt x="297732" y="0"/>
                  <a:pt x="0" y="297733"/>
                  <a:pt x="0" y="661616"/>
                </a:cubicBezTo>
                <a:lnTo>
                  <a:pt x="0" y="679723"/>
                </a:lnTo>
                <a:cubicBezTo>
                  <a:pt x="0" y="315830"/>
                  <a:pt x="297732" y="18107"/>
                  <a:pt x="661616" y="18107"/>
                </a:cubicBezTo>
                <a:lnTo>
                  <a:pt x="786060" y="18107"/>
                </a:lnTo>
                <a:cubicBezTo>
                  <a:pt x="1149953" y="18107"/>
                  <a:pt x="1447676" y="315840"/>
                  <a:pt x="1447676" y="679723"/>
                </a:cubicBezTo>
                <a:lnTo>
                  <a:pt x="1447676" y="661616"/>
                </a:lnTo>
                <a:cubicBezTo>
                  <a:pt x="1447676" y="297733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24" name="Freeform: Shape 1623">
            <a:extLst>
              <a:ext uri="{FF2B5EF4-FFF2-40B4-BE49-F238E27FC236}">
                <a16:creationId xmlns:a16="http://schemas.microsoft.com/office/drawing/2014/main" id="{B0E906A5-26C4-4373-8778-9438A7C7E805}"/>
              </a:ext>
            </a:extLst>
          </p:cNvPr>
          <p:cNvSpPr/>
          <p:nvPr/>
        </p:nvSpPr>
        <p:spPr>
          <a:xfrm>
            <a:off x="16093749" y="105955"/>
            <a:ext cx="1247555" cy="1247546"/>
          </a:xfrm>
          <a:custGeom>
            <a:avLst/>
            <a:gdLst>
              <a:gd name="connsiteX0" fmla="*/ 677389 w 1247555"/>
              <a:gd name="connsiteY0" fmla="*/ 1247546 h 1247546"/>
              <a:gd name="connsiteX1" fmla="*/ 570157 w 1247555"/>
              <a:gd name="connsiteY1" fmla="*/ 1247546 h 1247546"/>
              <a:gd name="connsiteX2" fmla="*/ 0 w 1247555"/>
              <a:gd name="connsiteY2" fmla="*/ 677389 h 1247546"/>
              <a:gd name="connsiteX3" fmla="*/ 0 w 1247555"/>
              <a:gd name="connsiteY3" fmla="*/ 570157 h 1247546"/>
              <a:gd name="connsiteX4" fmla="*/ 570157 w 1247555"/>
              <a:gd name="connsiteY4" fmla="*/ 0 h 1247546"/>
              <a:gd name="connsiteX5" fmla="*/ 677399 w 1247555"/>
              <a:gd name="connsiteY5" fmla="*/ 0 h 1247546"/>
              <a:gd name="connsiteX6" fmla="*/ 1247556 w 1247555"/>
              <a:gd name="connsiteY6" fmla="*/ 570157 h 1247546"/>
              <a:gd name="connsiteX7" fmla="*/ 1247556 w 1247555"/>
              <a:gd name="connsiteY7" fmla="*/ 677389 h 1247546"/>
              <a:gd name="connsiteX8" fmla="*/ 677389 w 1247555"/>
              <a:gd name="connsiteY8" fmla="*/ 1247546 h 124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55" h="1247546">
                <a:moveTo>
                  <a:pt x="677389" y="1247546"/>
                </a:moveTo>
                <a:lnTo>
                  <a:pt x="570157" y="1247546"/>
                </a:lnTo>
                <a:cubicBezTo>
                  <a:pt x="256575" y="1247546"/>
                  <a:pt x="0" y="990971"/>
                  <a:pt x="0" y="677389"/>
                </a:cubicBezTo>
                <a:lnTo>
                  <a:pt x="0" y="570157"/>
                </a:lnTo>
                <a:cubicBezTo>
                  <a:pt x="0" y="256565"/>
                  <a:pt x="256575" y="0"/>
                  <a:pt x="570157" y="0"/>
                </a:cubicBezTo>
                <a:lnTo>
                  <a:pt x="677399" y="0"/>
                </a:lnTo>
                <a:cubicBezTo>
                  <a:pt x="990981" y="0"/>
                  <a:pt x="1247556" y="256575"/>
                  <a:pt x="1247556" y="570157"/>
                </a:cubicBezTo>
                <a:lnTo>
                  <a:pt x="1247556" y="677389"/>
                </a:lnTo>
                <a:cubicBezTo>
                  <a:pt x="1247547" y="990981"/>
                  <a:pt x="990981" y="1247546"/>
                  <a:pt x="677389" y="1247546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25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6090548" y="102754"/>
            <a:ext cx="1253947" cy="1253937"/>
            <a:chOff x="8405111" y="7864518"/>
            <a:chExt cx="1253947" cy="1253937"/>
          </a:xfrm>
        </p:grpSpPr>
        <p:sp>
          <p:nvSpPr>
            <p:cNvPr id="1626" name="Freeform: Shape 1625">
              <a:extLst>
                <a:ext uri="{FF2B5EF4-FFF2-40B4-BE49-F238E27FC236}">
                  <a16:creationId xmlns:a16="http://schemas.microsoft.com/office/drawing/2014/main" id="{A6EAE08F-8D78-4040-A4B3-965CD10D4E6D}"/>
                </a:ext>
              </a:extLst>
            </p:cNvPr>
            <p:cNvSpPr/>
            <p:nvPr/>
          </p:nvSpPr>
          <p:spPr>
            <a:xfrm>
              <a:off x="8405111" y="7864518"/>
              <a:ext cx="1253947" cy="1253937"/>
            </a:xfrm>
            <a:custGeom>
              <a:avLst/>
              <a:gdLst>
                <a:gd name="connsiteX0" fmla="*/ 680866 w 1253947"/>
                <a:gd name="connsiteY0" fmla="*/ 1253938 h 1253937"/>
                <a:gd name="connsiteX1" fmla="*/ 573081 w 1253947"/>
                <a:gd name="connsiteY1" fmla="*/ 1253938 h 1253937"/>
                <a:gd name="connsiteX2" fmla="*/ 0 w 1253947"/>
                <a:gd name="connsiteY2" fmla="*/ 680866 h 1253937"/>
                <a:gd name="connsiteX3" fmla="*/ 0 w 1253947"/>
                <a:gd name="connsiteY3" fmla="*/ 573081 h 1253937"/>
                <a:gd name="connsiteX4" fmla="*/ 573081 w 1253947"/>
                <a:gd name="connsiteY4" fmla="*/ 0 h 1253937"/>
                <a:gd name="connsiteX5" fmla="*/ 680866 w 1253947"/>
                <a:gd name="connsiteY5" fmla="*/ 0 h 1253937"/>
                <a:gd name="connsiteX6" fmla="*/ 1253947 w 1253947"/>
                <a:gd name="connsiteY6" fmla="*/ 573081 h 1253937"/>
                <a:gd name="connsiteX7" fmla="*/ 1253947 w 1253947"/>
                <a:gd name="connsiteY7" fmla="*/ 680866 h 1253937"/>
                <a:gd name="connsiteX8" fmla="*/ 680866 w 1253947"/>
                <a:gd name="connsiteY8" fmla="*/ 1253938 h 125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47" h="1253937">
                  <a:moveTo>
                    <a:pt x="680866" y="1253938"/>
                  </a:moveTo>
                  <a:lnTo>
                    <a:pt x="573081" y="1253938"/>
                  </a:lnTo>
                  <a:cubicBezTo>
                    <a:pt x="257889" y="1253938"/>
                    <a:pt x="0" y="996058"/>
                    <a:pt x="0" y="680866"/>
                  </a:cubicBezTo>
                  <a:lnTo>
                    <a:pt x="0" y="573081"/>
                  </a:lnTo>
                  <a:cubicBezTo>
                    <a:pt x="0" y="257889"/>
                    <a:pt x="257889" y="0"/>
                    <a:pt x="573081" y="0"/>
                  </a:cubicBezTo>
                  <a:lnTo>
                    <a:pt x="680866" y="0"/>
                  </a:lnTo>
                  <a:cubicBezTo>
                    <a:pt x="996058" y="0"/>
                    <a:pt x="1253947" y="257880"/>
                    <a:pt x="1253947" y="573081"/>
                  </a:cubicBezTo>
                  <a:lnTo>
                    <a:pt x="1253947" y="680866"/>
                  </a:lnTo>
                  <a:cubicBezTo>
                    <a:pt x="1253947" y="996058"/>
                    <a:pt x="996058" y="1253938"/>
                    <a:pt x="680866" y="125393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7" name="Freeform: Shape 1626">
              <a:extLst>
                <a:ext uri="{FF2B5EF4-FFF2-40B4-BE49-F238E27FC236}">
                  <a16:creationId xmlns:a16="http://schemas.microsoft.com/office/drawing/2014/main" id="{39C1A771-05ED-4872-95B2-5FDF63613CAB}"/>
                </a:ext>
              </a:extLst>
            </p:cNvPr>
            <p:cNvSpPr/>
            <p:nvPr/>
          </p:nvSpPr>
          <p:spPr>
            <a:xfrm>
              <a:off x="8407902" y="7867309"/>
              <a:ext cx="1248365" cy="1248355"/>
            </a:xfrm>
            <a:custGeom>
              <a:avLst/>
              <a:gdLst>
                <a:gd name="connsiteX0" fmla="*/ 677837 w 1248365"/>
                <a:gd name="connsiteY0" fmla="*/ 1248356 h 1248355"/>
                <a:gd name="connsiteX1" fmla="*/ 570529 w 1248365"/>
                <a:gd name="connsiteY1" fmla="*/ 1248356 h 1248355"/>
                <a:gd name="connsiteX2" fmla="*/ 0 w 1248365"/>
                <a:gd name="connsiteY2" fmla="*/ 677837 h 1248355"/>
                <a:gd name="connsiteX3" fmla="*/ 0 w 1248365"/>
                <a:gd name="connsiteY3" fmla="*/ 570528 h 1248355"/>
                <a:gd name="connsiteX4" fmla="*/ 570529 w 1248365"/>
                <a:gd name="connsiteY4" fmla="*/ 0 h 1248355"/>
                <a:gd name="connsiteX5" fmla="*/ 677837 w 1248365"/>
                <a:gd name="connsiteY5" fmla="*/ 0 h 1248355"/>
                <a:gd name="connsiteX6" fmla="*/ 1248366 w 1248365"/>
                <a:gd name="connsiteY6" fmla="*/ 570528 h 1248355"/>
                <a:gd name="connsiteX7" fmla="*/ 1248366 w 1248365"/>
                <a:gd name="connsiteY7" fmla="*/ 677837 h 1248355"/>
                <a:gd name="connsiteX8" fmla="*/ 677837 w 1248365"/>
                <a:gd name="connsiteY8" fmla="*/ 1248356 h 1248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55">
                  <a:moveTo>
                    <a:pt x="677837" y="1248356"/>
                  </a:moveTo>
                  <a:lnTo>
                    <a:pt x="570529" y="1248356"/>
                  </a:lnTo>
                  <a:cubicBezTo>
                    <a:pt x="256737" y="1248356"/>
                    <a:pt x="0" y="99161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9" y="0"/>
                  </a:cubicBezTo>
                  <a:lnTo>
                    <a:pt x="677837" y="0"/>
                  </a:lnTo>
                  <a:cubicBezTo>
                    <a:pt x="991629" y="0"/>
                    <a:pt x="1248366" y="256737"/>
                    <a:pt x="1248366" y="570528"/>
                  </a:cubicBezTo>
                  <a:lnTo>
                    <a:pt x="1248366" y="677837"/>
                  </a:lnTo>
                  <a:cubicBezTo>
                    <a:pt x="1248366" y="991619"/>
                    <a:pt x="991629" y="1248356"/>
                    <a:pt x="677837" y="1248356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8" name="Freeform: Shape 1627">
              <a:extLst>
                <a:ext uri="{FF2B5EF4-FFF2-40B4-BE49-F238E27FC236}">
                  <a16:creationId xmlns:a16="http://schemas.microsoft.com/office/drawing/2014/main" id="{9774E93C-EB1B-41F4-9D2C-5F5352874894}"/>
                </a:ext>
              </a:extLst>
            </p:cNvPr>
            <p:cNvSpPr/>
            <p:nvPr/>
          </p:nvSpPr>
          <p:spPr>
            <a:xfrm>
              <a:off x="8410693" y="7870100"/>
              <a:ext cx="1242783" cy="1242783"/>
            </a:xfrm>
            <a:custGeom>
              <a:avLst/>
              <a:gdLst>
                <a:gd name="connsiteX0" fmla="*/ 674808 w 1242783"/>
                <a:gd name="connsiteY0" fmla="*/ 1242784 h 1242783"/>
                <a:gd name="connsiteX1" fmla="*/ 567976 w 1242783"/>
                <a:gd name="connsiteY1" fmla="*/ 1242784 h 1242783"/>
                <a:gd name="connsiteX2" fmla="*/ 0 w 1242783"/>
                <a:gd name="connsiteY2" fmla="*/ 674799 h 1242783"/>
                <a:gd name="connsiteX3" fmla="*/ 0 w 1242783"/>
                <a:gd name="connsiteY3" fmla="*/ 567976 h 1242783"/>
                <a:gd name="connsiteX4" fmla="*/ 567976 w 1242783"/>
                <a:gd name="connsiteY4" fmla="*/ 0 h 1242783"/>
                <a:gd name="connsiteX5" fmla="*/ 674808 w 1242783"/>
                <a:gd name="connsiteY5" fmla="*/ 0 h 1242783"/>
                <a:gd name="connsiteX6" fmla="*/ 1242784 w 1242783"/>
                <a:gd name="connsiteY6" fmla="*/ 567976 h 1242783"/>
                <a:gd name="connsiteX7" fmla="*/ 1242784 w 1242783"/>
                <a:gd name="connsiteY7" fmla="*/ 674799 h 1242783"/>
                <a:gd name="connsiteX8" fmla="*/ 674808 w 1242783"/>
                <a:gd name="connsiteY8" fmla="*/ 1242784 h 124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83" h="1242783">
                  <a:moveTo>
                    <a:pt x="674808" y="1242784"/>
                  </a:moveTo>
                  <a:lnTo>
                    <a:pt x="567976" y="1242784"/>
                  </a:lnTo>
                  <a:cubicBezTo>
                    <a:pt x="255594" y="1242784"/>
                    <a:pt x="0" y="987190"/>
                    <a:pt x="0" y="674799"/>
                  </a:cubicBezTo>
                  <a:lnTo>
                    <a:pt x="0" y="567976"/>
                  </a:lnTo>
                  <a:cubicBezTo>
                    <a:pt x="0" y="255584"/>
                    <a:pt x="255594" y="0"/>
                    <a:pt x="567976" y="0"/>
                  </a:cubicBezTo>
                  <a:lnTo>
                    <a:pt x="674808" y="0"/>
                  </a:lnTo>
                  <a:cubicBezTo>
                    <a:pt x="987190" y="0"/>
                    <a:pt x="1242784" y="255584"/>
                    <a:pt x="1242784" y="567976"/>
                  </a:cubicBezTo>
                  <a:lnTo>
                    <a:pt x="1242784" y="674799"/>
                  </a:lnTo>
                  <a:cubicBezTo>
                    <a:pt x="1242784" y="987200"/>
                    <a:pt x="987190" y="1242784"/>
                    <a:pt x="674808" y="124278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9" name="Freeform: Shape 1628">
              <a:extLst>
                <a:ext uri="{FF2B5EF4-FFF2-40B4-BE49-F238E27FC236}">
                  <a16:creationId xmlns:a16="http://schemas.microsoft.com/office/drawing/2014/main" id="{E89A944B-C820-4515-B1F0-B22AEAF9DC8C}"/>
                </a:ext>
              </a:extLst>
            </p:cNvPr>
            <p:cNvSpPr/>
            <p:nvPr/>
          </p:nvSpPr>
          <p:spPr>
            <a:xfrm>
              <a:off x="8413474" y="7872891"/>
              <a:ext cx="1237211" cy="1237211"/>
            </a:xfrm>
            <a:custGeom>
              <a:avLst/>
              <a:gdLst>
                <a:gd name="connsiteX0" fmla="*/ 671779 w 1237211"/>
                <a:gd name="connsiteY0" fmla="*/ 1237212 h 1237211"/>
                <a:gd name="connsiteX1" fmla="*/ 565433 w 1237211"/>
                <a:gd name="connsiteY1" fmla="*/ 1237212 h 1237211"/>
                <a:gd name="connsiteX2" fmla="*/ 0 w 1237211"/>
                <a:gd name="connsiteY2" fmla="*/ 671779 h 1237211"/>
                <a:gd name="connsiteX3" fmla="*/ 0 w 1237211"/>
                <a:gd name="connsiteY3" fmla="*/ 565433 h 1237211"/>
                <a:gd name="connsiteX4" fmla="*/ 565433 w 1237211"/>
                <a:gd name="connsiteY4" fmla="*/ 0 h 1237211"/>
                <a:gd name="connsiteX5" fmla="*/ 671779 w 1237211"/>
                <a:gd name="connsiteY5" fmla="*/ 0 h 1237211"/>
                <a:gd name="connsiteX6" fmla="*/ 1237212 w 1237211"/>
                <a:gd name="connsiteY6" fmla="*/ 565433 h 1237211"/>
                <a:gd name="connsiteX7" fmla="*/ 1237212 w 1237211"/>
                <a:gd name="connsiteY7" fmla="*/ 671779 h 1237211"/>
                <a:gd name="connsiteX8" fmla="*/ 671779 w 1237211"/>
                <a:gd name="connsiteY8" fmla="*/ 1237212 h 1237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11" h="1237211">
                  <a:moveTo>
                    <a:pt x="671779" y="1237212"/>
                  </a:moveTo>
                  <a:lnTo>
                    <a:pt x="565433" y="1237212"/>
                  </a:lnTo>
                  <a:cubicBezTo>
                    <a:pt x="254441" y="1237212"/>
                    <a:pt x="0" y="982770"/>
                    <a:pt x="0" y="671779"/>
                  </a:cubicBezTo>
                  <a:lnTo>
                    <a:pt x="0" y="565433"/>
                  </a:lnTo>
                  <a:cubicBezTo>
                    <a:pt x="0" y="254451"/>
                    <a:pt x="254441" y="0"/>
                    <a:pt x="565433" y="0"/>
                  </a:cubicBezTo>
                  <a:lnTo>
                    <a:pt x="671779" y="0"/>
                  </a:lnTo>
                  <a:cubicBezTo>
                    <a:pt x="982770" y="0"/>
                    <a:pt x="1237212" y="254441"/>
                    <a:pt x="1237212" y="565433"/>
                  </a:cubicBezTo>
                  <a:lnTo>
                    <a:pt x="1237212" y="671779"/>
                  </a:lnTo>
                  <a:cubicBezTo>
                    <a:pt x="1237212" y="982770"/>
                    <a:pt x="982770" y="1237212"/>
                    <a:pt x="671779" y="1237212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0" name="Freeform: Shape 1629">
              <a:extLst>
                <a:ext uri="{FF2B5EF4-FFF2-40B4-BE49-F238E27FC236}">
                  <a16:creationId xmlns:a16="http://schemas.microsoft.com/office/drawing/2014/main" id="{D9478759-BAD7-4045-B565-76288523D6B1}"/>
                </a:ext>
              </a:extLst>
            </p:cNvPr>
            <p:cNvSpPr/>
            <p:nvPr/>
          </p:nvSpPr>
          <p:spPr>
            <a:xfrm>
              <a:off x="8416274" y="7875672"/>
              <a:ext cx="1231630" cy="1231639"/>
            </a:xfrm>
            <a:custGeom>
              <a:avLst/>
              <a:gdLst>
                <a:gd name="connsiteX0" fmla="*/ 668750 w 1231630"/>
                <a:gd name="connsiteY0" fmla="*/ 1231640 h 1231639"/>
                <a:gd name="connsiteX1" fmla="*/ 562880 w 1231630"/>
                <a:gd name="connsiteY1" fmla="*/ 1231640 h 1231639"/>
                <a:gd name="connsiteX2" fmla="*/ 0 w 1231630"/>
                <a:gd name="connsiteY2" fmla="*/ 668760 h 1231639"/>
                <a:gd name="connsiteX3" fmla="*/ 0 w 1231630"/>
                <a:gd name="connsiteY3" fmla="*/ 562889 h 1231639"/>
                <a:gd name="connsiteX4" fmla="*/ 562880 w 1231630"/>
                <a:gd name="connsiteY4" fmla="*/ 0 h 1231639"/>
                <a:gd name="connsiteX5" fmla="*/ 668750 w 1231630"/>
                <a:gd name="connsiteY5" fmla="*/ 0 h 1231639"/>
                <a:gd name="connsiteX6" fmla="*/ 1231630 w 1231630"/>
                <a:gd name="connsiteY6" fmla="*/ 562889 h 1231639"/>
                <a:gd name="connsiteX7" fmla="*/ 1231630 w 1231630"/>
                <a:gd name="connsiteY7" fmla="*/ 668760 h 1231639"/>
                <a:gd name="connsiteX8" fmla="*/ 668750 w 1231630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0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8" y="1231640"/>
                    <a:pt x="0" y="978341"/>
                    <a:pt x="0" y="668760"/>
                  </a:cubicBezTo>
                  <a:lnTo>
                    <a:pt x="0" y="562889"/>
                  </a:lnTo>
                  <a:cubicBezTo>
                    <a:pt x="0" y="253308"/>
                    <a:pt x="253298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30" y="253298"/>
                    <a:pt x="1231630" y="562889"/>
                  </a:cubicBezTo>
                  <a:lnTo>
                    <a:pt x="1231630" y="668760"/>
                  </a:lnTo>
                  <a:cubicBezTo>
                    <a:pt x="1231630" y="978341"/>
                    <a:pt x="97833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1" name="Freeform: Shape 1630">
              <a:extLst>
                <a:ext uri="{FF2B5EF4-FFF2-40B4-BE49-F238E27FC236}">
                  <a16:creationId xmlns:a16="http://schemas.microsoft.com/office/drawing/2014/main" id="{C62F21F8-1ACA-4C1C-A924-9B216F7D3D68}"/>
                </a:ext>
              </a:extLst>
            </p:cNvPr>
            <p:cNvSpPr/>
            <p:nvPr/>
          </p:nvSpPr>
          <p:spPr>
            <a:xfrm>
              <a:off x="8419056" y="7878463"/>
              <a:ext cx="1226057" cy="1226067"/>
            </a:xfrm>
            <a:custGeom>
              <a:avLst/>
              <a:gdLst>
                <a:gd name="connsiteX0" fmla="*/ 665721 w 1226057"/>
                <a:gd name="connsiteY0" fmla="*/ 1226068 h 1226067"/>
                <a:gd name="connsiteX1" fmla="*/ 560337 w 1226057"/>
                <a:gd name="connsiteY1" fmla="*/ 1226068 h 1226067"/>
                <a:gd name="connsiteX2" fmla="*/ 0 w 1226057"/>
                <a:gd name="connsiteY2" fmla="*/ 665731 h 1226067"/>
                <a:gd name="connsiteX3" fmla="*/ 0 w 1226057"/>
                <a:gd name="connsiteY3" fmla="*/ 560337 h 1226067"/>
                <a:gd name="connsiteX4" fmla="*/ 560337 w 1226057"/>
                <a:gd name="connsiteY4" fmla="*/ 0 h 1226067"/>
                <a:gd name="connsiteX5" fmla="*/ 665721 w 1226057"/>
                <a:gd name="connsiteY5" fmla="*/ 0 h 1226067"/>
                <a:gd name="connsiteX6" fmla="*/ 1226058 w 1226057"/>
                <a:gd name="connsiteY6" fmla="*/ 560337 h 1226067"/>
                <a:gd name="connsiteX7" fmla="*/ 1226058 w 1226057"/>
                <a:gd name="connsiteY7" fmla="*/ 665731 h 1226067"/>
                <a:gd name="connsiteX8" fmla="*/ 665721 w 1226057"/>
                <a:gd name="connsiteY8" fmla="*/ 1226068 h 12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7" h="1226067">
                  <a:moveTo>
                    <a:pt x="665721" y="1226068"/>
                  </a:moveTo>
                  <a:lnTo>
                    <a:pt x="560337" y="1226068"/>
                  </a:lnTo>
                  <a:cubicBezTo>
                    <a:pt x="252155" y="1226068"/>
                    <a:pt x="0" y="973912"/>
                    <a:pt x="0" y="665731"/>
                  </a:cubicBezTo>
                  <a:lnTo>
                    <a:pt x="0" y="560337"/>
                  </a:lnTo>
                  <a:cubicBezTo>
                    <a:pt x="0" y="252155"/>
                    <a:pt x="252146" y="0"/>
                    <a:pt x="560337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31"/>
                  </a:lnTo>
                  <a:cubicBezTo>
                    <a:pt x="1226058" y="973912"/>
                    <a:pt x="973912" y="1226068"/>
                    <a:pt x="665721" y="122606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2" name="Freeform: Shape 1631">
              <a:extLst>
                <a:ext uri="{FF2B5EF4-FFF2-40B4-BE49-F238E27FC236}">
                  <a16:creationId xmlns:a16="http://schemas.microsoft.com/office/drawing/2014/main" id="{23E40878-A728-4502-A445-AE84CE270F29}"/>
                </a:ext>
              </a:extLst>
            </p:cNvPr>
            <p:cNvSpPr/>
            <p:nvPr/>
          </p:nvSpPr>
          <p:spPr>
            <a:xfrm>
              <a:off x="8421837" y="7881244"/>
              <a:ext cx="1220485" cy="1220495"/>
            </a:xfrm>
            <a:custGeom>
              <a:avLst/>
              <a:gdLst>
                <a:gd name="connsiteX0" fmla="*/ 662702 w 1220485"/>
                <a:gd name="connsiteY0" fmla="*/ 1220495 h 1220495"/>
                <a:gd name="connsiteX1" fmla="*/ 557784 w 1220485"/>
                <a:gd name="connsiteY1" fmla="*/ 1220495 h 1220495"/>
                <a:gd name="connsiteX2" fmla="*/ 0 w 1220485"/>
                <a:gd name="connsiteY2" fmla="*/ 662702 h 1220495"/>
                <a:gd name="connsiteX3" fmla="*/ 0 w 1220485"/>
                <a:gd name="connsiteY3" fmla="*/ 557794 h 1220495"/>
                <a:gd name="connsiteX4" fmla="*/ 557784 w 1220485"/>
                <a:gd name="connsiteY4" fmla="*/ 0 h 1220495"/>
                <a:gd name="connsiteX5" fmla="*/ 662702 w 1220485"/>
                <a:gd name="connsiteY5" fmla="*/ 0 h 1220495"/>
                <a:gd name="connsiteX6" fmla="*/ 1220486 w 1220485"/>
                <a:gd name="connsiteY6" fmla="*/ 557794 h 1220495"/>
                <a:gd name="connsiteX7" fmla="*/ 1220486 w 1220485"/>
                <a:gd name="connsiteY7" fmla="*/ 662702 h 1220495"/>
                <a:gd name="connsiteX8" fmla="*/ 662702 w 1220485"/>
                <a:gd name="connsiteY8" fmla="*/ 1220495 h 122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85" h="1220495">
                  <a:moveTo>
                    <a:pt x="662702" y="1220495"/>
                  </a:moveTo>
                  <a:lnTo>
                    <a:pt x="557784" y="1220495"/>
                  </a:lnTo>
                  <a:cubicBezTo>
                    <a:pt x="251003" y="1220495"/>
                    <a:pt x="0" y="969483"/>
                    <a:pt x="0" y="662702"/>
                  </a:cubicBezTo>
                  <a:lnTo>
                    <a:pt x="0" y="557794"/>
                  </a:lnTo>
                  <a:cubicBezTo>
                    <a:pt x="0" y="251012"/>
                    <a:pt x="251003" y="0"/>
                    <a:pt x="557784" y="0"/>
                  </a:cubicBezTo>
                  <a:lnTo>
                    <a:pt x="662702" y="0"/>
                  </a:lnTo>
                  <a:cubicBezTo>
                    <a:pt x="969483" y="0"/>
                    <a:pt x="1220486" y="251003"/>
                    <a:pt x="1220486" y="557794"/>
                  </a:cubicBezTo>
                  <a:lnTo>
                    <a:pt x="1220486" y="662702"/>
                  </a:lnTo>
                  <a:cubicBezTo>
                    <a:pt x="1220486" y="969483"/>
                    <a:pt x="969483" y="1220495"/>
                    <a:pt x="662702" y="1220495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3" name="Freeform: Shape 1632">
              <a:extLst>
                <a:ext uri="{FF2B5EF4-FFF2-40B4-BE49-F238E27FC236}">
                  <a16:creationId xmlns:a16="http://schemas.microsoft.com/office/drawing/2014/main" id="{7D25AFD6-EFA7-4020-83CF-4A2B82A6301A}"/>
                </a:ext>
              </a:extLst>
            </p:cNvPr>
            <p:cNvSpPr/>
            <p:nvPr/>
          </p:nvSpPr>
          <p:spPr>
            <a:xfrm>
              <a:off x="8424628" y="7884044"/>
              <a:ext cx="1214913" cy="1214904"/>
            </a:xfrm>
            <a:custGeom>
              <a:avLst/>
              <a:gdLst>
                <a:gd name="connsiteX0" fmla="*/ 659673 w 1214913"/>
                <a:gd name="connsiteY0" fmla="*/ 1214904 h 1214904"/>
                <a:gd name="connsiteX1" fmla="*/ 555241 w 1214913"/>
                <a:gd name="connsiteY1" fmla="*/ 1214904 h 1214904"/>
                <a:gd name="connsiteX2" fmla="*/ 0 w 1214913"/>
                <a:gd name="connsiteY2" fmla="*/ 659663 h 1214904"/>
                <a:gd name="connsiteX3" fmla="*/ 0 w 1214913"/>
                <a:gd name="connsiteY3" fmla="*/ 555231 h 1214904"/>
                <a:gd name="connsiteX4" fmla="*/ 555241 w 1214913"/>
                <a:gd name="connsiteY4" fmla="*/ 0 h 1214904"/>
                <a:gd name="connsiteX5" fmla="*/ 659673 w 1214913"/>
                <a:gd name="connsiteY5" fmla="*/ 0 h 1214904"/>
                <a:gd name="connsiteX6" fmla="*/ 1214914 w 1214913"/>
                <a:gd name="connsiteY6" fmla="*/ 555231 h 1214904"/>
                <a:gd name="connsiteX7" fmla="*/ 1214914 w 1214913"/>
                <a:gd name="connsiteY7" fmla="*/ 659663 h 1214904"/>
                <a:gd name="connsiteX8" fmla="*/ 659673 w 1214913"/>
                <a:gd name="connsiteY8" fmla="*/ 1214904 h 121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13" h="1214904">
                  <a:moveTo>
                    <a:pt x="659673" y="1214904"/>
                  </a:moveTo>
                  <a:lnTo>
                    <a:pt x="555241" y="1214904"/>
                  </a:lnTo>
                  <a:cubicBezTo>
                    <a:pt x="249860" y="1214904"/>
                    <a:pt x="0" y="965054"/>
                    <a:pt x="0" y="659663"/>
                  </a:cubicBezTo>
                  <a:lnTo>
                    <a:pt x="0" y="555231"/>
                  </a:lnTo>
                  <a:cubicBezTo>
                    <a:pt x="0" y="249850"/>
                    <a:pt x="249860" y="0"/>
                    <a:pt x="555241" y="0"/>
                  </a:cubicBezTo>
                  <a:lnTo>
                    <a:pt x="659673" y="0"/>
                  </a:lnTo>
                  <a:cubicBezTo>
                    <a:pt x="965054" y="0"/>
                    <a:pt x="1214914" y="249850"/>
                    <a:pt x="1214914" y="555231"/>
                  </a:cubicBezTo>
                  <a:lnTo>
                    <a:pt x="1214914" y="659663"/>
                  </a:lnTo>
                  <a:cubicBezTo>
                    <a:pt x="1214914" y="965044"/>
                    <a:pt x="965054" y="1214904"/>
                    <a:pt x="659673" y="1214904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4" name="Freeform: Shape 1633">
              <a:extLst>
                <a:ext uri="{FF2B5EF4-FFF2-40B4-BE49-F238E27FC236}">
                  <a16:creationId xmlns:a16="http://schemas.microsoft.com/office/drawing/2014/main" id="{59DAFAB4-625C-4D1F-9D67-5D355AE5D0C0}"/>
                </a:ext>
              </a:extLst>
            </p:cNvPr>
            <p:cNvSpPr/>
            <p:nvPr/>
          </p:nvSpPr>
          <p:spPr>
            <a:xfrm>
              <a:off x="8427419" y="7886835"/>
              <a:ext cx="1209332" cy="1209322"/>
            </a:xfrm>
            <a:custGeom>
              <a:avLst/>
              <a:gdLst>
                <a:gd name="connsiteX0" fmla="*/ 656644 w 1209332"/>
                <a:gd name="connsiteY0" fmla="*/ 1209323 h 1209322"/>
                <a:gd name="connsiteX1" fmla="*/ 552688 w 1209332"/>
                <a:gd name="connsiteY1" fmla="*/ 1209323 h 1209322"/>
                <a:gd name="connsiteX2" fmla="*/ 0 w 1209332"/>
                <a:gd name="connsiteY2" fmla="*/ 656644 h 1209322"/>
                <a:gd name="connsiteX3" fmla="*/ 0 w 1209332"/>
                <a:gd name="connsiteY3" fmla="*/ 552688 h 1209322"/>
                <a:gd name="connsiteX4" fmla="*/ 552688 w 1209332"/>
                <a:gd name="connsiteY4" fmla="*/ 0 h 1209322"/>
                <a:gd name="connsiteX5" fmla="*/ 656644 w 1209332"/>
                <a:gd name="connsiteY5" fmla="*/ 0 h 1209322"/>
                <a:gd name="connsiteX6" fmla="*/ 1209332 w 1209332"/>
                <a:gd name="connsiteY6" fmla="*/ 552688 h 1209322"/>
                <a:gd name="connsiteX7" fmla="*/ 1209332 w 1209332"/>
                <a:gd name="connsiteY7" fmla="*/ 656644 h 1209322"/>
                <a:gd name="connsiteX8" fmla="*/ 656644 w 1209332"/>
                <a:gd name="connsiteY8" fmla="*/ 1209323 h 12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2" h="1209322">
                  <a:moveTo>
                    <a:pt x="656644" y="1209323"/>
                  </a:moveTo>
                  <a:lnTo>
                    <a:pt x="552688" y="1209323"/>
                  </a:lnTo>
                  <a:cubicBezTo>
                    <a:pt x="248707" y="1209323"/>
                    <a:pt x="0" y="960615"/>
                    <a:pt x="0" y="656644"/>
                  </a:cubicBezTo>
                  <a:lnTo>
                    <a:pt x="0" y="552688"/>
                  </a:lnTo>
                  <a:cubicBezTo>
                    <a:pt x="0" y="248707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7"/>
                    <a:pt x="1209332" y="552688"/>
                  </a:cubicBezTo>
                  <a:lnTo>
                    <a:pt x="1209332" y="656644"/>
                  </a:lnTo>
                  <a:cubicBezTo>
                    <a:pt x="1209332" y="960606"/>
                    <a:pt x="960625" y="1209323"/>
                    <a:pt x="656644" y="1209323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5" name="Freeform: Shape 1634">
              <a:extLst>
                <a:ext uri="{FF2B5EF4-FFF2-40B4-BE49-F238E27FC236}">
                  <a16:creationId xmlns:a16="http://schemas.microsoft.com/office/drawing/2014/main" id="{D23672EE-63E5-48A2-A32B-F18B16CEF5CA}"/>
                </a:ext>
              </a:extLst>
            </p:cNvPr>
            <p:cNvSpPr/>
            <p:nvPr/>
          </p:nvSpPr>
          <p:spPr>
            <a:xfrm>
              <a:off x="8430209" y="7889607"/>
              <a:ext cx="1203759" cy="1203769"/>
            </a:xfrm>
            <a:custGeom>
              <a:avLst/>
              <a:gdLst>
                <a:gd name="connsiteX0" fmla="*/ 653615 w 1203759"/>
                <a:gd name="connsiteY0" fmla="*/ 1203770 h 1203769"/>
                <a:gd name="connsiteX1" fmla="*/ 550145 w 1203759"/>
                <a:gd name="connsiteY1" fmla="*/ 1203770 h 1203769"/>
                <a:gd name="connsiteX2" fmla="*/ 0 w 1203759"/>
                <a:gd name="connsiteY2" fmla="*/ 653625 h 1203769"/>
                <a:gd name="connsiteX3" fmla="*/ 0 w 1203759"/>
                <a:gd name="connsiteY3" fmla="*/ 550145 h 1203769"/>
                <a:gd name="connsiteX4" fmla="*/ 550145 w 1203759"/>
                <a:gd name="connsiteY4" fmla="*/ 0 h 1203769"/>
                <a:gd name="connsiteX5" fmla="*/ 653615 w 1203759"/>
                <a:gd name="connsiteY5" fmla="*/ 0 h 1203769"/>
                <a:gd name="connsiteX6" fmla="*/ 1203760 w 1203759"/>
                <a:gd name="connsiteY6" fmla="*/ 550145 h 1203769"/>
                <a:gd name="connsiteX7" fmla="*/ 1203760 w 1203759"/>
                <a:gd name="connsiteY7" fmla="*/ 653625 h 1203769"/>
                <a:gd name="connsiteX8" fmla="*/ 653615 w 1203759"/>
                <a:gd name="connsiteY8" fmla="*/ 1203770 h 120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69">
                  <a:moveTo>
                    <a:pt x="653615" y="1203770"/>
                  </a:moveTo>
                  <a:lnTo>
                    <a:pt x="550145" y="1203770"/>
                  </a:lnTo>
                  <a:cubicBezTo>
                    <a:pt x="247564" y="1203770"/>
                    <a:pt x="0" y="956205"/>
                    <a:pt x="0" y="653625"/>
                  </a:cubicBezTo>
                  <a:lnTo>
                    <a:pt x="0" y="550145"/>
                  </a:lnTo>
                  <a:cubicBezTo>
                    <a:pt x="0" y="247564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45"/>
                  </a:cubicBezTo>
                  <a:lnTo>
                    <a:pt x="1203760" y="653625"/>
                  </a:lnTo>
                  <a:cubicBezTo>
                    <a:pt x="1203750" y="956196"/>
                    <a:pt x="956186" y="1203770"/>
                    <a:pt x="653615" y="1203770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6" name="Freeform: Shape 1635">
              <a:extLst>
                <a:ext uri="{FF2B5EF4-FFF2-40B4-BE49-F238E27FC236}">
                  <a16:creationId xmlns:a16="http://schemas.microsoft.com/office/drawing/2014/main" id="{E04C2152-CD3F-419C-A38D-039A55B37E97}"/>
                </a:ext>
              </a:extLst>
            </p:cNvPr>
            <p:cNvSpPr/>
            <p:nvPr/>
          </p:nvSpPr>
          <p:spPr>
            <a:xfrm>
              <a:off x="8433000" y="7892407"/>
              <a:ext cx="1198178" cy="1198178"/>
            </a:xfrm>
            <a:custGeom>
              <a:avLst/>
              <a:gdLst>
                <a:gd name="connsiteX0" fmla="*/ 650586 w 1198178"/>
                <a:gd name="connsiteY0" fmla="*/ 1198178 h 1198178"/>
                <a:gd name="connsiteX1" fmla="*/ 547592 w 1198178"/>
                <a:gd name="connsiteY1" fmla="*/ 1198178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8 w 1198178"/>
                <a:gd name="connsiteY6" fmla="*/ 547592 h 1198178"/>
                <a:gd name="connsiteX7" fmla="*/ 1198178 w 1198178"/>
                <a:gd name="connsiteY7" fmla="*/ 650586 h 1198178"/>
                <a:gd name="connsiteX8" fmla="*/ 650586 w 1198178"/>
                <a:gd name="connsiteY8" fmla="*/ 1198178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8"/>
                  </a:moveTo>
                  <a:lnTo>
                    <a:pt x="547592" y="1198178"/>
                  </a:lnTo>
                  <a:cubicBezTo>
                    <a:pt x="246421" y="1198178"/>
                    <a:pt x="0" y="95176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21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8" y="246421"/>
                    <a:pt x="1198178" y="547592"/>
                  </a:cubicBezTo>
                  <a:lnTo>
                    <a:pt x="1198178" y="650586"/>
                  </a:lnTo>
                  <a:cubicBezTo>
                    <a:pt x="1198178" y="951767"/>
                    <a:pt x="951757" y="1198178"/>
                    <a:pt x="650586" y="1198178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7" name="Freeform: Shape 1636">
              <a:extLst>
                <a:ext uri="{FF2B5EF4-FFF2-40B4-BE49-F238E27FC236}">
                  <a16:creationId xmlns:a16="http://schemas.microsoft.com/office/drawing/2014/main" id="{D9A84ED5-0B3A-4409-A772-4B6C0E860D8E}"/>
                </a:ext>
              </a:extLst>
            </p:cNvPr>
            <p:cNvSpPr/>
            <p:nvPr/>
          </p:nvSpPr>
          <p:spPr>
            <a:xfrm>
              <a:off x="8435772" y="7895179"/>
              <a:ext cx="1192615" cy="1192615"/>
            </a:xfrm>
            <a:custGeom>
              <a:avLst/>
              <a:gdLst>
                <a:gd name="connsiteX0" fmla="*/ 647567 w 1192615"/>
                <a:gd name="connsiteY0" fmla="*/ 1192616 h 1192615"/>
                <a:gd name="connsiteX1" fmla="*/ 545049 w 1192615"/>
                <a:gd name="connsiteY1" fmla="*/ 1192616 h 1192615"/>
                <a:gd name="connsiteX2" fmla="*/ 0 w 1192615"/>
                <a:gd name="connsiteY2" fmla="*/ 647567 h 1192615"/>
                <a:gd name="connsiteX3" fmla="*/ 0 w 1192615"/>
                <a:gd name="connsiteY3" fmla="*/ 545049 h 1192615"/>
                <a:gd name="connsiteX4" fmla="*/ 545049 w 1192615"/>
                <a:gd name="connsiteY4" fmla="*/ 0 h 1192615"/>
                <a:gd name="connsiteX5" fmla="*/ 647567 w 1192615"/>
                <a:gd name="connsiteY5" fmla="*/ 0 h 1192615"/>
                <a:gd name="connsiteX6" fmla="*/ 1192616 w 1192615"/>
                <a:gd name="connsiteY6" fmla="*/ 545049 h 1192615"/>
                <a:gd name="connsiteX7" fmla="*/ 1192616 w 1192615"/>
                <a:gd name="connsiteY7" fmla="*/ 647567 h 1192615"/>
                <a:gd name="connsiteX8" fmla="*/ 647567 w 119261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15" h="1192615">
                  <a:moveTo>
                    <a:pt x="647567" y="1192616"/>
                  </a:moveTo>
                  <a:lnTo>
                    <a:pt x="545049" y="1192616"/>
                  </a:lnTo>
                  <a:cubicBezTo>
                    <a:pt x="245269" y="1192616"/>
                    <a:pt x="0" y="947347"/>
                    <a:pt x="0" y="647567"/>
                  </a:cubicBezTo>
                  <a:lnTo>
                    <a:pt x="0" y="545049"/>
                  </a:lnTo>
                  <a:cubicBezTo>
                    <a:pt x="0" y="245278"/>
                    <a:pt x="245269" y="0"/>
                    <a:pt x="545049" y="0"/>
                  </a:cubicBezTo>
                  <a:lnTo>
                    <a:pt x="647567" y="0"/>
                  </a:lnTo>
                  <a:cubicBezTo>
                    <a:pt x="947347" y="0"/>
                    <a:pt x="1192616" y="245269"/>
                    <a:pt x="1192616" y="545049"/>
                  </a:cubicBezTo>
                  <a:lnTo>
                    <a:pt x="1192616" y="647567"/>
                  </a:lnTo>
                  <a:cubicBezTo>
                    <a:pt x="1192616" y="947347"/>
                    <a:pt x="947347" y="1192616"/>
                    <a:pt x="64756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8" name="Freeform: Shape 1637">
              <a:extLst>
                <a:ext uri="{FF2B5EF4-FFF2-40B4-BE49-F238E27FC236}">
                  <a16:creationId xmlns:a16="http://schemas.microsoft.com/office/drawing/2014/main" id="{BAB4413F-29A4-4C43-BDA1-9DA27580C9FC}"/>
                </a:ext>
              </a:extLst>
            </p:cNvPr>
            <p:cNvSpPr/>
            <p:nvPr/>
          </p:nvSpPr>
          <p:spPr>
            <a:xfrm>
              <a:off x="8438563" y="7897979"/>
              <a:ext cx="1187034" cy="1187034"/>
            </a:xfrm>
            <a:custGeom>
              <a:avLst/>
              <a:gdLst>
                <a:gd name="connsiteX0" fmla="*/ 644538 w 1187034"/>
                <a:gd name="connsiteY0" fmla="*/ 1187034 h 1187034"/>
                <a:gd name="connsiteX1" fmla="*/ 542496 w 1187034"/>
                <a:gd name="connsiteY1" fmla="*/ 1187034 h 1187034"/>
                <a:gd name="connsiteX2" fmla="*/ 0 w 1187034"/>
                <a:gd name="connsiteY2" fmla="*/ 644538 h 1187034"/>
                <a:gd name="connsiteX3" fmla="*/ 0 w 1187034"/>
                <a:gd name="connsiteY3" fmla="*/ 542497 h 1187034"/>
                <a:gd name="connsiteX4" fmla="*/ 542496 w 1187034"/>
                <a:gd name="connsiteY4" fmla="*/ 0 h 1187034"/>
                <a:gd name="connsiteX5" fmla="*/ 644538 w 1187034"/>
                <a:gd name="connsiteY5" fmla="*/ 0 h 1187034"/>
                <a:gd name="connsiteX6" fmla="*/ 1187034 w 1187034"/>
                <a:gd name="connsiteY6" fmla="*/ 542497 h 1187034"/>
                <a:gd name="connsiteX7" fmla="*/ 1187034 w 1187034"/>
                <a:gd name="connsiteY7" fmla="*/ 644538 h 1187034"/>
                <a:gd name="connsiteX8" fmla="*/ 644538 w 1187034"/>
                <a:gd name="connsiteY8" fmla="*/ 1187034 h 11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34">
                  <a:moveTo>
                    <a:pt x="644538" y="1187034"/>
                  </a:moveTo>
                  <a:lnTo>
                    <a:pt x="542496" y="1187034"/>
                  </a:lnTo>
                  <a:cubicBezTo>
                    <a:pt x="244126" y="1187034"/>
                    <a:pt x="0" y="942908"/>
                    <a:pt x="0" y="644538"/>
                  </a:cubicBezTo>
                  <a:lnTo>
                    <a:pt x="0" y="542497"/>
                  </a:lnTo>
                  <a:cubicBezTo>
                    <a:pt x="0" y="244126"/>
                    <a:pt x="244126" y="0"/>
                    <a:pt x="542496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7"/>
                  </a:cubicBezTo>
                  <a:lnTo>
                    <a:pt x="1187034" y="644538"/>
                  </a:lnTo>
                  <a:cubicBezTo>
                    <a:pt x="1187034" y="942908"/>
                    <a:pt x="942918" y="1187034"/>
                    <a:pt x="644538" y="1187034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9" name="Freeform: Shape 1638">
              <a:extLst>
                <a:ext uri="{FF2B5EF4-FFF2-40B4-BE49-F238E27FC236}">
                  <a16:creationId xmlns:a16="http://schemas.microsoft.com/office/drawing/2014/main" id="{080F7D5E-8E88-4F67-8D35-7FDB2B096BB0}"/>
                </a:ext>
              </a:extLst>
            </p:cNvPr>
            <p:cNvSpPr/>
            <p:nvPr/>
          </p:nvSpPr>
          <p:spPr>
            <a:xfrm>
              <a:off x="8441354" y="7900761"/>
              <a:ext cx="1181461" cy="1181462"/>
            </a:xfrm>
            <a:custGeom>
              <a:avLst/>
              <a:gdLst>
                <a:gd name="connsiteX0" fmla="*/ 641509 w 1181461"/>
                <a:gd name="connsiteY0" fmla="*/ 1181462 h 1181462"/>
                <a:gd name="connsiteX1" fmla="*/ 539953 w 1181461"/>
                <a:gd name="connsiteY1" fmla="*/ 1181462 h 1181462"/>
                <a:gd name="connsiteX2" fmla="*/ 0 w 1181461"/>
                <a:gd name="connsiteY2" fmla="*/ 641509 h 1181462"/>
                <a:gd name="connsiteX3" fmla="*/ 0 w 1181461"/>
                <a:gd name="connsiteY3" fmla="*/ 539953 h 1181462"/>
                <a:gd name="connsiteX4" fmla="*/ 539953 w 1181461"/>
                <a:gd name="connsiteY4" fmla="*/ 0 h 1181462"/>
                <a:gd name="connsiteX5" fmla="*/ 641509 w 1181461"/>
                <a:gd name="connsiteY5" fmla="*/ 0 h 1181462"/>
                <a:gd name="connsiteX6" fmla="*/ 1181462 w 1181461"/>
                <a:gd name="connsiteY6" fmla="*/ 539953 h 1181462"/>
                <a:gd name="connsiteX7" fmla="*/ 1181462 w 1181461"/>
                <a:gd name="connsiteY7" fmla="*/ 641518 h 1181462"/>
                <a:gd name="connsiteX8" fmla="*/ 641509 w 1181461"/>
                <a:gd name="connsiteY8" fmla="*/ 1181462 h 118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1" h="1181462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83" y="1181462"/>
                    <a:pt x="0" y="93847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79" y="0"/>
                    <a:pt x="1181462" y="242973"/>
                    <a:pt x="1181462" y="539953"/>
                  </a:cubicBezTo>
                  <a:lnTo>
                    <a:pt x="1181462" y="641518"/>
                  </a:lnTo>
                  <a:cubicBezTo>
                    <a:pt x="1181453" y="938479"/>
                    <a:pt x="93847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40" name="Freeform: Shape 1639">
            <a:extLst>
              <a:ext uri="{FF2B5EF4-FFF2-40B4-BE49-F238E27FC236}">
                <a16:creationId xmlns:a16="http://schemas.microsoft.com/office/drawing/2014/main" id="{E228C7D9-D063-4583-9F4B-B9D154832424}"/>
              </a:ext>
            </a:extLst>
          </p:cNvPr>
          <p:cNvSpPr/>
          <p:nvPr/>
        </p:nvSpPr>
        <p:spPr>
          <a:xfrm>
            <a:off x="16148479" y="160666"/>
            <a:ext cx="1138104" cy="1138113"/>
          </a:xfrm>
          <a:custGeom>
            <a:avLst/>
            <a:gdLst>
              <a:gd name="connsiteX0" fmla="*/ 617963 w 1138104"/>
              <a:gd name="connsiteY0" fmla="*/ 1138114 h 1138113"/>
              <a:gd name="connsiteX1" fmla="*/ 520132 w 1138104"/>
              <a:gd name="connsiteY1" fmla="*/ 1138114 h 1138113"/>
              <a:gd name="connsiteX2" fmla="*/ 0 w 1138104"/>
              <a:gd name="connsiteY2" fmla="*/ 617973 h 1138113"/>
              <a:gd name="connsiteX3" fmla="*/ 0 w 1138104"/>
              <a:gd name="connsiteY3" fmla="*/ 520141 h 1138113"/>
              <a:gd name="connsiteX4" fmla="*/ 520132 w 1138104"/>
              <a:gd name="connsiteY4" fmla="*/ 0 h 1138113"/>
              <a:gd name="connsiteX5" fmla="*/ 617963 w 1138104"/>
              <a:gd name="connsiteY5" fmla="*/ 0 h 1138113"/>
              <a:gd name="connsiteX6" fmla="*/ 1138104 w 1138104"/>
              <a:gd name="connsiteY6" fmla="*/ 520141 h 1138113"/>
              <a:gd name="connsiteX7" fmla="*/ 1138104 w 1138104"/>
              <a:gd name="connsiteY7" fmla="*/ 617973 h 1138113"/>
              <a:gd name="connsiteX8" fmla="*/ 617963 w 1138104"/>
              <a:gd name="connsiteY8" fmla="*/ 1138114 h 1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104" h="1138113">
                <a:moveTo>
                  <a:pt x="617963" y="1138114"/>
                </a:moveTo>
                <a:lnTo>
                  <a:pt x="520132" y="1138114"/>
                </a:lnTo>
                <a:cubicBezTo>
                  <a:pt x="234058" y="1138114"/>
                  <a:pt x="0" y="904056"/>
                  <a:pt x="0" y="617973"/>
                </a:cubicBezTo>
                <a:lnTo>
                  <a:pt x="0" y="520141"/>
                </a:lnTo>
                <a:cubicBezTo>
                  <a:pt x="0" y="234058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104" y="234058"/>
                  <a:pt x="1138104" y="520141"/>
                </a:cubicBezTo>
                <a:lnTo>
                  <a:pt x="1138104" y="617973"/>
                </a:lnTo>
                <a:cubicBezTo>
                  <a:pt x="1138104" y="904056"/>
                  <a:pt x="904037" y="1138114"/>
                  <a:pt x="617963" y="1138114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41" name="Freeform: Shape 1640">
            <a:extLst>
              <a:ext uri="{FF2B5EF4-FFF2-40B4-BE49-F238E27FC236}">
                <a16:creationId xmlns:a16="http://schemas.microsoft.com/office/drawing/2014/main" id="{1FCD76FB-EF28-4300-AE2C-7FA65B6D9BC5}"/>
              </a:ext>
            </a:extLst>
          </p:cNvPr>
          <p:cNvSpPr/>
          <p:nvPr/>
        </p:nvSpPr>
        <p:spPr>
          <a:xfrm>
            <a:off x="16195685" y="199557"/>
            <a:ext cx="1043663" cy="1043663"/>
          </a:xfrm>
          <a:custGeom>
            <a:avLst/>
            <a:gdLst>
              <a:gd name="connsiteX0" fmla="*/ 566690 w 1043663"/>
              <a:gd name="connsiteY0" fmla="*/ 1043664 h 1043663"/>
              <a:gd name="connsiteX1" fmla="*/ 476974 w 1043663"/>
              <a:gd name="connsiteY1" fmla="*/ 1043664 h 1043663"/>
              <a:gd name="connsiteX2" fmla="*/ 0 w 1043663"/>
              <a:gd name="connsiteY2" fmla="*/ 566690 h 1043663"/>
              <a:gd name="connsiteX3" fmla="*/ 0 w 1043663"/>
              <a:gd name="connsiteY3" fmla="*/ 476974 h 1043663"/>
              <a:gd name="connsiteX4" fmla="*/ 476974 w 1043663"/>
              <a:gd name="connsiteY4" fmla="*/ 0 h 1043663"/>
              <a:gd name="connsiteX5" fmla="*/ 566690 w 1043663"/>
              <a:gd name="connsiteY5" fmla="*/ 0 h 1043663"/>
              <a:gd name="connsiteX6" fmla="*/ 1043664 w 1043663"/>
              <a:gd name="connsiteY6" fmla="*/ 476974 h 1043663"/>
              <a:gd name="connsiteX7" fmla="*/ 1043664 w 1043663"/>
              <a:gd name="connsiteY7" fmla="*/ 566690 h 1043663"/>
              <a:gd name="connsiteX8" fmla="*/ 566690 w 1043663"/>
              <a:gd name="connsiteY8" fmla="*/ 1043664 h 104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63" h="1043663">
                <a:moveTo>
                  <a:pt x="566690" y="1043664"/>
                </a:moveTo>
                <a:lnTo>
                  <a:pt x="476974" y="1043664"/>
                </a:lnTo>
                <a:cubicBezTo>
                  <a:pt x="214636" y="1043664"/>
                  <a:pt x="0" y="829027"/>
                  <a:pt x="0" y="566690"/>
                </a:cubicBezTo>
                <a:lnTo>
                  <a:pt x="0" y="476974"/>
                </a:lnTo>
                <a:cubicBezTo>
                  <a:pt x="0" y="214636"/>
                  <a:pt x="214646" y="0"/>
                  <a:pt x="476974" y="0"/>
                </a:cubicBezTo>
                <a:lnTo>
                  <a:pt x="566690" y="0"/>
                </a:lnTo>
                <a:cubicBezTo>
                  <a:pt x="829028" y="0"/>
                  <a:pt x="1043664" y="214636"/>
                  <a:pt x="1043664" y="476974"/>
                </a:cubicBezTo>
                <a:lnTo>
                  <a:pt x="1043664" y="566690"/>
                </a:lnTo>
                <a:cubicBezTo>
                  <a:pt x="1043673" y="829027"/>
                  <a:pt x="829028" y="1043664"/>
                  <a:pt x="566690" y="104366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42" name="Freeform: Shape 1641">
            <a:extLst>
              <a:ext uri="{FF2B5EF4-FFF2-40B4-BE49-F238E27FC236}">
                <a16:creationId xmlns:a16="http://schemas.microsoft.com/office/drawing/2014/main" id="{6A54BEC6-AEC8-4D91-841E-1B2EBD03FD8F}"/>
              </a:ext>
            </a:extLst>
          </p:cNvPr>
          <p:cNvSpPr/>
          <p:nvPr/>
        </p:nvSpPr>
        <p:spPr>
          <a:xfrm>
            <a:off x="16190462" y="919832"/>
            <a:ext cx="1061191" cy="378957"/>
          </a:xfrm>
          <a:custGeom>
            <a:avLst/>
            <a:gdLst>
              <a:gd name="connsiteX0" fmla="*/ 1008262 w 1061191"/>
              <a:gd name="connsiteY0" fmla="*/ 14903 h 378957"/>
              <a:gd name="connsiteX1" fmla="*/ 550615 w 1061191"/>
              <a:gd name="connsiteY1" fmla="*/ 211537 h 378957"/>
              <a:gd name="connsiteX2" fmla="*/ 531736 w 1061191"/>
              <a:gd name="connsiteY2" fmla="*/ 211432 h 378957"/>
              <a:gd name="connsiteX3" fmla="*/ 531736 w 1061191"/>
              <a:gd name="connsiteY3" fmla="*/ 211318 h 378957"/>
              <a:gd name="connsiteX4" fmla="*/ 527602 w 1061191"/>
              <a:gd name="connsiteY4" fmla="*/ 211385 h 378957"/>
              <a:gd name="connsiteX5" fmla="*/ 523478 w 1061191"/>
              <a:gd name="connsiteY5" fmla="*/ 211318 h 378957"/>
              <a:gd name="connsiteX6" fmla="*/ 523478 w 1061191"/>
              <a:gd name="connsiteY6" fmla="*/ 211432 h 378957"/>
              <a:gd name="connsiteX7" fmla="*/ 504600 w 1061191"/>
              <a:gd name="connsiteY7" fmla="*/ 211537 h 378957"/>
              <a:gd name="connsiteX8" fmla="*/ 46952 w 1061191"/>
              <a:gd name="connsiteY8" fmla="*/ 14903 h 378957"/>
              <a:gd name="connsiteX9" fmla="*/ 6471 w 1061191"/>
              <a:gd name="connsiteY9" fmla="*/ 74577 h 378957"/>
              <a:gd name="connsiteX10" fmla="*/ 479311 w 1061191"/>
              <a:gd name="connsiteY10" fmla="*/ 378958 h 378957"/>
              <a:gd name="connsiteX11" fmla="*/ 523478 w 1061191"/>
              <a:gd name="connsiteY11" fmla="*/ 378958 h 378957"/>
              <a:gd name="connsiteX12" fmla="*/ 531736 w 1061191"/>
              <a:gd name="connsiteY12" fmla="*/ 378958 h 378957"/>
              <a:gd name="connsiteX13" fmla="*/ 575904 w 1061191"/>
              <a:gd name="connsiteY13" fmla="*/ 378958 h 378957"/>
              <a:gd name="connsiteX14" fmla="*/ 1048744 w 1061191"/>
              <a:gd name="connsiteY14" fmla="*/ 74577 h 378957"/>
              <a:gd name="connsiteX15" fmla="*/ 1008262 w 1061191"/>
              <a:gd name="connsiteY15" fmla="*/ 14903 h 37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91" h="378957">
                <a:moveTo>
                  <a:pt x="1008262" y="14903"/>
                </a:moveTo>
                <a:cubicBezTo>
                  <a:pt x="803980" y="-54554"/>
                  <a:pt x="858091" y="211537"/>
                  <a:pt x="550615" y="211537"/>
                </a:cubicBezTo>
                <a:cubicBezTo>
                  <a:pt x="546509" y="211537"/>
                  <a:pt x="538499" y="211499"/>
                  <a:pt x="531736" y="211432"/>
                </a:cubicBezTo>
                <a:lnTo>
                  <a:pt x="531736" y="211318"/>
                </a:lnTo>
                <a:cubicBezTo>
                  <a:pt x="530603" y="211346"/>
                  <a:pt x="529155" y="211366"/>
                  <a:pt x="527602" y="211385"/>
                </a:cubicBezTo>
                <a:cubicBezTo>
                  <a:pt x="526050" y="211366"/>
                  <a:pt x="524612" y="211346"/>
                  <a:pt x="523478" y="211318"/>
                </a:cubicBezTo>
                <a:lnTo>
                  <a:pt x="523478" y="211432"/>
                </a:lnTo>
                <a:cubicBezTo>
                  <a:pt x="516715" y="211499"/>
                  <a:pt x="508705" y="211537"/>
                  <a:pt x="504600" y="211537"/>
                </a:cubicBezTo>
                <a:cubicBezTo>
                  <a:pt x="208801" y="211537"/>
                  <a:pt x="208801" y="-66412"/>
                  <a:pt x="46952" y="14903"/>
                </a:cubicBezTo>
                <a:cubicBezTo>
                  <a:pt x="-24895" y="51002"/>
                  <a:pt x="7337" y="73291"/>
                  <a:pt x="6471" y="74577"/>
                </a:cubicBezTo>
                <a:cubicBezTo>
                  <a:pt x="88852" y="253723"/>
                  <a:pt x="270104" y="378958"/>
                  <a:pt x="479311" y="378958"/>
                </a:cubicBezTo>
                <a:lnTo>
                  <a:pt x="523478" y="378958"/>
                </a:lnTo>
                <a:lnTo>
                  <a:pt x="531736" y="378958"/>
                </a:lnTo>
                <a:lnTo>
                  <a:pt x="575904" y="378958"/>
                </a:lnTo>
                <a:cubicBezTo>
                  <a:pt x="785101" y="378958"/>
                  <a:pt x="966362" y="253723"/>
                  <a:pt x="1048744" y="74577"/>
                </a:cubicBezTo>
                <a:cubicBezTo>
                  <a:pt x="1047887" y="73291"/>
                  <a:pt x="1096121" y="44754"/>
                  <a:pt x="1008262" y="14903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43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6148460" y="684760"/>
            <a:ext cx="1138123" cy="623249"/>
            <a:chOff x="8463023" y="8446524"/>
            <a:chExt cx="1138123" cy="623249"/>
          </a:xfrm>
        </p:grpSpPr>
        <p:sp>
          <p:nvSpPr>
            <p:cNvPr id="1644" name="Freeform: Shape 1643">
              <a:extLst>
                <a:ext uri="{FF2B5EF4-FFF2-40B4-BE49-F238E27FC236}">
                  <a16:creationId xmlns:a16="http://schemas.microsoft.com/office/drawing/2014/main" id="{514D0454-5883-448C-813D-B4695778AE9B}"/>
                </a:ext>
              </a:extLst>
            </p:cNvPr>
            <p:cNvSpPr/>
            <p:nvPr/>
          </p:nvSpPr>
          <p:spPr>
            <a:xfrm>
              <a:off x="8463033" y="8446524"/>
              <a:ext cx="1138104" cy="623249"/>
            </a:xfrm>
            <a:custGeom>
              <a:avLst/>
              <a:gdLst>
                <a:gd name="connsiteX0" fmla="*/ 617972 w 1138104"/>
                <a:gd name="connsiteY0" fmla="*/ 514855 h 623249"/>
                <a:gd name="connsiteX1" fmla="*/ 520141 w 1138104"/>
                <a:gd name="connsiteY1" fmla="*/ 514855 h 623249"/>
                <a:gd name="connsiteX2" fmla="*/ 133 w 1138104"/>
                <a:gd name="connsiteY2" fmla="*/ 0 h 623249"/>
                <a:gd name="connsiteX3" fmla="*/ 0 w 1138104"/>
                <a:gd name="connsiteY3" fmla="*/ 5287 h 623249"/>
                <a:gd name="connsiteX4" fmla="*/ 0 w 1138104"/>
                <a:gd name="connsiteY4" fmla="*/ 103118 h 623249"/>
                <a:gd name="connsiteX5" fmla="*/ 520132 w 1138104"/>
                <a:gd name="connsiteY5" fmla="*/ 623249 h 623249"/>
                <a:gd name="connsiteX6" fmla="*/ 617963 w 1138104"/>
                <a:gd name="connsiteY6" fmla="*/ 623249 h 623249"/>
                <a:gd name="connsiteX7" fmla="*/ 1138104 w 1138104"/>
                <a:gd name="connsiteY7" fmla="*/ 103118 h 623249"/>
                <a:gd name="connsiteX8" fmla="*/ 1138104 w 1138104"/>
                <a:gd name="connsiteY8" fmla="*/ 5287 h 623249"/>
                <a:gd name="connsiteX9" fmla="*/ 1137971 w 1138104"/>
                <a:gd name="connsiteY9" fmla="*/ 0 h 623249"/>
                <a:gd name="connsiteX10" fmla="*/ 617972 w 1138104"/>
                <a:gd name="connsiteY10" fmla="*/ 514855 h 62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104" h="623249">
                  <a:moveTo>
                    <a:pt x="617972" y="514855"/>
                  </a:moveTo>
                  <a:lnTo>
                    <a:pt x="520141" y="514855"/>
                  </a:lnTo>
                  <a:cubicBezTo>
                    <a:pt x="235839" y="514855"/>
                    <a:pt x="3010" y="283664"/>
                    <a:pt x="133" y="0"/>
                  </a:cubicBezTo>
                  <a:cubicBezTo>
                    <a:pt x="114" y="1772"/>
                    <a:pt x="0" y="3515"/>
                    <a:pt x="0" y="5287"/>
                  </a:cubicBezTo>
                  <a:lnTo>
                    <a:pt x="0" y="103118"/>
                  </a:lnTo>
                  <a:cubicBezTo>
                    <a:pt x="0" y="389192"/>
                    <a:pt x="234058" y="623249"/>
                    <a:pt x="520132" y="623249"/>
                  </a:cubicBezTo>
                  <a:lnTo>
                    <a:pt x="617963" y="623249"/>
                  </a:lnTo>
                  <a:cubicBezTo>
                    <a:pt x="904037" y="623249"/>
                    <a:pt x="1138104" y="389192"/>
                    <a:pt x="1138104" y="103118"/>
                  </a:cubicBezTo>
                  <a:lnTo>
                    <a:pt x="1138104" y="5287"/>
                  </a:lnTo>
                  <a:cubicBezTo>
                    <a:pt x="1138104" y="3515"/>
                    <a:pt x="1137980" y="1772"/>
                    <a:pt x="1137971" y="0"/>
                  </a:cubicBezTo>
                  <a:cubicBezTo>
                    <a:pt x="1135104" y="283664"/>
                    <a:pt x="902275" y="514855"/>
                    <a:pt x="617972" y="514855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5" name="Freeform: Shape 1644">
              <a:extLst>
                <a:ext uri="{FF2B5EF4-FFF2-40B4-BE49-F238E27FC236}">
                  <a16:creationId xmlns:a16="http://schemas.microsoft.com/office/drawing/2014/main" id="{41A02401-DFAB-4859-BF2B-B79D70464CC9}"/>
                </a:ext>
              </a:extLst>
            </p:cNvPr>
            <p:cNvSpPr/>
            <p:nvPr/>
          </p:nvSpPr>
          <p:spPr>
            <a:xfrm>
              <a:off x="8463023" y="8451896"/>
              <a:ext cx="1138104" cy="617248"/>
            </a:xfrm>
            <a:custGeom>
              <a:avLst/>
              <a:gdLst>
                <a:gd name="connsiteX0" fmla="*/ 520141 w 1138104"/>
                <a:gd name="connsiteY0" fmla="*/ 515264 h 617248"/>
                <a:gd name="connsiteX1" fmla="*/ 124 w 1138104"/>
                <a:gd name="connsiteY1" fmla="*/ 0 h 617248"/>
                <a:gd name="connsiteX2" fmla="*/ 0 w 1138104"/>
                <a:gd name="connsiteY2" fmla="*/ 5067 h 617248"/>
                <a:gd name="connsiteX3" fmla="*/ 0 w 1138104"/>
                <a:gd name="connsiteY3" fmla="*/ 21060 h 617248"/>
                <a:gd name="connsiteX4" fmla="*/ 438 w 1138104"/>
                <a:gd name="connsiteY4" fmla="*/ 103051 h 617248"/>
                <a:gd name="connsiteX5" fmla="*/ 520132 w 1138104"/>
                <a:gd name="connsiteY5" fmla="*/ 617248 h 617248"/>
                <a:gd name="connsiteX6" fmla="*/ 617963 w 1138104"/>
                <a:gd name="connsiteY6" fmla="*/ 617248 h 617248"/>
                <a:gd name="connsiteX7" fmla="*/ 1137723 w 1138104"/>
                <a:gd name="connsiteY7" fmla="*/ 102622 h 617248"/>
                <a:gd name="connsiteX8" fmla="*/ 1138104 w 1138104"/>
                <a:gd name="connsiteY8" fmla="*/ 17821 h 617248"/>
                <a:gd name="connsiteX9" fmla="*/ 1138104 w 1138104"/>
                <a:gd name="connsiteY9" fmla="*/ 5315 h 617248"/>
                <a:gd name="connsiteX10" fmla="*/ 1137980 w 1138104"/>
                <a:gd name="connsiteY10" fmla="*/ 0 h 617248"/>
                <a:gd name="connsiteX11" fmla="*/ 617963 w 1138104"/>
                <a:gd name="connsiteY11" fmla="*/ 515264 h 617248"/>
                <a:gd name="connsiteX12" fmla="*/ 520141 w 1138104"/>
                <a:gd name="connsiteY12" fmla="*/ 51526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17248">
                  <a:moveTo>
                    <a:pt x="520141" y="515264"/>
                  </a:moveTo>
                  <a:cubicBezTo>
                    <a:pt x="235706" y="515264"/>
                    <a:pt x="2781" y="283845"/>
                    <a:pt x="124" y="0"/>
                  </a:cubicBezTo>
                  <a:cubicBezTo>
                    <a:pt x="114" y="1629"/>
                    <a:pt x="0" y="3429"/>
                    <a:pt x="0" y="5067"/>
                  </a:cubicBezTo>
                  <a:lnTo>
                    <a:pt x="0" y="21060"/>
                  </a:lnTo>
                  <a:cubicBezTo>
                    <a:pt x="0" y="23079"/>
                    <a:pt x="152" y="101117"/>
                    <a:pt x="438" y="103051"/>
                  </a:cubicBezTo>
                  <a:cubicBezTo>
                    <a:pt x="3324" y="386334"/>
                    <a:pt x="236077" y="617248"/>
                    <a:pt x="520132" y="617248"/>
                  </a:cubicBezTo>
                  <a:lnTo>
                    <a:pt x="617963" y="617248"/>
                  </a:lnTo>
                  <a:cubicBezTo>
                    <a:pt x="902170" y="617248"/>
                    <a:pt x="1135018" y="386115"/>
                    <a:pt x="1137723" y="102622"/>
                  </a:cubicBezTo>
                  <a:cubicBezTo>
                    <a:pt x="1137971" y="100822"/>
                    <a:pt x="1138104" y="19688"/>
                    <a:pt x="1138104" y="17821"/>
                  </a:cubicBezTo>
                  <a:lnTo>
                    <a:pt x="1138104" y="5315"/>
                  </a:lnTo>
                  <a:cubicBezTo>
                    <a:pt x="1138104" y="3677"/>
                    <a:pt x="1137999" y="1638"/>
                    <a:pt x="1137980" y="0"/>
                  </a:cubicBezTo>
                  <a:cubicBezTo>
                    <a:pt x="1135332" y="283845"/>
                    <a:pt x="902408" y="515264"/>
                    <a:pt x="617963" y="515264"/>
                  </a:cubicBezTo>
                  <a:lnTo>
                    <a:pt x="520141" y="51526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6" name="Freeform: Shape 1645">
              <a:extLst>
                <a:ext uri="{FF2B5EF4-FFF2-40B4-BE49-F238E27FC236}">
                  <a16:creationId xmlns:a16="http://schemas.microsoft.com/office/drawing/2014/main" id="{A0E041A4-0C01-4E5D-A0E5-7BF894B17D59}"/>
                </a:ext>
              </a:extLst>
            </p:cNvPr>
            <p:cNvSpPr/>
            <p:nvPr/>
          </p:nvSpPr>
          <p:spPr>
            <a:xfrm>
              <a:off x="8463023" y="8457249"/>
              <a:ext cx="1138113" cy="611238"/>
            </a:xfrm>
            <a:custGeom>
              <a:avLst/>
              <a:gdLst>
                <a:gd name="connsiteX0" fmla="*/ 520141 w 1138113"/>
                <a:gd name="connsiteY0" fmla="*/ 515684 h 611238"/>
                <a:gd name="connsiteX1" fmla="*/ 114 w 1138113"/>
                <a:gd name="connsiteY1" fmla="*/ 10 h 611238"/>
                <a:gd name="connsiteX2" fmla="*/ 0 w 1138113"/>
                <a:gd name="connsiteY2" fmla="*/ 4858 h 611238"/>
                <a:gd name="connsiteX3" fmla="*/ 0 w 1138113"/>
                <a:gd name="connsiteY3" fmla="*/ 21393 h 611238"/>
                <a:gd name="connsiteX4" fmla="*/ 886 w 1138113"/>
                <a:gd name="connsiteY4" fmla="*/ 102984 h 611238"/>
                <a:gd name="connsiteX5" fmla="*/ 520141 w 1138113"/>
                <a:gd name="connsiteY5" fmla="*/ 611238 h 611238"/>
                <a:gd name="connsiteX6" fmla="*/ 617973 w 1138113"/>
                <a:gd name="connsiteY6" fmla="*/ 611238 h 611238"/>
                <a:gd name="connsiteX7" fmla="*/ 1137352 w 1138113"/>
                <a:gd name="connsiteY7" fmla="*/ 102127 h 611238"/>
                <a:gd name="connsiteX8" fmla="*/ 1138114 w 1138113"/>
                <a:gd name="connsiteY8" fmla="*/ 18412 h 611238"/>
                <a:gd name="connsiteX9" fmla="*/ 1138114 w 1138113"/>
                <a:gd name="connsiteY9" fmla="*/ 5334 h 611238"/>
                <a:gd name="connsiteX10" fmla="*/ 1137999 w 1138113"/>
                <a:gd name="connsiteY10" fmla="*/ 0 h 611238"/>
                <a:gd name="connsiteX11" fmla="*/ 617973 w 1138113"/>
                <a:gd name="connsiteY11" fmla="*/ 515674 h 611238"/>
                <a:gd name="connsiteX12" fmla="*/ 520141 w 1138113"/>
                <a:gd name="connsiteY12" fmla="*/ 515674 h 6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611238">
                  <a:moveTo>
                    <a:pt x="520141" y="515684"/>
                  </a:moveTo>
                  <a:cubicBezTo>
                    <a:pt x="235563" y="515684"/>
                    <a:pt x="2553" y="284045"/>
                    <a:pt x="114" y="10"/>
                  </a:cubicBezTo>
                  <a:cubicBezTo>
                    <a:pt x="10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22"/>
                    <a:pt x="295" y="99108"/>
                    <a:pt x="886" y="102984"/>
                  </a:cubicBezTo>
                  <a:cubicBezTo>
                    <a:pt x="6668" y="383477"/>
                    <a:pt x="238096" y="611238"/>
                    <a:pt x="520141" y="611238"/>
                  </a:cubicBezTo>
                  <a:lnTo>
                    <a:pt x="617973" y="611238"/>
                  </a:lnTo>
                  <a:cubicBezTo>
                    <a:pt x="900313" y="611238"/>
                    <a:pt x="1131932" y="383038"/>
                    <a:pt x="1137352" y="102127"/>
                  </a:cubicBezTo>
                  <a:cubicBezTo>
                    <a:pt x="1137857" y="98517"/>
                    <a:pt x="1138114" y="22155"/>
                    <a:pt x="1138114" y="18412"/>
                  </a:cubicBezTo>
                  <a:lnTo>
                    <a:pt x="1138114" y="5334"/>
                  </a:lnTo>
                  <a:cubicBezTo>
                    <a:pt x="1138114" y="3839"/>
                    <a:pt x="1138009" y="1496"/>
                    <a:pt x="1137999" y="0"/>
                  </a:cubicBezTo>
                  <a:cubicBezTo>
                    <a:pt x="1135571" y="284026"/>
                    <a:pt x="902551" y="515674"/>
                    <a:pt x="61797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7" name="Freeform: Shape 1646">
              <a:extLst>
                <a:ext uri="{FF2B5EF4-FFF2-40B4-BE49-F238E27FC236}">
                  <a16:creationId xmlns:a16="http://schemas.microsoft.com/office/drawing/2014/main" id="{B2BB6ED4-499C-4ABD-A7C6-5F3F41FC4DEE}"/>
                </a:ext>
              </a:extLst>
            </p:cNvPr>
            <p:cNvSpPr/>
            <p:nvPr/>
          </p:nvSpPr>
          <p:spPr>
            <a:xfrm>
              <a:off x="8463023" y="8462621"/>
              <a:ext cx="1138104" cy="605228"/>
            </a:xfrm>
            <a:custGeom>
              <a:avLst/>
              <a:gdLst>
                <a:gd name="connsiteX0" fmla="*/ 520141 w 1138104"/>
                <a:gd name="connsiteY0" fmla="*/ 516084 h 605228"/>
                <a:gd name="connsiteX1" fmla="*/ 105 w 1138104"/>
                <a:gd name="connsiteY1" fmla="*/ 10 h 605228"/>
                <a:gd name="connsiteX2" fmla="*/ 0 w 1138104"/>
                <a:gd name="connsiteY2" fmla="*/ 4639 h 605228"/>
                <a:gd name="connsiteX3" fmla="*/ 0 w 1138104"/>
                <a:gd name="connsiteY3" fmla="*/ 21717 h 605228"/>
                <a:gd name="connsiteX4" fmla="*/ 1324 w 1138104"/>
                <a:gd name="connsiteY4" fmla="*/ 102908 h 605228"/>
                <a:gd name="connsiteX5" fmla="*/ 520132 w 1138104"/>
                <a:gd name="connsiteY5" fmla="*/ 605228 h 605228"/>
                <a:gd name="connsiteX6" fmla="*/ 617963 w 1138104"/>
                <a:gd name="connsiteY6" fmla="*/ 605228 h 605228"/>
                <a:gd name="connsiteX7" fmla="*/ 1136961 w 1138104"/>
                <a:gd name="connsiteY7" fmla="*/ 101622 h 605228"/>
                <a:gd name="connsiteX8" fmla="*/ 1138104 w 1138104"/>
                <a:gd name="connsiteY8" fmla="*/ 19012 h 605228"/>
                <a:gd name="connsiteX9" fmla="*/ 1138104 w 1138104"/>
                <a:gd name="connsiteY9" fmla="*/ 5363 h 605228"/>
                <a:gd name="connsiteX10" fmla="*/ 1137999 w 1138104"/>
                <a:gd name="connsiteY10" fmla="*/ 0 h 605228"/>
                <a:gd name="connsiteX11" fmla="*/ 617963 w 1138104"/>
                <a:gd name="connsiteY11" fmla="*/ 516074 h 605228"/>
                <a:gd name="connsiteX12" fmla="*/ 520141 w 1138104"/>
                <a:gd name="connsiteY12" fmla="*/ 516074 h 60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05228">
                  <a:moveTo>
                    <a:pt x="520141" y="516084"/>
                  </a:moveTo>
                  <a:cubicBezTo>
                    <a:pt x="235429" y="516084"/>
                    <a:pt x="2315" y="284226"/>
                    <a:pt x="105" y="10"/>
                  </a:cubicBezTo>
                  <a:cubicBezTo>
                    <a:pt x="95" y="1372"/>
                    <a:pt x="0" y="3277"/>
                    <a:pt x="0" y="4639"/>
                  </a:cubicBezTo>
                  <a:lnTo>
                    <a:pt x="0" y="21717"/>
                  </a:lnTo>
                  <a:cubicBezTo>
                    <a:pt x="0" y="27765"/>
                    <a:pt x="448" y="97098"/>
                    <a:pt x="1324" y="102908"/>
                  </a:cubicBezTo>
                  <a:cubicBezTo>
                    <a:pt x="10001" y="380619"/>
                    <a:pt x="240106" y="605228"/>
                    <a:pt x="520132" y="605228"/>
                  </a:cubicBezTo>
                  <a:lnTo>
                    <a:pt x="617963" y="605228"/>
                  </a:lnTo>
                  <a:cubicBezTo>
                    <a:pt x="898427" y="605228"/>
                    <a:pt x="1128846" y="379952"/>
                    <a:pt x="1136961" y="101622"/>
                  </a:cubicBezTo>
                  <a:cubicBezTo>
                    <a:pt x="1137714" y="96222"/>
                    <a:pt x="1138104" y="24622"/>
                    <a:pt x="1138104" y="19012"/>
                  </a:cubicBezTo>
                  <a:lnTo>
                    <a:pt x="1138104" y="5363"/>
                  </a:lnTo>
                  <a:cubicBezTo>
                    <a:pt x="1138104" y="4001"/>
                    <a:pt x="1138009" y="1362"/>
                    <a:pt x="1137999" y="0"/>
                  </a:cubicBezTo>
                  <a:cubicBezTo>
                    <a:pt x="1135790" y="284217"/>
                    <a:pt x="902675" y="516074"/>
                    <a:pt x="617963" y="516074"/>
                  </a:cubicBezTo>
                  <a:lnTo>
                    <a:pt x="520141" y="51607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8" name="Freeform: Shape 1647">
              <a:extLst>
                <a:ext uri="{FF2B5EF4-FFF2-40B4-BE49-F238E27FC236}">
                  <a16:creationId xmlns:a16="http://schemas.microsoft.com/office/drawing/2014/main" id="{D2DF9DDE-7AD2-48DD-A353-D5E348A705B2}"/>
                </a:ext>
              </a:extLst>
            </p:cNvPr>
            <p:cNvSpPr/>
            <p:nvPr/>
          </p:nvSpPr>
          <p:spPr>
            <a:xfrm>
              <a:off x="8463023" y="8467993"/>
              <a:ext cx="1138113" cy="599217"/>
            </a:xfrm>
            <a:custGeom>
              <a:avLst/>
              <a:gdLst>
                <a:gd name="connsiteX0" fmla="*/ 520141 w 1138113"/>
                <a:gd name="connsiteY0" fmla="*/ 516484 h 599217"/>
                <a:gd name="connsiteX1" fmla="*/ 95 w 1138113"/>
                <a:gd name="connsiteY1" fmla="*/ 0 h 599217"/>
                <a:gd name="connsiteX2" fmla="*/ 0 w 1138113"/>
                <a:gd name="connsiteY2" fmla="*/ 4410 h 599217"/>
                <a:gd name="connsiteX3" fmla="*/ 0 w 1138113"/>
                <a:gd name="connsiteY3" fmla="*/ 22041 h 599217"/>
                <a:gd name="connsiteX4" fmla="*/ 1772 w 1138113"/>
                <a:gd name="connsiteY4" fmla="*/ 102842 h 599217"/>
                <a:gd name="connsiteX5" fmla="*/ 520141 w 1138113"/>
                <a:gd name="connsiteY5" fmla="*/ 599218 h 599217"/>
                <a:gd name="connsiteX6" fmla="*/ 617973 w 1138113"/>
                <a:gd name="connsiteY6" fmla="*/ 599218 h 599217"/>
                <a:gd name="connsiteX7" fmla="*/ 1136590 w 1138113"/>
                <a:gd name="connsiteY7" fmla="*/ 101127 h 599217"/>
                <a:gd name="connsiteX8" fmla="*/ 1138114 w 1138113"/>
                <a:gd name="connsiteY8" fmla="*/ 19612 h 599217"/>
                <a:gd name="connsiteX9" fmla="*/ 1138114 w 1138113"/>
                <a:gd name="connsiteY9" fmla="*/ 5382 h 599217"/>
                <a:gd name="connsiteX10" fmla="*/ 1138018 w 1138113"/>
                <a:gd name="connsiteY10" fmla="*/ 0 h 599217"/>
                <a:gd name="connsiteX11" fmla="*/ 617973 w 1138113"/>
                <a:gd name="connsiteY11" fmla="*/ 516484 h 599217"/>
                <a:gd name="connsiteX12" fmla="*/ 520141 w 1138113"/>
                <a:gd name="connsiteY12" fmla="*/ 516484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9921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86" y="1219"/>
                    <a:pt x="0" y="3181"/>
                    <a:pt x="0" y="4410"/>
                  </a:cubicBezTo>
                  <a:lnTo>
                    <a:pt x="0" y="22041"/>
                  </a:lnTo>
                  <a:cubicBezTo>
                    <a:pt x="0" y="30109"/>
                    <a:pt x="600" y="95079"/>
                    <a:pt x="1772" y="102842"/>
                  </a:cubicBezTo>
                  <a:cubicBezTo>
                    <a:pt x="13335" y="377752"/>
                    <a:pt x="242135" y="599218"/>
                    <a:pt x="520141" y="599218"/>
                  </a:cubicBezTo>
                  <a:lnTo>
                    <a:pt x="617973" y="599218"/>
                  </a:lnTo>
                  <a:cubicBezTo>
                    <a:pt x="896579" y="599218"/>
                    <a:pt x="1125769" y="376866"/>
                    <a:pt x="1136590" y="101127"/>
                  </a:cubicBezTo>
                  <a:cubicBezTo>
                    <a:pt x="1137590" y="93917"/>
                    <a:pt x="1138114" y="27089"/>
                    <a:pt x="1138114" y="19612"/>
                  </a:cubicBezTo>
                  <a:lnTo>
                    <a:pt x="1138114" y="5382"/>
                  </a:lnTo>
                  <a:cubicBezTo>
                    <a:pt x="1138114" y="4153"/>
                    <a:pt x="1138028" y="1219"/>
                    <a:pt x="1138018" y="0"/>
                  </a:cubicBezTo>
                  <a:cubicBezTo>
                    <a:pt x="1136037" y="284397"/>
                    <a:pt x="902827" y="516484"/>
                    <a:pt x="617973" y="516484"/>
                  </a:cubicBezTo>
                  <a:lnTo>
                    <a:pt x="520141" y="516484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9" name="Freeform: Shape 1648">
              <a:extLst>
                <a:ext uri="{FF2B5EF4-FFF2-40B4-BE49-F238E27FC236}">
                  <a16:creationId xmlns:a16="http://schemas.microsoft.com/office/drawing/2014/main" id="{D258C399-18B8-400F-BFA2-3272B175C829}"/>
                </a:ext>
              </a:extLst>
            </p:cNvPr>
            <p:cNvSpPr/>
            <p:nvPr/>
          </p:nvSpPr>
          <p:spPr>
            <a:xfrm>
              <a:off x="8463033" y="8473347"/>
              <a:ext cx="1138104" cy="593216"/>
            </a:xfrm>
            <a:custGeom>
              <a:avLst/>
              <a:gdLst>
                <a:gd name="connsiteX0" fmla="*/ 520132 w 1138104"/>
                <a:gd name="connsiteY0" fmla="*/ 516903 h 593216"/>
                <a:gd name="connsiteX1" fmla="*/ 76 w 1138104"/>
                <a:gd name="connsiteY1" fmla="*/ 10 h 593216"/>
                <a:gd name="connsiteX2" fmla="*/ 0 w 1138104"/>
                <a:gd name="connsiteY2" fmla="*/ 4201 h 593216"/>
                <a:gd name="connsiteX3" fmla="*/ 0 w 1138104"/>
                <a:gd name="connsiteY3" fmla="*/ 22384 h 593216"/>
                <a:gd name="connsiteX4" fmla="*/ 2210 w 1138104"/>
                <a:gd name="connsiteY4" fmla="*/ 102775 h 593216"/>
                <a:gd name="connsiteX5" fmla="*/ 520132 w 1138104"/>
                <a:gd name="connsiteY5" fmla="*/ 593217 h 593216"/>
                <a:gd name="connsiteX6" fmla="*/ 617963 w 1138104"/>
                <a:gd name="connsiteY6" fmla="*/ 593217 h 593216"/>
                <a:gd name="connsiteX7" fmla="*/ 1136199 w 1138104"/>
                <a:gd name="connsiteY7" fmla="*/ 100632 h 593216"/>
                <a:gd name="connsiteX8" fmla="*/ 1138104 w 1138104"/>
                <a:gd name="connsiteY8" fmla="*/ 20222 h 593216"/>
                <a:gd name="connsiteX9" fmla="*/ 1138104 w 1138104"/>
                <a:gd name="connsiteY9" fmla="*/ 5420 h 593216"/>
                <a:gd name="connsiteX10" fmla="*/ 1138019 w 1138104"/>
                <a:gd name="connsiteY10" fmla="*/ 0 h 593216"/>
                <a:gd name="connsiteX11" fmla="*/ 617963 w 1138104"/>
                <a:gd name="connsiteY11" fmla="*/ 516893 h 593216"/>
                <a:gd name="connsiteX12" fmla="*/ 520132 w 1138104"/>
                <a:gd name="connsiteY12" fmla="*/ 516893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93216">
                  <a:moveTo>
                    <a:pt x="520132" y="516903"/>
                  </a:moveTo>
                  <a:cubicBezTo>
                    <a:pt x="235153" y="516903"/>
                    <a:pt x="1848" y="284597"/>
                    <a:pt x="76" y="10"/>
                  </a:cubicBezTo>
                  <a:cubicBezTo>
                    <a:pt x="67" y="1095"/>
                    <a:pt x="0" y="3115"/>
                    <a:pt x="0" y="4201"/>
                  </a:cubicBezTo>
                  <a:lnTo>
                    <a:pt x="0" y="22384"/>
                  </a:lnTo>
                  <a:cubicBezTo>
                    <a:pt x="0" y="32471"/>
                    <a:pt x="752" y="93088"/>
                    <a:pt x="2210" y="102775"/>
                  </a:cubicBezTo>
                  <a:cubicBezTo>
                    <a:pt x="16669" y="374904"/>
                    <a:pt x="244145" y="593217"/>
                    <a:pt x="520132" y="593217"/>
                  </a:cubicBezTo>
                  <a:lnTo>
                    <a:pt x="617963" y="593217"/>
                  </a:lnTo>
                  <a:cubicBezTo>
                    <a:pt x="894693" y="593217"/>
                    <a:pt x="1122664" y="373799"/>
                    <a:pt x="1136199" y="100632"/>
                  </a:cubicBezTo>
                  <a:cubicBezTo>
                    <a:pt x="1137457" y="91621"/>
                    <a:pt x="1138104" y="29566"/>
                    <a:pt x="1138104" y="20222"/>
                  </a:cubicBezTo>
                  <a:lnTo>
                    <a:pt x="1138104" y="5420"/>
                  </a:lnTo>
                  <a:cubicBezTo>
                    <a:pt x="1138104" y="4324"/>
                    <a:pt x="1138028" y="1086"/>
                    <a:pt x="1138019" y="0"/>
                  </a:cubicBezTo>
                  <a:cubicBezTo>
                    <a:pt x="1136247" y="284588"/>
                    <a:pt x="902941" y="516893"/>
                    <a:pt x="617963" y="516893"/>
                  </a:cubicBezTo>
                  <a:lnTo>
                    <a:pt x="520132" y="516893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0" name="Freeform: Shape 1649">
              <a:extLst>
                <a:ext uri="{FF2B5EF4-FFF2-40B4-BE49-F238E27FC236}">
                  <a16:creationId xmlns:a16="http://schemas.microsoft.com/office/drawing/2014/main" id="{CBE1180E-84A2-4C64-8249-61041C12EBD5}"/>
                </a:ext>
              </a:extLst>
            </p:cNvPr>
            <p:cNvSpPr/>
            <p:nvPr/>
          </p:nvSpPr>
          <p:spPr>
            <a:xfrm>
              <a:off x="8463033" y="8478719"/>
              <a:ext cx="1138113" cy="587216"/>
            </a:xfrm>
            <a:custGeom>
              <a:avLst/>
              <a:gdLst>
                <a:gd name="connsiteX0" fmla="*/ 520132 w 1138113"/>
                <a:gd name="connsiteY0" fmla="*/ 517303 h 587216"/>
                <a:gd name="connsiteX1" fmla="*/ 67 w 1138113"/>
                <a:gd name="connsiteY1" fmla="*/ 10 h 587216"/>
                <a:gd name="connsiteX2" fmla="*/ 0 w 1138113"/>
                <a:gd name="connsiteY2" fmla="*/ 3981 h 587216"/>
                <a:gd name="connsiteX3" fmla="*/ 0 w 1138113"/>
                <a:gd name="connsiteY3" fmla="*/ 22708 h 587216"/>
                <a:gd name="connsiteX4" fmla="*/ 2657 w 1138113"/>
                <a:gd name="connsiteY4" fmla="*/ 102708 h 587216"/>
                <a:gd name="connsiteX5" fmla="*/ 520141 w 1138113"/>
                <a:gd name="connsiteY5" fmla="*/ 587216 h 587216"/>
                <a:gd name="connsiteX6" fmla="*/ 617972 w 1138113"/>
                <a:gd name="connsiteY6" fmla="*/ 587216 h 587216"/>
                <a:gd name="connsiteX7" fmla="*/ 1135828 w 1138113"/>
                <a:gd name="connsiteY7" fmla="*/ 100136 h 587216"/>
                <a:gd name="connsiteX8" fmla="*/ 1138114 w 1138113"/>
                <a:gd name="connsiteY8" fmla="*/ 20812 h 587216"/>
                <a:gd name="connsiteX9" fmla="*/ 1138114 w 1138113"/>
                <a:gd name="connsiteY9" fmla="*/ 5439 h 587216"/>
                <a:gd name="connsiteX10" fmla="*/ 1138038 w 1138113"/>
                <a:gd name="connsiteY10" fmla="*/ 0 h 587216"/>
                <a:gd name="connsiteX11" fmla="*/ 617972 w 1138113"/>
                <a:gd name="connsiteY11" fmla="*/ 517293 h 587216"/>
                <a:gd name="connsiteX12" fmla="*/ 520132 w 1138113"/>
                <a:gd name="connsiteY12" fmla="*/ 517293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87216">
                  <a:moveTo>
                    <a:pt x="520132" y="517303"/>
                  </a:moveTo>
                  <a:cubicBezTo>
                    <a:pt x="235010" y="517303"/>
                    <a:pt x="1610" y="284788"/>
                    <a:pt x="67" y="10"/>
                  </a:cubicBezTo>
                  <a:cubicBezTo>
                    <a:pt x="57" y="962"/>
                    <a:pt x="0" y="3029"/>
                    <a:pt x="0" y="3981"/>
                  </a:cubicBezTo>
                  <a:lnTo>
                    <a:pt x="0" y="22708"/>
                  </a:lnTo>
                  <a:cubicBezTo>
                    <a:pt x="0" y="34804"/>
                    <a:pt x="905" y="91069"/>
                    <a:pt x="2657" y="102708"/>
                  </a:cubicBezTo>
                  <a:cubicBezTo>
                    <a:pt x="20002" y="372037"/>
                    <a:pt x="246164" y="587216"/>
                    <a:pt x="520141" y="587216"/>
                  </a:cubicBezTo>
                  <a:lnTo>
                    <a:pt x="617972" y="587216"/>
                  </a:lnTo>
                  <a:cubicBezTo>
                    <a:pt x="892835" y="587216"/>
                    <a:pt x="1119588" y="370723"/>
                    <a:pt x="1135828" y="100136"/>
                  </a:cubicBezTo>
                  <a:cubicBezTo>
                    <a:pt x="1137333" y="89316"/>
                    <a:pt x="1138114" y="32033"/>
                    <a:pt x="1138114" y="20812"/>
                  </a:cubicBezTo>
                  <a:lnTo>
                    <a:pt x="1138114" y="5439"/>
                  </a:lnTo>
                  <a:cubicBezTo>
                    <a:pt x="1138114" y="4486"/>
                    <a:pt x="1138047" y="953"/>
                    <a:pt x="1138038" y="0"/>
                  </a:cubicBezTo>
                  <a:cubicBezTo>
                    <a:pt x="1136485" y="284779"/>
                    <a:pt x="903094" y="517293"/>
                    <a:pt x="617972" y="517293"/>
                  </a:cubicBezTo>
                  <a:lnTo>
                    <a:pt x="520132" y="51729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1" name="Freeform: Shape 1650">
              <a:extLst>
                <a:ext uri="{FF2B5EF4-FFF2-40B4-BE49-F238E27FC236}">
                  <a16:creationId xmlns:a16="http://schemas.microsoft.com/office/drawing/2014/main" id="{62B675B8-45E2-4752-8C0C-FAF98F8B522B}"/>
                </a:ext>
              </a:extLst>
            </p:cNvPr>
            <p:cNvSpPr/>
            <p:nvPr/>
          </p:nvSpPr>
          <p:spPr>
            <a:xfrm>
              <a:off x="8463033" y="8484081"/>
              <a:ext cx="1138104" cy="581196"/>
            </a:xfrm>
            <a:custGeom>
              <a:avLst/>
              <a:gdLst>
                <a:gd name="connsiteX0" fmla="*/ 520132 w 1138104"/>
                <a:gd name="connsiteY0" fmla="*/ 517712 h 581196"/>
                <a:gd name="connsiteX1" fmla="*/ 57 w 1138104"/>
                <a:gd name="connsiteY1" fmla="*/ 9 h 581196"/>
                <a:gd name="connsiteX2" fmla="*/ 0 w 1138104"/>
                <a:gd name="connsiteY2" fmla="*/ 3762 h 581196"/>
                <a:gd name="connsiteX3" fmla="*/ 0 w 1138104"/>
                <a:gd name="connsiteY3" fmla="*/ 23041 h 581196"/>
                <a:gd name="connsiteX4" fmla="*/ 3096 w 1138104"/>
                <a:gd name="connsiteY4" fmla="*/ 102632 h 581196"/>
                <a:gd name="connsiteX5" fmla="*/ 520132 w 1138104"/>
                <a:gd name="connsiteY5" fmla="*/ 581196 h 581196"/>
                <a:gd name="connsiteX6" fmla="*/ 617963 w 1138104"/>
                <a:gd name="connsiteY6" fmla="*/ 581196 h 581196"/>
                <a:gd name="connsiteX7" fmla="*/ 1135437 w 1138104"/>
                <a:gd name="connsiteY7" fmla="*/ 99631 h 581196"/>
                <a:gd name="connsiteX8" fmla="*/ 1138104 w 1138104"/>
                <a:gd name="connsiteY8" fmla="*/ 21412 h 581196"/>
                <a:gd name="connsiteX9" fmla="*/ 1138104 w 1138104"/>
                <a:gd name="connsiteY9" fmla="*/ 5467 h 581196"/>
                <a:gd name="connsiteX10" fmla="*/ 1138038 w 1138104"/>
                <a:gd name="connsiteY10" fmla="*/ 0 h 581196"/>
                <a:gd name="connsiteX11" fmla="*/ 617963 w 1138104"/>
                <a:gd name="connsiteY11" fmla="*/ 517703 h 581196"/>
                <a:gd name="connsiteX12" fmla="*/ 520132 w 1138104"/>
                <a:gd name="connsiteY12" fmla="*/ 517703 h 58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81196">
                  <a:moveTo>
                    <a:pt x="520132" y="517712"/>
                  </a:moveTo>
                  <a:cubicBezTo>
                    <a:pt x="234877" y="517712"/>
                    <a:pt x="1381" y="284969"/>
                    <a:pt x="57" y="9"/>
                  </a:cubicBezTo>
                  <a:cubicBezTo>
                    <a:pt x="48" y="819"/>
                    <a:pt x="0" y="2953"/>
                    <a:pt x="0" y="3762"/>
                  </a:cubicBezTo>
                  <a:lnTo>
                    <a:pt x="0" y="23041"/>
                  </a:lnTo>
                  <a:cubicBezTo>
                    <a:pt x="0" y="37157"/>
                    <a:pt x="1057" y="89068"/>
                    <a:pt x="3096" y="102632"/>
                  </a:cubicBezTo>
                  <a:cubicBezTo>
                    <a:pt x="23336" y="369179"/>
                    <a:pt x="248174" y="581196"/>
                    <a:pt x="520132" y="581196"/>
                  </a:cubicBezTo>
                  <a:lnTo>
                    <a:pt x="617963" y="581196"/>
                  </a:lnTo>
                  <a:cubicBezTo>
                    <a:pt x="890959" y="581196"/>
                    <a:pt x="1116492" y="367636"/>
                    <a:pt x="1135437" y="99631"/>
                  </a:cubicBezTo>
                  <a:cubicBezTo>
                    <a:pt x="1137199" y="87020"/>
                    <a:pt x="1138104" y="34490"/>
                    <a:pt x="1138104" y="21412"/>
                  </a:cubicBezTo>
                  <a:lnTo>
                    <a:pt x="1138104" y="5467"/>
                  </a:lnTo>
                  <a:cubicBezTo>
                    <a:pt x="1138104" y="4648"/>
                    <a:pt x="1138047" y="810"/>
                    <a:pt x="1138038" y="0"/>
                  </a:cubicBezTo>
                  <a:cubicBezTo>
                    <a:pt x="1136714" y="284959"/>
                    <a:pt x="903218" y="517703"/>
                    <a:pt x="617963" y="517703"/>
                  </a:cubicBezTo>
                  <a:lnTo>
                    <a:pt x="520132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2" name="Freeform: Shape 1651">
              <a:extLst>
                <a:ext uri="{FF2B5EF4-FFF2-40B4-BE49-F238E27FC236}">
                  <a16:creationId xmlns:a16="http://schemas.microsoft.com/office/drawing/2014/main" id="{4AA7F383-5888-4735-8263-32A15E70B804}"/>
                </a:ext>
              </a:extLst>
            </p:cNvPr>
            <p:cNvSpPr/>
            <p:nvPr/>
          </p:nvSpPr>
          <p:spPr>
            <a:xfrm>
              <a:off x="8463023" y="8489463"/>
              <a:ext cx="1138113" cy="575195"/>
            </a:xfrm>
            <a:custGeom>
              <a:avLst/>
              <a:gdLst>
                <a:gd name="connsiteX0" fmla="*/ 520141 w 1138113"/>
                <a:gd name="connsiteY0" fmla="*/ 518103 h 575195"/>
                <a:gd name="connsiteX1" fmla="*/ 48 w 1138113"/>
                <a:gd name="connsiteY1" fmla="*/ 0 h 575195"/>
                <a:gd name="connsiteX2" fmla="*/ 0 w 1138113"/>
                <a:gd name="connsiteY2" fmla="*/ 3534 h 575195"/>
                <a:gd name="connsiteX3" fmla="*/ 0 w 1138113"/>
                <a:gd name="connsiteY3" fmla="*/ 23365 h 575195"/>
                <a:gd name="connsiteX4" fmla="*/ 3543 w 1138113"/>
                <a:gd name="connsiteY4" fmla="*/ 102565 h 575195"/>
                <a:gd name="connsiteX5" fmla="*/ 520141 w 1138113"/>
                <a:gd name="connsiteY5" fmla="*/ 575195 h 575195"/>
                <a:gd name="connsiteX6" fmla="*/ 617973 w 1138113"/>
                <a:gd name="connsiteY6" fmla="*/ 575195 h 575195"/>
                <a:gd name="connsiteX7" fmla="*/ 1135066 w 1138113"/>
                <a:gd name="connsiteY7" fmla="*/ 99146 h 575195"/>
                <a:gd name="connsiteX8" fmla="*/ 1138114 w 1138113"/>
                <a:gd name="connsiteY8" fmla="*/ 22012 h 575195"/>
                <a:gd name="connsiteX9" fmla="*/ 1138114 w 1138113"/>
                <a:gd name="connsiteY9" fmla="*/ 5496 h 575195"/>
                <a:gd name="connsiteX10" fmla="*/ 1138066 w 1138113"/>
                <a:gd name="connsiteY10" fmla="*/ 0 h 575195"/>
                <a:gd name="connsiteX11" fmla="*/ 617973 w 1138113"/>
                <a:gd name="connsiteY11" fmla="*/ 518103 h 575195"/>
                <a:gd name="connsiteX12" fmla="*/ 520141 w 1138113"/>
                <a:gd name="connsiteY12" fmla="*/ 518103 h 57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75195">
                  <a:moveTo>
                    <a:pt x="520141" y="518103"/>
                  </a:moveTo>
                  <a:cubicBezTo>
                    <a:pt x="234753" y="518103"/>
                    <a:pt x="1162" y="285150"/>
                    <a:pt x="48" y="0"/>
                  </a:cubicBezTo>
                  <a:cubicBezTo>
                    <a:pt x="48" y="676"/>
                    <a:pt x="0" y="2857"/>
                    <a:pt x="0" y="3534"/>
                  </a:cubicBezTo>
                  <a:lnTo>
                    <a:pt x="0" y="23365"/>
                  </a:lnTo>
                  <a:cubicBezTo>
                    <a:pt x="0" y="39500"/>
                    <a:pt x="1210" y="87058"/>
                    <a:pt x="3543" y="102565"/>
                  </a:cubicBezTo>
                  <a:cubicBezTo>
                    <a:pt x="26670" y="366312"/>
                    <a:pt x="250203" y="575195"/>
                    <a:pt x="520141" y="575195"/>
                  </a:cubicBezTo>
                  <a:lnTo>
                    <a:pt x="617973" y="575195"/>
                  </a:lnTo>
                  <a:cubicBezTo>
                    <a:pt x="889102" y="575195"/>
                    <a:pt x="1113415" y="364560"/>
                    <a:pt x="1135066" y="99146"/>
                  </a:cubicBezTo>
                  <a:cubicBezTo>
                    <a:pt x="1137066" y="84725"/>
                    <a:pt x="1138114" y="36966"/>
                    <a:pt x="1138114" y="22012"/>
                  </a:cubicBezTo>
                  <a:lnTo>
                    <a:pt x="1138114" y="5496"/>
                  </a:lnTo>
                  <a:cubicBezTo>
                    <a:pt x="1138114" y="4819"/>
                    <a:pt x="1138066" y="686"/>
                    <a:pt x="1138066" y="0"/>
                  </a:cubicBezTo>
                  <a:cubicBezTo>
                    <a:pt x="1136961" y="285150"/>
                    <a:pt x="903370" y="518103"/>
                    <a:pt x="617973" y="518103"/>
                  </a:cubicBezTo>
                  <a:lnTo>
                    <a:pt x="520141" y="518103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3" name="Freeform: Shape 1652">
              <a:extLst>
                <a:ext uri="{FF2B5EF4-FFF2-40B4-BE49-F238E27FC236}">
                  <a16:creationId xmlns:a16="http://schemas.microsoft.com/office/drawing/2014/main" id="{9F0FEB94-52D4-4AC8-8DED-CF3416F86982}"/>
                </a:ext>
              </a:extLst>
            </p:cNvPr>
            <p:cNvSpPr/>
            <p:nvPr/>
          </p:nvSpPr>
          <p:spPr>
            <a:xfrm>
              <a:off x="8463023" y="8494826"/>
              <a:ext cx="1138104" cy="569185"/>
            </a:xfrm>
            <a:custGeom>
              <a:avLst/>
              <a:gdLst>
                <a:gd name="connsiteX0" fmla="*/ 520141 w 1138104"/>
                <a:gd name="connsiteY0" fmla="*/ 518513 h 569185"/>
                <a:gd name="connsiteX1" fmla="*/ 38 w 1138104"/>
                <a:gd name="connsiteY1" fmla="*/ 0 h 569185"/>
                <a:gd name="connsiteX2" fmla="*/ 0 w 1138104"/>
                <a:gd name="connsiteY2" fmla="*/ 3315 h 569185"/>
                <a:gd name="connsiteX3" fmla="*/ 0 w 1138104"/>
                <a:gd name="connsiteY3" fmla="*/ 23698 h 569185"/>
                <a:gd name="connsiteX4" fmla="*/ 3981 w 1138104"/>
                <a:gd name="connsiteY4" fmla="*/ 102489 h 569185"/>
                <a:gd name="connsiteX5" fmla="*/ 520132 w 1138104"/>
                <a:gd name="connsiteY5" fmla="*/ 569185 h 569185"/>
                <a:gd name="connsiteX6" fmla="*/ 617963 w 1138104"/>
                <a:gd name="connsiteY6" fmla="*/ 569185 h 569185"/>
                <a:gd name="connsiteX7" fmla="*/ 1134675 w 1138104"/>
                <a:gd name="connsiteY7" fmla="*/ 98641 h 569185"/>
                <a:gd name="connsiteX8" fmla="*/ 1138104 w 1138104"/>
                <a:gd name="connsiteY8" fmla="*/ 22622 h 569185"/>
                <a:gd name="connsiteX9" fmla="*/ 1138104 w 1138104"/>
                <a:gd name="connsiteY9" fmla="*/ 5524 h 569185"/>
                <a:gd name="connsiteX10" fmla="*/ 1138066 w 1138104"/>
                <a:gd name="connsiteY10" fmla="*/ 0 h 569185"/>
                <a:gd name="connsiteX11" fmla="*/ 617963 w 1138104"/>
                <a:gd name="connsiteY11" fmla="*/ 518513 h 569185"/>
                <a:gd name="connsiteX12" fmla="*/ 520141 w 1138104"/>
                <a:gd name="connsiteY12" fmla="*/ 518513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9185">
                  <a:moveTo>
                    <a:pt x="520141" y="518513"/>
                  </a:moveTo>
                  <a:cubicBezTo>
                    <a:pt x="234610" y="518513"/>
                    <a:pt x="924" y="285331"/>
                    <a:pt x="38" y="0"/>
                  </a:cubicBezTo>
                  <a:cubicBezTo>
                    <a:pt x="38" y="543"/>
                    <a:pt x="0" y="2772"/>
                    <a:pt x="0" y="3315"/>
                  </a:cubicBezTo>
                  <a:lnTo>
                    <a:pt x="0" y="23698"/>
                  </a:lnTo>
                  <a:cubicBezTo>
                    <a:pt x="0" y="41843"/>
                    <a:pt x="1362" y="85039"/>
                    <a:pt x="3981" y="102489"/>
                  </a:cubicBezTo>
                  <a:cubicBezTo>
                    <a:pt x="29994" y="363455"/>
                    <a:pt x="252212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20" y="361464"/>
                    <a:pt x="1134675" y="98641"/>
                  </a:cubicBezTo>
                  <a:cubicBezTo>
                    <a:pt x="1136933" y="82420"/>
                    <a:pt x="1138104" y="39433"/>
                    <a:pt x="1138104" y="22622"/>
                  </a:cubicBezTo>
                  <a:lnTo>
                    <a:pt x="1138104" y="5524"/>
                  </a:lnTo>
                  <a:cubicBezTo>
                    <a:pt x="1138104" y="4982"/>
                    <a:pt x="1138066" y="552"/>
                    <a:pt x="1138066" y="0"/>
                  </a:cubicBezTo>
                  <a:cubicBezTo>
                    <a:pt x="1137180" y="285331"/>
                    <a:pt x="903494" y="518513"/>
                    <a:pt x="617963" y="518513"/>
                  </a:cubicBezTo>
                  <a:lnTo>
                    <a:pt x="520141" y="518513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4" name="Freeform: Shape 1653">
              <a:extLst>
                <a:ext uri="{FF2B5EF4-FFF2-40B4-BE49-F238E27FC236}">
                  <a16:creationId xmlns:a16="http://schemas.microsoft.com/office/drawing/2014/main" id="{97418183-E684-4905-90E3-077599C29AE0}"/>
                </a:ext>
              </a:extLst>
            </p:cNvPr>
            <p:cNvSpPr/>
            <p:nvPr/>
          </p:nvSpPr>
          <p:spPr>
            <a:xfrm>
              <a:off x="8463033" y="8500198"/>
              <a:ext cx="1138113" cy="563184"/>
            </a:xfrm>
            <a:custGeom>
              <a:avLst/>
              <a:gdLst>
                <a:gd name="connsiteX0" fmla="*/ 520132 w 1138113"/>
                <a:gd name="connsiteY0" fmla="*/ 518922 h 563184"/>
                <a:gd name="connsiteX1" fmla="*/ 29 w 1138113"/>
                <a:gd name="connsiteY1" fmla="*/ 0 h 563184"/>
                <a:gd name="connsiteX2" fmla="*/ 0 w 1138113"/>
                <a:gd name="connsiteY2" fmla="*/ 3105 h 563184"/>
                <a:gd name="connsiteX3" fmla="*/ 0 w 1138113"/>
                <a:gd name="connsiteY3" fmla="*/ 24032 h 563184"/>
                <a:gd name="connsiteX4" fmla="*/ 4429 w 1138113"/>
                <a:gd name="connsiteY4" fmla="*/ 102432 h 563184"/>
                <a:gd name="connsiteX5" fmla="*/ 520141 w 1138113"/>
                <a:gd name="connsiteY5" fmla="*/ 563185 h 563184"/>
                <a:gd name="connsiteX6" fmla="*/ 617972 w 1138113"/>
                <a:gd name="connsiteY6" fmla="*/ 563185 h 563184"/>
                <a:gd name="connsiteX7" fmla="*/ 1134304 w 1138113"/>
                <a:gd name="connsiteY7" fmla="*/ 98155 h 563184"/>
                <a:gd name="connsiteX8" fmla="*/ 1138114 w 1138113"/>
                <a:gd name="connsiteY8" fmla="*/ 23222 h 563184"/>
                <a:gd name="connsiteX9" fmla="*/ 1138114 w 1138113"/>
                <a:gd name="connsiteY9" fmla="*/ 5553 h 563184"/>
                <a:gd name="connsiteX10" fmla="*/ 1138085 w 1138113"/>
                <a:gd name="connsiteY10" fmla="*/ 0 h 563184"/>
                <a:gd name="connsiteX11" fmla="*/ 617982 w 1138113"/>
                <a:gd name="connsiteY11" fmla="*/ 518922 h 563184"/>
                <a:gd name="connsiteX12" fmla="*/ 520132 w 1138113"/>
                <a:gd name="connsiteY12" fmla="*/ 518922 h 56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63184">
                  <a:moveTo>
                    <a:pt x="520132" y="518922"/>
                  </a:moveTo>
                  <a:cubicBezTo>
                    <a:pt x="234467" y="518922"/>
                    <a:pt x="686" y="285512"/>
                    <a:pt x="29" y="0"/>
                  </a:cubicBezTo>
                  <a:cubicBezTo>
                    <a:pt x="29" y="410"/>
                    <a:pt x="0" y="2695"/>
                    <a:pt x="0" y="3105"/>
                  </a:cubicBezTo>
                  <a:lnTo>
                    <a:pt x="0" y="24032"/>
                  </a:lnTo>
                  <a:cubicBezTo>
                    <a:pt x="0" y="44196"/>
                    <a:pt x="1505" y="83039"/>
                    <a:pt x="4429" y="102432"/>
                  </a:cubicBezTo>
                  <a:cubicBezTo>
                    <a:pt x="33338" y="360607"/>
                    <a:pt x="254232" y="563185"/>
                    <a:pt x="520141" y="563185"/>
                  </a:cubicBezTo>
                  <a:lnTo>
                    <a:pt x="617972" y="563185"/>
                  </a:lnTo>
                  <a:cubicBezTo>
                    <a:pt x="885358" y="563185"/>
                    <a:pt x="1107243" y="358397"/>
                    <a:pt x="1134304" y="98155"/>
                  </a:cubicBezTo>
                  <a:cubicBezTo>
                    <a:pt x="1136818" y="80124"/>
                    <a:pt x="1138114" y="41910"/>
                    <a:pt x="1138114" y="23222"/>
                  </a:cubicBezTo>
                  <a:lnTo>
                    <a:pt x="1138114" y="5553"/>
                  </a:lnTo>
                  <a:cubicBezTo>
                    <a:pt x="1138114" y="5153"/>
                    <a:pt x="1138085" y="410"/>
                    <a:pt x="1138085" y="0"/>
                  </a:cubicBezTo>
                  <a:cubicBezTo>
                    <a:pt x="1137418" y="285522"/>
                    <a:pt x="903646" y="518922"/>
                    <a:pt x="617982" y="518922"/>
                  </a:cubicBezTo>
                  <a:lnTo>
                    <a:pt x="520132" y="518922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5" name="Freeform: Shape 1654">
              <a:extLst>
                <a:ext uri="{FF2B5EF4-FFF2-40B4-BE49-F238E27FC236}">
                  <a16:creationId xmlns:a16="http://schemas.microsoft.com/office/drawing/2014/main" id="{EFC44F2B-4303-4C1C-9E51-6DA6C20F95E3}"/>
                </a:ext>
              </a:extLst>
            </p:cNvPr>
            <p:cNvSpPr/>
            <p:nvPr/>
          </p:nvSpPr>
          <p:spPr>
            <a:xfrm>
              <a:off x="8463033" y="8505560"/>
              <a:ext cx="1138104" cy="557174"/>
            </a:xfrm>
            <a:custGeom>
              <a:avLst/>
              <a:gdLst>
                <a:gd name="connsiteX0" fmla="*/ 520132 w 1138104"/>
                <a:gd name="connsiteY0" fmla="*/ 519322 h 557174"/>
                <a:gd name="connsiteX1" fmla="*/ 19 w 1138104"/>
                <a:gd name="connsiteY1" fmla="*/ 0 h 557174"/>
                <a:gd name="connsiteX2" fmla="*/ 0 w 1138104"/>
                <a:gd name="connsiteY2" fmla="*/ 2886 h 557174"/>
                <a:gd name="connsiteX3" fmla="*/ 0 w 1138104"/>
                <a:gd name="connsiteY3" fmla="*/ 24365 h 557174"/>
                <a:gd name="connsiteX4" fmla="*/ 4867 w 1138104"/>
                <a:gd name="connsiteY4" fmla="*/ 102356 h 557174"/>
                <a:gd name="connsiteX5" fmla="*/ 520132 w 1138104"/>
                <a:gd name="connsiteY5" fmla="*/ 557174 h 557174"/>
                <a:gd name="connsiteX6" fmla="*/ 617963 w 1138104"/>
                <a:gd name="connsiteY6" fmla="*/ 557174 h 557174"/>
                <a:gd name="connsiteX7" fmla="*/ 1133913 w 1138104"/>
                <a:gd name="connsiteY7" fmla="*/ 97650 h 557174"/>
                <a:gd name="connsiteX8" fmla="*/ 1138104 w 1138104"/>
                <a:gd name="connsiteY8" fmla="*/ 23813 h 557174"/>
                <a:gd name="connsiteX9" fmla="*/ 1138104 w 1138104"/>
                <a:gd name="connsiteY9" fmla="*/ 5572 h 557174"/>
                <a:gd name="connsiteX10" fmla="*/ 1138085 w 1138104"/>
                <a:gd name="connsiteY10" fmla="*/ 0 h 557174"/>
                <a:gd name="connsiteX11" fmla="*/ 617972 w 1138104"/>
                <a:gd name="connsiteY11" fmla="*/ 519322 h 557174"/>
                <a:gd name="connsiteX12" fmla="*/ 520132 w 1138104"/>
                <a:gd name="connsiteY12" fmla="*/ 519322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7174">
                  <a:moveTo>
                    <a:pt x="520132" y="519322"/>
                  </a:moveTo>
                  <a:cubicBezTo>
                    <a:pt x="234334" y="519322"/>
                    <a:pt x="457" y="285703"/>
                    <a:pt x="19" y="0"/>
                  </a:cubicBezTo>
                  <a:cubicBezTo>
                    <a:pt x="19" y="276"/>
                    <a:pt x="0" y="2610"/>
                    <a:pt x="0" y="2886"/>
                  </a:cubicBezTo>
                  <a:lnTo>
                    <a:pt x="0" y="24365"/>
                  </a:lnTo>
                  <a:cubicBezTo>
                    <a:pt x="0" y="46539"/>
                    <a:pt x="1657" y="81029"/>
                    <a:pt x="4867" y="102356"/>
                  </a:cubicBezTo>
                  <a:cubicBezTo>
                    <a:pt x="36662" y="357750"/>
                    <a:pt x="256242" y="557174"/>
                    <a:pt x="520132" y="557174"/>
                  </a:cubicBezTo>
                  <a:lnTo>
                    <a:pt x="617963" y="557174"/>
                  </a:lnTo>
                  <a:cubicBezTo>
                    <a:pt x="883482" y="557174"/>
                    <a:pt x="1104148" y="355321"/>
                    <a:pt x="1133913" y="97650"/>
                  </a:cubicBezTo>
                  <a:cubicBezTo>
                    <a:pt x="1136675" y="77829"/>
                    <a:pt x="1138104" y="44368"/>
                    <a:pt x="1138104" y="23813"/>
                  </a:cubicBezTo>
                  <a:lnTo>
                    <a:pt x="1138104" y="5572"/>
                  </a:lnTo>
                  <a:cubicBezTo>
                    <a:pt x="1138104" y="5305"/>
                    <a:pt x="1138085" y="276"/>
                    <a:pt x="1138085" y="0"/>
                  </a:cubicBezTo>
                  <a:cubicBezTo>
                    <a:pt x="1137647" y="285703"/>
                    <a:pt x="903770" y="519322"/>
                    <a:pt x="617972" y="519322"/>
                  </a:cubicBezTo>
                  <a:lnTo>
                    <a:pt x="520132" y="519322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6" name="Freeform: Shape 1655">
              <a:extLst>
                <a:ext uri="{FF2B5EF4-FFF2-40B4-BE49-F238E27FC236}">
                  <a16:creationId xmlns:a16="http://schemas.microsoft.com/office/drawing/2014/main" id="{860C8D7D-A287-4C2E-98C7-F44B8EA268EA}"/>
                </a:ext>
              </a:extLst>
            </p:cNvPr>
            <p:cNvSpPr/>
            <p:nvPr/>
          </p:nvSpPr>
          <p:spPr>
            <a:xfrm>
              <a:off x="8463033" y="8510923"/>
              <a:ext cx="1138113" cy="551173"/>
            </a:xfrm>
            <a:custGeom>
              <a:avLst/>
              <a:gdLst>
                <a:gd name="connsiteX0" fmla="*/ 520132 w 1138113"/>
                <a:gd name="connsiteY0" fmla="*/ 519741 h 551173"/>
                <a:gd name="connsiteX1" fmla="*/ 10 w 1138113"/>
                <a:gd name="connsiteY1" fmla="*/ 10 h 551173"/>
                <a:gd name="connsiteX2" fmla="*/ 0 w 1138113"/>
                <a:gd name="connsiteY2" fmla="*/ 2667 h 551173"/>
                <a:gd name="connsiteX3" fmla="*/ 0 w 1138113"/>
                <a:gd name="connsiteY3" fmla="*/ 24698 h 551173"/>
                <a:gd name="connsiteX4" fmla="*/ 5315 w 1138113"/>
                <a:gd name="connsiteY4" fmla="*/ 102289 h 551173"/>
                <a:gd name="connsiteX5" fmla="*/ 520141 w 1138113"/>
                <a:gd name="connsiteY5" fmla="*/ 551174 h 551173"/>
                <a:gd name="connsiteX6" fmla="*/ 617972 w 1138113"/>
                <a:gd name="connsiteY6" fmla="*/ 551174 h 551173"/>
                <a:gd name="connsiteX7" fmla="*/ 1133542 w 1138113"/>
                <a:gd name="connsiteY7" fmla="*/ 97164 h 551173"/>
                <a:gd name="connsiteX8" fmla="*/ 1138114 w 1138113"/>
                <a:gd name="connsiteY8" fmla="*/ 24422 h 551173"/>
                <a:gd name="connsiteX9" fmla="*/ 1138114 w 1138113"/>
                <a:gd name="connsiteY9" fmla="*/ 5601 h 551173"/>
                <a:gd name="connsiteX10" fmla="*/ 1138104 w 1138113"/>
                <a:gd name="connsiteY10" fmla="*/ 0 h 551173"/>
                <a:gd name="connsiteX11" fmla="*/ 617982 w 1138113"/>
                <a:gd name="connsiteY11" fmla="*/ 519732 h 551173"/>
                <a:gd name="connsiteX12" fmla="*/ 520132 w 1138113"/>
                <a:gd name="connsiteY12" fmla="*/ 519732 h 55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51173">
                  <a:moveTo>
                    <a:pt x="520132" y="519741"/>
                  </a:moveTo>
                  <a:cubicBezTo>
                    <a:pt x="234191" y="519741"/>
                    <a:pt x="229" y="285893"/>
                    <a:pt x="10" y="10"/>
                  </a:cubicBezTo>
                  <a:cubicBezTo>
                    <a:pt x="10" y="152"/>
                    <a:pt x="0" y="2543"/>
                    <a:pt x="0" y="2667"/>
                  </a:cubicBezTo>
                  <a:lnTo>
                    <a:pt x="0" y="24698"/>
                  </a:lnTo>
                  <a:cubicBezTo>
                    <a:pt x="0" y="48901"/>
                    <a:pt x="1810" y="79029"/>
                    <a:pt x="5315" y="102289"/>
                  </a:cubicBezTo>
                  <a:cubicBezTo>
                    <a:pt x="40005" y="354901"/>
                    <a:pt x="258270" y="551174"/>
                    <a:pt x="520141" y="551174"/>
                  </a:cubicBezTo>
                  <a:lnTo>
                    <a:pt x="617972" y="551174"/>
                  </a:lnTo>
                  <a:cubicBezTo>
                    <a:pt x="881625" y="551174"/>
                    <a:pt x="1101071" y="352244"/>
                    <a:pt x="1133542" y="97164"/>
                  </a:cubicBezTo>
                  <a:cubicBezTo>
                    <a:pt x="1136552" y="75533"/>
                    <a:pt x="1138114" y="46854"/>
                    <a:pt x="1138114" y="24422"/>
                  </a:cubicBezTo>
                  <a:lnTo>
                    <a:pt x="1138114" y="5601"/>
                  </a:lnTo>
                  <a:cubicBezTo>
                    <a:pt x="1138114" y="5467"/>
                    <a:pt x="1138104" y="143"/>
                    <a:pt x="1138104" y="0"/>
                  </a:cubicBezTo>
                  <a:cubicBezTo>
                    <a:pt x="1137885" y="285893"/>
                    <a:pt x="903922" y="519732"/>
                    <a:pt x="617982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7" name="Freeform: Shape 1656">
              <a:extLst>
                <a:ext uri="{FF2B5EF4-FFF2-40B4-BE49-F238E27FC236}">
                  <a16:creationId xmlns:a16="http://schemas.microsoft.com/office/drawing/2014/main" id="{66121D1B-7DBC-44CB-A68C-F2AF67DACDD8}"/>
                </a:ext>
              </a:extLst>
            </p:cNvPr>
            <p:cNvSpPr/>
            <p:nvPr/>
          </p:nvSpPr>
          <p:spPr>
            <a:xfrm>
              <a:off x="8463042" y="8516295"/>
              <a:ext cx="1138104" cy="545153"/>
            </a:xfrm>
            <a:custGeom>
              <a:avLst/>
              <a:gdLst>
                <a:gd name="connsiteX0" fmla="*/ 617963 w 1138104"/>
                <a:gd name="connsiteY0" fmla="*/ 520132 h 545153"/>
                <a:gd name="connsiteX1" fmla="*/ 520132 w 1138104"/>
                <a:gd name="connsiteY1" fmla="*/ 520132 h 545153"/>
                <a:gd name="connsiteX2" fmla="*/ 0 w 1138104"/>
                <a:gd name="connsiteY2" fmla="*/ 0 h 545153"/>
                <a:gd name="connsiteX3" fmla="*/ 0 w 1138104"/>
                <a:gd name="connsiteY3" fmla="*/ 25013 h 545153"/>
                <a:gd name="connsiteX4" fmla="*/ 520132 w 1138104"/>
                <a:gd name="connsiteY4" fmla="*/ 545154 h 545153"/>
                <a:gd name="connsiteX5" fmla="*/ 617963 w 1138104"/>
                <a:gd name="connsiteY5" fmla="*/ 545154 h 545153"/>
                <a:gd name="connsiteX6" fmla="*/ 1138104 w 1138104"/>
                <a:gd name="connsiteY6" fmla="*/ 25013 h 545153"/>
                <a:gd name="connsiteX7" fmla="*/ 1138104 w 1138104"/>
                <a:gd name="connsiteY7" fmla="*/ 0 h 545153"/>
                <a:gd name="connsiteX8" fmla="*/ 617963 w 1138104"/>
                <a:gd name="connsiteY8" fmla="*/ 520132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104" h="545153">
                  <a:moveTo>
                    <a:pt x="617963" y="520132"/>
                  </a:moveTo>
                  <a:lnTo>
                    <a:pt x="520132" y="520132"/>
                  </a:lnTo>
                  <a:cubicBezTo>
                    <a:pt x="234058" y="520132"/>
                    <a:pt x="0" y="286074"/>
                    <a:pt x="0" y="0"/>
                  </a:cubicBezTo>
                  <a:lnTo>
                    <a:pt x="0" y="25013"/>
                  </a:lnTo>
                  <a:cubicBezTo>
                    <a:pt x="0" y="311087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104" y="311087"/>
                    <a:pt x="1138104" y="25013"/>
                  </a:cubicBezTo>
                  <a:lnTo>
                    <a:pt x="1138104" y="0"/>
                  </a:lnTo>
                  <a:cubicBezTo>
                    <a:pt x="1138104" y="286074"/>
                    <a:pt x="904037" y="520132"/>
                    <a:pt x="617963" y="52013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59" name="Freeform: Shape 1658">
            <a:extLst>
              <a:ext uri="{FF2B5EF4-FFF2-40B4-BE49-F238E27FC236}">
                <a16:creationId xmlns:a16="http://schemas.microsoft.com/office/drawing/2014/main" id="{FB437541-97EB-4CA1-AD04-34AFF03A9773}"/>
              </a:ext>
            </a:extLst>
          </p:cNvPr>
          <p:cNvSpPr/>
          <p:nvPr/>
        </p:nvSpPr>
        <p:spPr>
          <a:xfrm>
            <a:off x="16195685" y="716212"/>
            <a:ext cx="1043663" cy="527008"/>
          </a:xfrm>
          <a:custGeom>
            <a:avLst/>
            <a:gdLst>
              <a:gd name="connsiteX0" fmla="*/ 566690 w 1043663"/>
              <a:gd name="connsiteY0" fmla="*/ 476974 h 527008"/>
              <a:gd name="connsiteX1" fmla="*/ 476974 w 1043663"/>
              <a:gd name="connsiteY1" fmla="*/ 476974 h 527008"/>
              <a:gd name="connsiteX2" fmla="*/ 0 w 1043663"/>
              <a:gd name="connsiteY2" fmla="*/ 0 h 527008"/>
              <a:gd name="connsiteX3" fmla="*/ 0 w 1043663"/>
              <a:gd name="connsiteY3" fmla="*/ 50035 h 527008"/>
              <a:gd name="connsiteX4" fmla="*/ 476974 w 1043663"/>
              <a:gd name="connsiteY4" fmla="*/ 527009 h 527008"/>
              <a:gd name="connsiteX5" fmla="*/ 566690 w 1043663"/>
              <a:gd name="connsiteY5" fmla="*/ 527009 h 527008"/>
              <a:gd name="connsiteX6" fmla="*/ 1043664 w 1043663"/>
              <a:gd name="connsiteY6" fmla="*/ 50035 h 527008"/>
              <a:gd name="connsiteX7" fmla="*/ 1043664 w 1043663"/>
              <a:gd name="connsiteY7" fmla="*/ 0 h 527008"/>
              <a:gd name="connsiteX8" fmla="*/ 566690 w 1043663"/>
              <a:gd name="connsiteY8" fmla="*/ 476974 h 52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63" h="527008">
                <a:moveTo>
                  <a:pt x="566690" y="476974"/>
                </a:moveTo>
                <a:lnTo>
                  <a:pt x="476974" y="476974"/>
                </a:lnTo>
                <a:cubicBezTo>
                  <a:pt x="214636" y="476974"/>
                  <a:pt x="0" y="262338"/>
                  <a:pt x="0" y="0"/>
                </a:cubicBezTo>
                <a:lnTo>
                  <a:pt x="0" y="50035"/>
                </a:lnTo>
                <a:cubicBezTo>
                  <a:pt x="0" y="312373"/>
                  <a:pt x="214646" y="527009"/>
                  <a:pt x="476974" y="527009"/>
                </a:cubicBezTo>
                <a:lnTo>
                  <a:pt x="566690" y="527009"/>
                </a:lnTo>
                <a:cubicBezTo>
                  <a:pt x="829028" y="527009"/>
                  <a:pt x="1043664" y="312373"/>
                  <a:pt x="1043664" y="50035"/>
                </a:cubicBezTo>
                <a:lnTo>
                  <a:pt x="1043664" y="0"/>
                </a:lnTo>
                <a:cubicBezTo>
                  <a:pt x="1043673" y="262338"/>
                  <a:pt x="829028" y="476974"/>
                  <a:pt x="566690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60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692291" y="46795"/>
            <a:ext cx="1562738" cy="1562747"/>
            <a:chOff x="10006854" y="7808559"/>
            <a:chExt cx="1562738" cy="1562747"/>
          </a:xfrm>
        </p:grpSpPr>
        <p:sp>
          <p:nvSpPr>
            <p:cNvPr id="1661" name="Freeform: Shape 1660">
              <a:extLst>
                <a:ext uri="{FF2B5EF4-FFF2-40B4-BE49-F238E27FC236}">
                  <a16:creationId xmlns:a16="http://schemas.microsoft.com/office/drawing/2014/main" id="{5C782B2C-DD8C-4445-8610-CFB7259F8B1D}"/>
                </a:ext>
              </a:extLst>
            </p:cNvPr>
            <p:cNvSpPr/>
            <p:nvPr/>
          </p:nvSpPr>
          <p:spPr>
            <a:xfrm>
              <a:off x="10006854" y="7808559"/>
              <a:ext cx="1562738" cy="1562747"/>
            </a:xfrm>
            <a:custGeom>
              <a:avLst/>
              <a:gdLst>
                <a:gd name="connsiteX0" fmla="*/ 848535 w 1562738"/>
                <a:gd name="connsiteY0" fmla="*/ 1562748 h 1562747"/>
                <a:gd name="connsiteX1" fmla="*/ 714204 w 1562738"/>
                <a:gd name="connsiteY1" fmla="*/ 1562748 h 1562747"/>
                <a:gd name="connsiteX2" fmla="*/ 0 w 1562738"/>
                <a:gd name="connsiteY2" fmla="*/ 848544 h 1562747"/>
                <a:gd name="connsiteX3" fmla="*/ 0 w 1562738"/>
                <a:gd name="connsiteY3" fmla="*/ 714203 h 1562747"/>
                <a:gd name="connsiteX4" fmla="*/ 714204 w 1562738"/>
                <a:gd name="connsiteY4" fmla="*/ 0 h 1562747"/>
                <a:gd name="connsiteX5" fmla="*/ 848535 w 1562738"/>
                <a:gd name="connsiteY5" fmla="*/ 0 h 1562747"/>
                <a:gd name="connsiteX6" fmla="*/ 1562738 w 1562738"/>
                <a:gd name="connsiteY6" fmla="*/ 714203 h 1562747"/>
                <a:gd name="connsiteX7" fmla="*/ 1562738 w 1562738"/>
                <a:gd name="connsiteY7" fmla="*/ 848544 h 1562747"/>
                <a:gd name="connsiteX8" fmla="*/ 848535 w 1562738"/>
                <a:gd name="connsiteY8" fmla="*/ 1562748 h 15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47">
                  <a:moveTo>
                    <a:pt x="848535" y="1562748"/>
                  </a:moveTo>
                  <a:lnTo>
                    <a:pt x="714204" y="1562748"/>
                  </a:lnTo>
                  <a:cubicBezTo>
                    <a:pt x="321393" y="1562748"/>
                    <a:pt x="0" y="1241355"/>
                    <a:pt x="0" y="848544"/>
                  </a:cubicBezTo>
                  <a:lnTo>
                    <a:pt x="0" y="714203"/>
                  </a:lnTo>
                  <a:cubicBezTo>
                    <a:pt x="0" y="321392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2"/>
                    <a:pt x="1562738" y="714203"/>
                  </a:cubicBezTo>
                  <a:lnTo>
                    <a:pt x="1562738" y="848544"/>
                  </a:lnTo>
                  <a:cubicBezTo>
                    <a:pt x="1562738" y="1241355"/>
                    <a:pt x="1241346" y="1562748"/>
                    <a:pt x="848535" y="156274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2" name="Freeform: Shape 1661">
              <a:extLst>
                <a:ext uri="{FF2B5EF4-FFF2-40B4-BE49-F238E27FC236}">
                  <a16:creationId xmlns:a16="http://schemas.microsoft.com/office/drawing/2014/main" id="{CBCEAD0D-2C79-4633-AE28-D819A9867875}"/>
                </a:ext>
              </a:extLst>
            </p:cNvPr>
            <p:cNvSpPr/>
            <p:nvPr/>
          </p:nvSpPr>
          <p:spPr>
            <a:xfrm>
              <a:off x="10011398" y="7810807"/>
              <a:ext cx="1553660" cy="1553651"/>
            </a:xfrm>
            <a:custGeom>
              <a:avLst/>
              <a:gdLst>
                <a:gd name="connsiteX0" fmla="*/ 843601 w 1553660"/>
                <a:gd name="connsiteY0" fmla="*/ 1553651 h 1553651"/>
                <a:gd name="connsiteX1" fmla="*/ 710051 w 1553660"/>
                <a:gd name="connsiteY1" fmla="*/ 1553651 h 1553651"/>
                <a:gd name="connsiteX2" fmla="*/ 0 w 1553660"/>
                <a:gd name="connsiteY2" fmla="*/ 843601 h 1553651"/>
                <a:gd name="connsiteX3" fmla="*/ 0 w 1553660"/>
                <a:gd name="connsiteY3" fmla="*/ 710051 h 1553651"/>
                <a:gd name="connsiteX4" fmla="*/ 710051 w 1553660"/>
                <a:gd name="connsiteY4" fmla="*/ 0 h 1553651"/>
                <a:gd name="connsiteX5" fmla="*/ 843601 w 1553660"/>
                <a:gd name="connsiteY5" fmla="*/ 0 h 1553651"/>
                <a:gd name="connsiteX6" fmla="*/ 1553661 w 1553660"/>
                <a:gd name="connsiteY6" fmla="*/ 710051 h 1553651"/>
                <a:gd name="connsiteX7" fmla="*/ 1553661 w 1553660"/>
                <a:gd name="connsiteY7" fmla="*/ 843601 h 1553651"/>
                <a:gd name="connsiteX8" fmla="*/ 843601 w 1553660"/>
                <a:gd name="connsiteY8" fmla="*/ 1553651 h 155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60" h="1553651">
                  <a:moveTo>
                    <a:pt x="843601" y="1553651"/>
                  </a:moveTo>
                  <a:lnTo>
                    <a:pt x="710051" y="1553651"/>
                  </a:lnTo>
                  <a:cubicBezTo>
                    <a:pt x="319526" y="1553651"/>
                    <a:pt x="0" y="1234126"/>
                    <a:pt x="0" y="843601"/>
                  </a:cubicBezTo>
                  <a:lnTo>
                    <a:pt x="0" y="710051"/>
                  </a:lnTo>
                  <a:cubicBezTo>
                    <a:pt x="0" y="319526"/>
                    <a:pt x="319516" y="0"/>
                    <a:pt x="710051" y="0"/>
                  </a:cubicBezTo>
                  <a:lnTo>
                    <a:pt x="843601" y="0"/>
                  </a:lnTo>
                  <a:cubicBezTo>
                    <a:pt x="1234135" y="0"/>
                    <a:pt x="1553661" y="319526"/>
                    <a:pt x="1553661" y="710051"/>
                  </a:cubicBezTo>
                  <a:lnTo>
                    <a:pt x="1553661" y="843601"/>
                  </a:lnTo>
                  <a:cubicBezTo>
                    <a:pt x="1553661" y="1234126"/>
                    <a:pt x="1234135" y="1553651"/>
                    <a:pt x="843601" y="155365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3" name="Freeform: Shape 1662">
              <a:extLst>
                <a:ext uri="{FF2B5EF4-FFF2-40B4-BE49-F238E27FC236}">
                  <a16:creationId xmlns:a16="http://schemas.microsoft.com/office/drawing/2014/main" id="{57F01958-2D10-491E-8605-99BD37EBA260}"/>
                </a:ext>
              </a:extLst>
            </p:cNvPr>
            <p:cNvSpPr/>
            <p:nvPr/>
          </p:nvSpPr>
          <p:spPr>
            <a:xfrm>
              <a:off x="10015941" y="7813045"/>
              <a:ext cx="1544564" cy="1544564"/>
            </a:xfrm>
            <a:custGeom>
              <a:avLst/>
              <a:gdLst>
                <a:gd name="connsiteX0" fmla="*/ 838667 w 1544564"/>
                <a:gd name="connsiteY0" fmla="*/ 1544565 h 1544564"/>
                <a:gd name="connsiteX1" fmla="*/ 705898 w 1544564"/>
                <a:gd name="connsiteY1" fmla="*/ 1544565 h 1544564"/>
                <a:gd name="connsiteX2" fmla="*/ 0 w 1544564"/>
                <a:gd name="connsiteY2" fmla="*/ 838667 h 1544564"/>
                <a:gd name="connsiteX3" fmla="*/ 0 w 1544564"/>
                <a:gd name="connsiteY3" fmla="*/ 705898 h 1544564"/>
                <a:gd name="connsiteX4" fmla="*/ 705898 w 1544564"/>
                <a:gd name="connsiteY4" fmla="*/ 0 h 1544564"/>
                <a:gd name="connsiteX5" fmla="*/ 838667 w 1544564"/>
                <a:gd name="connsiteY5" fmla="*/ 0 h 1544564"/>
                <a:gd name="connsiteX6" fmla="*/ 1544564 w 1544564"/>
                <a:gd name="connsiteY6" fmla="*/ 705898 h 1544564"/>
                <a:gd name="connsiteX7" fmla="*/ 1544564 w 1544564"/>
                <a:gd name="connsiteY7" fmla="*/ 838667 h 1544564"/>
                <a:gd name="connsiteX8" fmla="*/ 838667 w 1544564"/>
                <a:gd name="connsiteY8" fmla="*/ 1544565 h 15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64">
                  <a:moveTo>
                    <a:pt x="838667" y="1544565"/>
                  </a:moveTo>
                  <a:lnTo>
                    <a:pt x="705898" y="1544565"/>
                  </a:lnTo>
                  <a:cubicBezTo>
                    <a:pt x="317649" y="1544565"/>
                    <a:pt x="0" y="1226906"/>
                    <a:pt x="0" y="838667"/>
                  </a:cubicBezTo>
                  <a:lnTo>
                    <a:pt x="0" y="705898"/>
                  </a:lnTo>
                  <a:cubicBezTo>
                    <a:pt x="0" y="317659"/>
                    <a:pt x="317659" y="0"/>
                    <a:pt x="705898" y="0"/>
                  </a:cubicBezTo>
                  <a:lnTo>
                    <a:pt x="838667" y="0"/>
                  </a:lnTo>
                  <a:cubicBezTo>
                    <a:pt x="1226915" y="0"/>
                    <a:pt x="1544564" y="317659"/>
                    <a:pt x="1544564" y="705898"/>
                  </a:cubicBezTo>
                  <a:lnTo>
                    <a:pt x="1544564" y="838667"/>
                  </a:lnTo>
                  <a:cubicBezTo>
                    <a:pt x="1544564" y="1226906"/>
                    <a:pt x="1226906" y="1544565"/>
                    <a:pt x="838667" y="1544565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4" name="Freeform: Shape 1663">
              <a:extLst>
                <a:ext uri="{FF2B5EF4-FFF2-40B4-BE49-F238E27FC236}">
                  <a16:creationId xmlns:a16="http://schemas.microsoft.com/office/drawing/2014/main" id="{76D8F192-2EA9-491D-BD5B-3FBD0DFBC18F}"/>
                </a:ext>
              </a:extLst>
            </p:cNvPr>
            <p:cNvSpPr/>
            <p:nvPr/>
          </p:nvSpPr>
          <p:spPr>
            <a:xfrm>
              <a:off x="10020484" y="7815274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45 w 1535487"/>
                <a:gd name="connsiteY1" fmla="*/ 1535487 h 1535487"/>
                <a:gd name="connsiteX2" fmla="*/ 0 w 1535487"/>
                <a:gd name="connsiteY2" fmla="*/ 833733 h 1535487"/>
                <a:gd name="connsiteX3" fmla="*/ 0 w 1535487"/>
                <a:gd name="connsiteY3" fmla="*/ 701745 h 1535487"/>
                <a:gd name="connsiteX4" fmla="*/ 701745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45 h 1535487"/>
                <a:gd name="connsiteX7" fmla="*/ 1535487 w 1535487"/>
                <a:gd name="connsiteY7" fmla="*/ 833733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45" y="1535487"/>
                  </a:lnTo>
                  <a:cubicBezTo>
                    <a:pt x="315782" y="1535487"/>
                    <a:pt x="0" y="1219696"/>
                    <a:pt x="0" y="833733"/>
                  </a:cubicBezTo>
                  <a:lnTo>
                    <a:pt x="0" y="701745"/>
                  </a:lnTo>
                  <a:cubicBezTo>
                    <a:pt x="0" y="315782"/>
                    <a:pt x="315782" y="0"/>
                    <a:pt x="701745" y="0"/>
                  </a:cubicBezTo>
                  <a:lnTo>
                    <a:pt x="833733" y="0"/>
                  </a:lnTo>
                  <a:cubicBezTo>
                    <a:pt x="1219696" y="0"/>
                    <a:pt x="1535487" y="315792"/>
                    <a:pt x="1535487" y="701745"/>
                  </a:cubicBezTo>
                  <a:lnTo>
                    <a:pt x="1535487" y="833733"/>
                  </a:lnTo>
                  <a:cubicBezTo>
                    <a:pt x="1535487" y="1219696"/>
                    <a:pt x="1219696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5" name="Freeform: Shape 1664">
              <a:extLst>
                <a:ext uri="{FF2B5EF4-FFF2-40B4-BE49-F238E27FC236}">
                  <a16:creationId xmlns:a16="http://schemas.microsoft.com/office/drawing/2014/main" id="{EB9D5355-A7E3-4A88-8CC2-C36DCC72A6FB}"/>
                </a:ext>
              </a:extLst>
            </p:cNvPr>
            <p:cNvSpPr/>
            <p:nvPr/>
          </p:nvSpPr>
          <p:spPr>
            <a:xfrm>
              <a:off x="10025018" y="7817512"/>
              <a:ext cx="1526410" cy="1526390"/>
            </a:xfrm>
            <a:custGeom>
              <a:avLst/>
              <a:gdLst>
                <a:gd name="connsiteX0" fmla="*/ 828808 w 1526410"/>
                <a:gd name="connsiteY0" fmla="*/ 1526391 h 1526390"/>
                <a:gd name="connsiteX1" fmla="*/ 697602 w 1526410"/>
                <a:gd name="connsiteY1" fmla="*/ 1526391 h 1526390"/>
                <a:gd name="connsiteX2" fmla="*/ 0 w 1526410"/>
                <a:gd name="connsiteY2" fmla="*/ 828799 h 1526390"/>
                <a:gd name="connsiteX3" fmla="*/ 0 w 1526410"/>
                <a:gd name="connsiteY3" fmla="*/ 697592 h 1526390"/>
                <a:gd name="connsiteX4" fmla="*/ 697602 w 1526410"/>
                <a:gd name="connsiteY4" fmla="*/ 0 h 1526390"/>
                <a:gd name="connsiteX5" fmla="*/ 828808 w 1526410"/>
                <a:gd name="connsiteY5" fmla="*/ 0 h 1526390"/>
                <a:gd name="connsiteX6" fmla="*/ 1526410 w 1526410"/>
                <a:gd name="connsiteY6" fmla="*/ 697592 h 1526390"/>
                <a:gd name="connsiteX7" fmla="*/ 1526410 w 1526410"/>
                <a:gd name="connsiteY7" fmla="*/ 828799 h 1526390"/>
                <a:gd name="connsiteX8" fmla="*/ 828808 w 1526410"/>
                <a:gd name="connsiteY8" fmla="*/ 1526391 h 1526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10" h="1526390">
                  <a:moveTo>
                    <a:pt x="828808" y="1526391"/>
                  </a:moveTo>
                  <a:lnTo>
                    <a:pt x="697602" y="1526391"/>
                  </a:lnTo>
                  <a:cubicBezTo>
                    <a:pt x="313925" y="1526391"/>
                    <a:pt x="0" y="1212475"/>
                    <a:pt x="0" y="828799"/>
                  </a:cubicBezTo>
                  <a:lnTo>
                    <a:pt x="0" y="697592"/>
                  </a:lnTo>
                  <a:cubicBezTo>
                    <a:pt x="0" y="313915"/>
                    <a:pt x="313925" y="0"/>
                    <a:pt x="697602" y="0"/>
                  </a:cubicBezTo>
                  <a:lnTo>
                    <a:pt x="828808" y="0"/>
                  </a:lnTo>
                  <a:cubicBezTo>
                    <a:pt x="1212485" y="0"/>
                    <a:pt x="1526410" y="313915"/>
                    <a:pt x="1526410" y="697592"/>
                  </a:cubicBezTo>
                  <a:lnTo>
                    <a:pt x="1526410" y="828799"/>
                  </a:lnTo>
                  <a:cubicBezTo>
                    <a:pt x="1526410" y="1212475"/>
                    <a:pt x="1212485" y="1526391"/>
                    <a:pt x="828808" y="1526391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6" name="Freeform: Shape 1665">
              <a:extLst>
                <a:ext uri="{FF2B5EF4-FFF2-40B4-BE49-F238E27FC236}">
                  <a16:creationId xmlns:a16="http://schemas.microsoft.com/office/drawing/2014/main" id="{C8DDC24D-BA94-4312-A600-9F99DFB08C58}"/>
                </a:ext>
              </a:extLst>
            </p:cNvPr>
            <p:cNvSpPr/>
            <p:nvPr/>
          </p:nvSpPr>
          <p:spPr>
            <a:xfrm>
              <a:off x="10029562" y="7819741"/>
              <a:ext cx="1517322" cy="1517323"/>
            </a:xfrm>
            <a:custGeom>
              <a:avLst/>
              <a:gdLst>
                <a:gd name="connsiteX0" fmla="*/ 823874 w 1517322"/>
                <a:gd name="connsiteY0" fmla="*/ 1517323 h 1517323"/>
                <a:gd name="connsiteX1" fmla="*/ 693449 w 1517322"/>
                <a:gd name="connsiteY1" fmla="*/ 1517323 h 1517323"/>
                <a:gd name="connsiteX2" fmla="*/ 0 w 1517322"/>
                <a:gd name="connsiteY2" fmla="*/ 823874 h 1517323"/>
                <a:gd name="connsiteX3" fmla="*/ 0 w 1517322"/>
                <a:gd name="connsiteY3" fmla="*/ 693449 h 1517323"/>
                <a:gd name="connsiteX4" fmla="*/ 693449 w 1517322"/>
                <a:gd name="connsiteY4" fmla="*/ 0 h 1517323"/>
                <a:gd name="connsiteX5" fmla="*/ 823874 w 1517322"/>
                <a:gd name="connsiteY5" fmla="*/ 0 h 1517323"/>
                <a:gd name="connsiteX6" fmla="*/ 1517323 w 1517322"/>
                <a:gd name="connsiteY6" fmla="*/ 693449 h 1517323"/>
                <a:gd name="connsiteX7" fmla="*/ 1517323 w 1517322"/>
                <a:gd name="connsiteY7" fmla="*/ 823874 h 1517323"/>
                <a:gd name="connsiteX8" fmla="*/ 823874 w 1517322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2" h="1517323">
                  <a:moveTo>
                    <a:pt x="823874" y="1517323"/>
                  </a:moveTo>
                  <a:lnTo>
                    <a:pt x="693449" y="1517323"/>
                  </a:lnTo>
                  <a:cubicBezTo>
                    <a:pt x="312049" y="1517323"/>
                    <a:pt x="0" y="1205265"/>
                    <a:pt x="0" y="823874"/>
                  </a:cubicBezTo>
                  <a:lnTo>
                    <a:pt x="0" y="693449"/>
                  </a:lnTo>
                  <a:cubicBezTo>
                    <a:pt x="0" y="312048"/>
                    <a:pt x="312049" y="0"/>
                    <a:pt x="693449" y="0"/>
                  </a:cubicBezTo>
                  <a:lnTo>
                    <a:pt x="823874" y="0"/>
                  </a:lnTo>
                  <a:cubicBezTo>
                    <a:pt x="1205275" y="0"/>
                    <a:pt x="1517323" y="312048"/>
                    <a:pt x="1517323" y="693449"/>
                  </a:cubicBezTo>
                  <a:lnTo>
                    <a:pt x="1517323" y="823874"/>
                  </a:lnTo>
                  <a:cubicBezTo>
                    <a:pt x="1517313" y="1205265"/>
                    <a:pt x="1205275" y="1517323"/>
                    <a:pt x="823874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7" name="Freeform: Shape 1666">
              <a:extLst>
                <a:ext uri="{FF2B5EF4-FFF2-40B4-BE49-F238E27FC236}">
                  <a16:creationId xmlns:a16="http://schemas.microsoft.com/office/drawing/2014/main" id="{1FB889C1-F9B9-4C9D-86BE-B44357268408}"/>
                </a:ext>
              </a:extLst>
            </p:cNvPr>
            <p:cNvSpPr/>
            <p:nvPr/>
          </p:nvSpPr>
          <p:spPr>
            <a:xfrm>
              <a:off x="10034105" y="7821980"/>
              <a:ext cx="1508236" cy="1508235"/>
            </a:xfrm>
            <a:custGeom>
              <a:avLst/>
              <a:gdLst>
                <a:gd name="connsiteX0" fmla="*/ 818940 w 1508236"/>
                <a:gd name="connsiteY0" fmla="*/ 1508236 h 1508235"/>
                <a:gd name="connsiteX1" fmla="*/ 689296 w 1508236"/>
                <a:gd name="connsiteY1" fmla="*/ 1508236 h 1508235"/>
                <a:gd name="connsiteX2" fmla="*/ 0 w 1508236"/>
                <a:gd name="connsiteY2" fmla="*/ 818940 h 1508235"/>
                <a:gd name="connsiteX3" fmla="*/ 0 w 1508236"/>
                <a:gd name="connsiteY3" fmla="*/ 689296 h 1508235"/>
                <a:gd name="connsiteX4" fmla="*/ 689296 w 1508236"/>
                <a:gd name="connsiteY4" fmla="*/ 0 h 1508235"/>
                <a:gd name="connsiteX5" fmla="*/ 818940 w 1508236"/>
                <a:gd name="connsiteY5" fmla="*/ 0 h 1508235"/>
                <a:gd name="connsiteX6" fmla="*/ 1508236 w 1508236"/>
                <a:gd name="connsiteY6" fmla="*/ 689296 h 1508235"/>
                <a:gd name="connsiteX7" fmla="*/ 1508236 w 1508236"/>
                <a:gd name="connsiteY7" fmla="*/ 818940 h 1508235"/>
                <a:gd name="connsiteX8" fmla="*/ 818940 w 1508236"/>
                <a:gd name="connsiteY8" fmla="*/ 1508236 h 150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36" h="1508235">
                  <a:moveTo>
                    <a:pt x="818940" y="1508236"/>
                  </a:moveTo>
                  <a:lnTo>
                    <a:pt x="689296" y="1508236"/>
                  </a:lnTo>
                  <a:cubicBezTo>
                    <a:pt x="310182" y="1508236"/>
                    <a:pt x="0" y="1198054"/>
                    <a:pt x="0" y="818940"/>
                  </a:cubicBezTo>
                  <a:lnTo>
                    <a:pt x="0" y="689296"/>
                  </a:lnTo>
                  <a:cubicBezTo>
                    <a:pt x="0" y="310182"/>
                    <a:pt x="310182" y="0"/>
                    <a:pt x="689296" y="0"/>
                  </a:cubicBezTo>
                  <a:lnTo>
                    <a:pt x="818940" y="0"/>
                  </a:lnTo>
                  <a:cubicBezTo>
                    <a:pt x="1198055" y="0"/>
                    <a:pt x="1508236" y="310182"/>
                    <a:pt x="1508236" y="689296"/>
                  </a:cubicBezTo>
                  <a:lnTo>
                    <a:pt x="1508236" y="818940"/>
                  </a:lnTo>
                  <a:cubicBezTo>
                    <a:pt x="1508236" y="1198045"/>
                    <a:pt x="1198045" y="1508236"/>
                    <a:pt x="818940" y="150823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8" name="Freeform: Shape 1667">
              <a:extLst>
                <a:ext uri="{FF2B5EF4-FFF2-40B4-BE49-F238E27FC236}">
                  <a16:creationId xmlns:a16="http://schemas.microsoft.com/office/drawing/2014/main" id="{73AEC195-FBA0-42D8-82D0-3AEF4624E648}"/>
                </a:ext>
              </a:extLst>
            </p:cNvPr>
            <p:cNvSpPr/>
            <p:nvPr/>
          </p:nvSpPr>
          <p:spPr>
            <a:xfrm>
              <a:off x="10038649" y="7824208"/>
              <a:ext cx="1499158" cy="1499149"/>
            </a:xfrm>
            <a:custGeom>
              <a:avLst/>
              <a:gdLst>
                <a:gd name="connsiteX0" fmla="*/ 814007 w 1499158"/>
                <a:gd name="connsiteY0" fmla="*/ 1499149 h 1499149"/>
                <a:gd name="connsiteX1" fmla="*/ 685143 w 1499158"/>
                <a:gd name="connsiteY1" fmla="*/ 1499149 h 1499149"/>
                <a:gd name="connsiteX2" fmla="*/ 0 w 1499158"/>
                <a:gd name="connsiteY2" fmla="*/ 814006 h 1499149"/>
                <a:gd name="connsiteX3" fmla="*/ 0 w 1499158"/>
                <a:gd name="connsiteY3" fmla="*/ 685143 h 1499149"/>
                <a:gd name="connsiteX4" fmla="*/ 685143 w 1499158"/>
                <a:gd name="connsiteY4" fmla="*/ 0 h 1499149"/>
                <a:gd name="connsiteX5" fmla="*/ 814007 w 1499158"/>
                <a:gd name="connsiteY5" fmla="*/ 0 h 1499149"/>
                <a:gd name="connsiteX6" fmla="*/ 1499159 w 1499158"/>
                <a:gd name="connsiteY6" fmla="*/ 685143 h 1499149"/>
                <a:gd name="connsiteX7" fmla="*/ 1499159 w 1499158"/>
                <a:gd name="connsiteY7" fmla="*/ 814006 h 1499149"/>
                <a:gd name="connsiteX8" fmla="*/ 814007 w 1499158"/>
                <a:gd name="connsiteY8" fmla="*/ 1499149 h 149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58" h="1499149">
                  <a:moveTo>
                    <a:pt x="814007" y="1499149"/>
                  </a:moveTo>
                  <a:lnTo>
                    <a:pt x="685143" y="1499149"/>
                  </a:lnTo>
                  <a:cubicBezTo>
                    <a:pt x="308315" y="1499149"/>
                    <a:pt x="0" y="1190835"/>
                    <a:pt x="0" y="814006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43" y="0"/>
                  </a:cubicBezTo>
                  <a:lnTo>
                    <a:pt x="814007" y="0"/>
                  </a:lnTo>
                  <a:cubicBezTo>
                    <a:pt x="1190844" y="0"/>
                    <a:pt x="1499159" y="308315"/>
                    <a:pt x="1499159" y="685143"/>
                  </a:cubicBezTo>
                  <a:lnTo>
                    <a:pt x="1499159" y="814006"/>
                  </a:lnTo>
                  <a:cubicBezTo>
                    <a:pt x="1499150" y="1190835"/>
                    <a:pt x="1190835" y="1499149"/>
                    <a:pt x="814007" y="149914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9" name="Freeform: Shape 1668">
              <a:extLst>
                <a:ext uri="{FF2B5EF4-FFF2-40B4-BE49-F238E27FC236}">
                  <a16:creationId xmlns:a16="http://schemas.microsoft.com/office/drawing/2014/main" id="{5A3CBC37-6A07-48D5-8A4B-1DCF5A9B8479}"/>
                </a:ext>
              </a:extLst>
            </p:cNvPr>
            <p:cNvSpPr/>
            <p:nvPr/>
          </p:nvSpPr>
          <p:spPr>
            <a:xfrm>
              <a:off x="10043192" y="7826447"/>
              <a:ext cx="1490062" cy="1490062"/>
            </a:xfrm>
            <a:custGeom>
              <a:avLst/>
              <a:gdLst>
                <a:gd name="connsiteX0" fmla="*/ 809073 w 1490062"/>
                <a:gd name="connsiteY0" fmla="*/ 1490062 h 1490062"/>
                <a:gd name="connsiteX1" fmla="*/ 680990 w 1490062"/>
                <a:gd name="connsiteY1" fmla="*/ 1490062 h 1490062"/>
                <a:gd name="connsiteX2" fmla="*/ 0 w 1490062"/>
                <a:gd name="connsiteY2" fmla="*/ 809073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3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3 h 1490062"/>
                <a:gd name="connsiteX8" fmla="*/ 809073 w 1490062"/>
                <a:gd name="connsiteY8" fmla="*/ 1490062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3" y="1490062"/>
                  </a:moveTo>
                  <a:lnTo>
                    <a:pt x="680990" y="1490062"/>
                  </a:lnTo>
                  <a:cubicBezTo>
                    <a:pt x="306438" y="1490062"/>
                    <a:pt x="0" y="1183615"/>
                    <a:pt x="0" y="809073"/>
                  </a:cubicBezTo>
                  <a:lnTo>
                    <a:pt x="0" y="680990"/>
                  </a:lnTo>
                  <a:cubicBezTo>
                    <a:pt x="0" y="306448"/>
                    <a:pt x="306438" y="0"/>
                    <a:pt x="680990" y="0"/>
                  </a:cubicBezTo>
                  <a:lnTo>
                    <a:pt x="809073" y="0"/>
                  </a:lnTo>
                  <a:cubicBezTo>
                    <a:pt x="1183624" y="0"/>
                    <a:pt x="1490062" y="306448"/>
                    <a:pt x="1490062" y="680990"/>
                  </a:cubicBezTo>
                  <a:lnTo>
                    <a:pt x="1490062" y="809073"/>
                  </a:lnTo>
                  <a:cubicBezTo>
                    <a:pt x="1490062" y="1183624"/>
                    <a:pt x="1183624" y="1490062"/>
                    <a:pt x="809073" y="1490062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0" name="Freeform: Shape 1669">
              <a:extLst>
                <a:ext uri="{FF2B5EF4-FFF2-40B4-BE49-F238E27FC236}">
                  <a16:creationId xmlns:a16="http://schemas.microsoft.com/office/drawing/2014/main" id="{7FE42437-C3EA-42B7-9775-AD8094E73711}"/>
                </a:ext>
              </a:extLst>
            </p:cNvPr>
            <p:cNvSpPr/>
            <p:nvPr/>
          </p:nvSpPr>
          <p:spPr>
            <a:xfrm>
              <a:off x="10047726" y="7828676"/>
              <a:ext cx="1480994" cy="1480994"/>
            </a:xfrm>
            <a:custGeom>
              <a:avLst/>
              <a:gdLst>
                <a:gd name="connsiteX0" fmla="*/ 804148 w 1480994"/>
                <a:gd name="connsiteY0" fmla="*/ 1480995 h 1480994"/>
                <a:gd name="connsiteX1" fmla="*/ 676847 w 1480994"/>
                <a:gd name="connsiteY1" fmla="*/ 1480995 h 1480994"/>
                <a:gd name="connsiteX2" fmla="*/ 0 w 1480994"/>
                <a:gd name="connsiteY2" fmla="*/ 804148 h 1480994"/>
                <a:gd name="connsiteX3" fmla="*/ 0 w 1480994"/>
                <a:gd name="connsiteY3" fmla="*/ 676846 h 1480994"/>
                <a:gd name="connsiteX4" fmla="*/ 676847 w 1480994"/>
                <a:gd name="connsiteY4" fmla="*/ 0 h 1480994"/>
                <a:gd name="connsiteX5" fmla="*/ 804148 w 1480994"/>
                <a:gd name="connsiteY5" fmla="*/ 0 h 1480994"/>
                <a:gd name="connsiteX6" fmla="*/ 1480995 w 1480994"/>
                <a:gd name="connsiteY6" fmla="*/ 676846 h 1480994"/>
                <a:gd name="connsiteX7" fmla="*/ 1480995 w 1480994"/>
                <a:gd name="connsiteY7" fmla="*/ 804148 h 1480994"/>
                <a:gd name="connsiteX8" fmla="*/ 804148 w 1480994"/>
                <a:gd name="connsiteY8" fmla="*/ 1480995 h 148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94" h="1480994">
                  <a:moveTo>
                    <a:pt x="804148" y="1480995"/>
                  </a:moveTo>
                  <a:lnTo>
                    <a:pt x="676847" y="1480995"/>
                  </a:lnTo>
                  <a:cubicBezTo>
                    <a:pt x="304581" y="1480995"/>
                    <a:pt x="0" y="1176414"/>
                    <a:pt x="0" y="804148"/>
                  </a:cubicBezTo>
                  <a:lnTo>
                    <a:pt x="0" y="676846"/>
                  </a:lnTo>
                  <a:cubicBezTo>
                    <a:pt x="0" y="30458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14" y="0"/>
                    <a:pt x="1480995" y="304581"/>
                    <a:pt x="1480995" y="676846"/>
                  </a:cubicBezTo>
                  <a:lnTo>
                    <a:pt x="1480995" y="804148"/>
                  </a:lnTo>
                  <a:cubicBezTo>
                    <a:pt x="1480985" y="1176414"/>
                    <a:pt x="1176414" y="1480995"/>
                    <a:pt x="804148" y="148099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1" name="Freeform: Shape 1670">
              <a:extLst>
                <a:ext uri="{FF2B5EF4-FFF2-40B4-BE49-F238E27FC236}">
                  <a16:creationId xmlns:a16="http://schemas.microsoft.com/office/drawing/2014/main" id="{CAA5CBAC-FA62-45C0-A11F-91402C2872DE}"/>
                </a:ext>
              </a:extLst>
            </p:cNvPr>
            <p:cNvSpPr/>
            <p:nvPr/>
          </p:nvSpPr>
          <p:spPr>
            <a:xfrm>
              <a:off x="10052269" y="7830914"/>
              <a:ext cx="1471907" cy="1471898"/>
            </a:xfrm>
            <a:custGeom>
              <a:avLst/>
              <a:gdLst>
                <a:gd name="connsiteX0" fmla="*/ 799224 w 1471907"/>
                <a:gd name="connsiteY0" fmla="*/ 1471898 h 1471898"/>
                <a:gd name="connsiteX1" fmla="*/ 672694 w 1471907"/>
                <a:gd name="connsiteY1" fmla="*/ 1471898 h 1471898"/>
                <a:gd name="connsiteX2" fmla="*/ 0 w 1471907"/>
                <a:gd name="connsiteY2" fmla="*/ 799214 h 1471898"/>
                <a:gd name="connsiteX3" fmla="*/ 0 w 1471907"/>
                <a:gd name="connsiteY3" fmla="*/ 672694 h 1471898"/>
                <a:gd name="connsiteX4" fmla="*/ 672694 w 1471907"/>
                <a:gd name="connsiteY4" fmla="*/ 0 h 1471898"/>
                <a:gd name="connsiteX5" fmla="*/ 799224 w 1471907"/>
                <a:gd name="connsiteY5" fmla="*/ 0 h 1471898"/>
                <a:gd name="connsiteX6" fmla="*/ 1471908 w 1471907"/>
                <a:gd name="connsiteY6" fmla="*/ 672694 h 1471898"/>
                <a:gd name="connsiteX7" fmla="*/ 1471908 w 1471907"/>
                <a:gd name="connsiteY7" fmla="*/ 799214 h 1471898"/>
                <a:gd name="connsiteX8" fmla="*/ 799224 w 1471907"/>
                <a:gd name="connsiteY8" fmla="*/ 1471898 h 147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907" h="1471898">
                  <a:moveTo>
                    <a:pt x="799224" y="1471898"/>
                  </a:moveTo>
                  <a:lnTo>
                    <a:pt x="672694" y="1471898"/>
                  </a:lnTo>
                  <a:cubicBezTo>
                    <a:pt x="302714" y="1471898"/>
                    <a:pt x="0" y="1169194"/>
                    <a:pt x="0" y="799214"/>
                  </a:cubicBezTo>
                  <a:lnTo>
                    <a:pt x="0" y="672694"/>
                  </a:lnTo>
                  <a:cubicBezTo>
                    <a:pt x="0" y="302714"/>
                    <a:pt x="302705" y="0"/>
                    <a:pt x="672694" y="0"/>
                  </a:cubicBezTo>
                  <a:lnTo>
                    <a:pt x="799224" y="0"/>
                  </a:lnTo>
                  <a:cubicBezTo>
                    <a:pt x="1169194" y="0"/>
                    <a:pt x="1471908" y="302714"/>
                    <a:pt x="1471908" y="672694"/>
                  </a:cubicBezTo>
                  <a:lnTo>
                    <a:pt x="1471908" y="799214"/>
                  </a:lnTo>
                  <a:cubicBezTo>
                    <a:pt x="1471908" y="1169194"/>
                    <a:pt x="1169184" y="1471898"/>
                    <a:pt x="799224" y="147189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2" name="Freeform: Shape 1671">
              <a:extLst>
                <a:ext uri="{FF2B5EF4-FFF2-40B4-BE49-F238E27FC236}">
                  <a16:creationId xmlns:a16="http://schemas.microsoft.com/office/drawing/2014/main" id="{16F302F6-6DB9-4FDB-B03B-842688486D01}"/>
                </a:ext>
              </a:extLst>
            </p:cNvPr>
            <p:cNvSpPr/>
            <p:nvPr/>
          </p:nvSpPr>
          <p:spPr>
            <a:xfrm>
              <a:off x="10056813" y="7833143"/>
              <a:ext cx="1462830" cy="1462821"/>
            </a:xfrm>
            <a:custGeom>
              <a:avLst/>
              <a:gdLst>
                <a:gd name="connsiteX0" fmla="*/ 794290 w 1462830"/>
                <a:gd name="connsiteY0" fmla="*/ 1462821 h 1462821"/>
                <a:gd name="connsiteX1" fmla="*/ 668541 w 1462830"/>
                <a:gd name="connsiteY1" fmla="*/ 1462821 h 1462821"/>
                <a:gd name="connsiteX2" fmla="*/ 0 w 1462830"/>
                <a:gd name="connsiteY2" fmla="*/ 794280 h 1462821"/>
                <a:gd name="connsiteX3" fmla="*/ 0 w 1462830"/>
                <a:gd name="connsiteY3" fmla="*/ 668541 h 1462821"/>
                <a:gd name="connsiteX4" fmla="*/ 668541 w 1462830"/>
                <a:gd name="connsiteY4" fmla="*/ 0 h 1462821"/>
                <a:gd name="connsiteX5" fmla="*/ 794290 w 1462830"/>
                <a:gd name="connsiteY5" fmla="*/ 0 h 1462821"/>
                <a:gd name="connsiteX6" fmla="*/ 1462831 w 1462830"/>
                <a:gd name="connsiteY6" fmla="*/ 668541 h 1462821"/>
                <a:gd name="connsiteX7" fmla="*/ 1462831 w 1462830"/>
                <a:gd name="connsiteY7" fmla="*/ 794280 h 1462821"/>
                <a:gd name="connsiteX8" fmla="*/ 794290 w 1462830"/>
                <a:gd name="connsiteY8" fmla="*/ 1462821 h 1462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1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38"/>
                    <a:pt x="300838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1" y="300838"/>
                    <a:pt x="1462831" y="668541"/>
                  </a:cubicBezTo>
                  <a:lnTo>
                    <a:pt x="1462831" y="794280"/>
                  </a:lnTo>
                  <a:cubicBezTo>
                    <a:pt x="1462821" y="1161983"/>
                    <a:pt x="1161974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3" name="Freeform: Shape 1672">
              <a:extLst>
                <a:ext uri="{FF2B5EF4-FFF2-40B4-BE49-F238E27FC236}">
                  <a16:creationId xmlns:a16="http://schemas.microsoft.com/office/drawing/2014/main" id="{7CF4A143-2853-4443-8EAE-E91DBA2A473C}"/>
                </a:ext>
              </a:extLst>
            </p:cNvPr>
            <p:cNvSpPr/>
            <p:nvPr/>
          </p:nvSpPr>
          <p:spPr>
            <a:xfrm>
              <a:off x="10061366" y="7835381"/>
              <a:ext cx="1453724" cy="1453733"/>
            </a:xfrm>
            <a:custGeom>
              <a:avLst/>
              <a:gdLst>
                <a:gd name="connsiteX0" fmla="*/ 789346 w 1453724"/>
                <a:gd name="connsiteY0" fmla="*/ 1453734 h 1453733"/>
                <a:gd name="connsiteX1" fmla="*/ 664378 w 1453724"/>
                <a:gd name="connsiteY1" fmla="*/ 1453734 h 1453733"/>
                <a:gd name="connsiteX2" fmla="*/ 0 w 1453724"/>
                <a:gd name="connsiteY2" fmla="*/ 789346 h 1453733"/>
                <a:gd name="connsiteX3" fmla="*/ 0 w 1453724"/>
                <a:gd name="connsiteY3" fmla="*/ 664388 h 1453733"/>
                <a:gd name="connsiteX4" fmla="*/ 664378 w 1453724"/>
                <a:gd name="connsiteY4" fmla="*/ 0 h 1453733"/>
                <a:gd name="connsiteX5" fmla="*/ 789346 w 1453724"/>
                <a:gd name="connsiteY5" fmla="*/ 0 h 1453733"/>
                <a:gd name="connsiteX6" fmla="*/ 1453725 w 1453724"/>
                <a:gd name="connsiteY6" fmla="*/ 664388 h 1453733"/>
                <a:gd name="connsiteX7" fmla="*/ 1453725 w 1453724"/>
                <a:gd name="connsiteY7" fmla="*/ 789346 h 1453733"/>
                <a:gd name="connsiteX8" fmla="*/ 789346 w 1453724"/>
                <a:gd name="connsiteY8" fmla="*/ 1453734 h 14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24" h="1453733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54"/>
                    <a:pt x="0" y="789346"/>
                  </a:cubicBezTo>
                  <a:lnTo>
                    <a:pt x="0" y="664388"/>
                  </a:lnTo>
                  <a:cubicBezTo>
                    <a:pt x="0" y="298971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25" y="298971"/>
                    <a:pt x="1453725" y="664388"/>
                  </a:cubicBezTo>
                  <a:lnTo>
                    <a:pt x="1453725" y="789346"/>
                  </a:lnTo>
                  <a:cubicBezTo>
                    <a:pt x="1453725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4" name="Freeform: Shape 1673">
              <a:extLst>
                <a:ext uri="{FF2B5EF4-FFF2-40B4-BE49-F238E27FC236}">
                  <a16:creationId xmlns:a16="http://schemas.microsoft.com/office/drawing/2014/main" id="{A0E39BCC-0252-456B-8D2D-47F38A4A831D}"/>
                </a:ext>
              </a:extLst>
            </p:cNvPr>
            <p:cNvSpPr/>
            <p:nvPr/>
          </p:nvSpPr>
          <p:spPr>
            <a:xfrm>
              <a:off x="10065909" y="7837629"/>
              <a:ext cx="1444637" cy="1444637"/>
            </a:xfrm>
            <a:custGeom>
              <a:avLst/>
              <a:gdLst>
                <a:gd name="connsiteX0" fmla="*/ 784412 w 1444637"/>
                <a:gd name="connsiteY0" fmla="*/ 1444638 h 1444637"/>
                <a:gd name="connsiteX1" fmla="*/ 660225 w 1444637"/>
                <a:gd name="connsiteY1" fmla="*/ 1444638 h 1444637"/>
                <a:gd name="connsiteX2" fmla="*/ 0 w 1444637"/>
                <a:gd name="connsiteY2" fmla="*/ 784412 h 1444637"/>
                <a:gd name="connsiteX3" fmla="*/ 0 w 1444637"/>
                <a:gd name="connsiteY3" fmla="*/ 660225 h 1444637"/>
                <a:gd name="connsiteX4" fmla="*/ 660225 w 1444637"/>
                <a:gd name="connsiteY4" fmla="*/ 0 h 1444637"/>
                <a:gd name="connsiteX5" fmla="*/ 784412 w 1444637"/>
                <a:gd name="connsiteY5" fmla="*/ 0 h 1444637"/>
                <a:gd name="connsiteX6" fmla="*/ 1444638 w 1444637"/>
                <a:gd name="connsiteY6" fmla="*/ 660225 h 1444637"/>
                <a:gd name="connsiteX7" fmla="*/ 1444638 w 1444637"/>
                <a:gd name="connsiteY7" fmla="*/ 784412 h 1444637"/>
                <a:gd name="connsiteX8" fmla="*/ 784412 w 1444637"/>
                <a:gd name="connsiteY8" fmla="*/ 1444638 h 144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37" h="1444637">
                  <a:moveTo>
                    <a:pt x="784412" y="1444638"/>
                  </a:moveTo>
                  <a:lnTo>
                    <a:pt x="660225" y="1444638"/>
                  </a:lnTo>
                  <a:cubicBezTo>
                    <a:pt x="297094" y="1444638"/>
                    <a:pt x="0" y="1147544"/>
                    <a:pt x="0" y="784412"/>
                  </a:cubicBezTo>
                  <a:lnTo>
                    <a:pt x="0" y="660225"/>
                  </a:lnTo>
                  <a:cubicBezTo>
                    <a:pt x="0" y="297094"/>
                    <a:pt x="297104" y="0"/>
                    <a:pt x="660225" y="0"/>
                  </a:cubicBezTo>
                  <a:lnTo>
                    <a:pt x="784412" y="0"/>
                  </a:lnTo>
                  <a:cubicBezTo>
                    <a:pt x="1147534" y="0"/>
                    <a:pt x="1444638" y="297104"/>
                    <a:pt x="1444638" y="660225"/>
                  </a:cubicBezTo>
                  <a:lnTo>
                    <a:pt x="1444638" y="784412"/>
                  </a:lnTo>
                  <a:cubicBezTo>
                    <a:pt x="1444638" y="1147534"/>
                    <a:pt x="1147534" y="1444638"/>
                    <a:pt x="784412" y="1444638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5" name="Freeform: Shape 1674">
              <a:extLst>
                <a:ext uri="{FF2B5EF4-FFF2-40B4-BE49-F238E27FC236}">
                  <a16:creationId xmlns:a16="http://schemas.microsoft.com/office/drawing/2014/main" id="{F860AFB3-F9B6-45A1-959E-0BCA48F78D6D}"/>
                </a:ext>
              </a:extLst>
            </p:cNvPr>
            <p:cNvSpPr/>
            <p:nvPr/>
          </p:nvSpPr>
          <p:spPr>
            <a:xfrm>
              <a:off x="10070443" y="7839848"/>
              <a:ext cx="1435569" cy="1435569"/>
            </a:xfrm>
            <a:custGeom>
              <a:avLst/>
              <a:gdLst>
                <a:gd name="connsiteX0" fmla="*/ 779488 w 1435569"/>
                <a:gd name="connsiteY0" fmla="*/ 1435570 h 1435569"/>
                <a:gd name="connsiteX1" fmla="*/ 656082 w 1435569"/>
                <a:gd name="connsiteY1" fmla="*/ 1435570 h 1435569"/>
                <a:gd name="connsiteX2" fmla="*/ 0 w 1435569"/>
                <a:gd name="connsiteY2" fmla="*/ 779488 h 1435569"/>
                <a:gd name="connsiteX3" fmla="*/ 0 w 1435569"/>
                <a:gd name="connsiteY3" fmla="*/ 656082 h 1435569"/>
                <a:gd name="connsiteX4" fmla="*/ 656082 w 1435569"/>
                <a:gd name="connsiteY4" fmla="*/ 0 h 1435569"/>
                <a:gd name="connsiteX5" fmla="*/ 779488 w 1435569"/>
                <a:gd name="connsiteY5" fmla="*/ 0 h 1435569"/>
                <a:gd name="connsiteX6" fmla="*/ 1435570 w 1435569"/>
                <a:gd name="connsiteY6" fmla="*/ 656082 h 1435569"/>
                <a:gd name="connsiteX7" fmla="*/ 1435570 w 1435569"/>
                <a:gd name="connsiteY7" fmla="*/ 779488 h 1435569"/>
                <a:gd name="connsiteX8" fmla="*/ 779488 w 1435569"/>
                <a:gd name="connsiteY8" fmla="*/ 1435570 h 1435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9">
                  <a:moveTo>
                    <a:pt x="779488" y="1435570"/>
                  </a:moveTo>
                  <a:lnTo>
                    <a:pt x="656082" y="1435570"/>
                  </a:lnTo>
                  <a:cubicBezTo>
                    <a:pt x="295237" y="1435570"/>
                    <a:pt x="0" y="1140333"/>
                    <a:pt x="0" y="779488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88"/>
                  </a:lnTo>
                  <a:cubicBezTo>
                    <a:pt x="1435560" y="1140333"/>
                    <a:pt x="1140323" y="1435570"/>
                    <a:pt x="779488" y="143557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6" name="Freeform: Shape 1675">
              <a:extLst>
                <a:ext uri="{FF2B5EF4-FFF2-40B4-BE49-F238E27FC236}">
                  <a16:creationId xmlns:a16="http://schemas.microsoft.com/office/drawing/2014/main" id="{38006E43-8AA9-437C-B209-BCA58CB5BBA7}"/>
                </a:ext>
              </a:extLst>
            </p:cNvPr>
            <p:cNvSpPr/>
            <p:nvPr/>
          </p:nvSpPr>
          <p:spPr>
            <a:xfrm>
              <a:off x="10074986" y="7842087"/>
              <a:ext cx="1426473" cy="1426483"/>
            </a:xfrm>
            <a:custGeom>
              <a:avLst/>
              <a:gdLst>
                <a:gd name="connsiteX0" fmla="*/ 774554 w 1426473"/>
                <a:gd name="connsiteY0" fmla="*/ 1426483 h 1426483"/>
                <a:gd name="connsiteX1" fmla="*/ 651929 w 1426473"/>
                <a:gd name="connsiteY1" fmla="*/ 1426483 h 1426483"/>
                <a:gd name="connsiteX2" fmla="*/ 0 w 1426473"/>
                <a:gd name="connsiteY2" fmla="*/ 774554 h 1426483"/>
                <a:gd name="connsiteX3" fmla="*/ 0 w 1426473"/>
                <a:gd name="connsiteY3" fmla="*/ 651929 h 1426483"/>
                <a:gd name="connsiteX4" fmla="*/ 651929 w 1426473"/>
                <a:gd name="connsiteY4" fmla="*/ 0 h 1426483"/>
                <a:gd name="connsiteX5" fmla="*/ 774554 w 1426473"/>
                <a:gd name="connsiteY5" fmla="*/ 0 h 1426483"/>
                <a:gd name="connsiteX6" fmla="*/ 1426474 w 1426473"/>
                <a:gd name="connsiteY6" fmla="*/ 651929 h 1426483"/>
                <a:gd name="connsiteX7" fmla="*/ 1426474 w 1426473"/>
                <a:gd name="connsiteY7" fmla="*/ 774554 h 1426483"/>
                <a:gd name="connsiteX8" fmla="*/ 774554 w 1426473"/>
                <a:gd name="connsiteY8" fmla="*/ 1426483 h 142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73" h="1426483">
                  <a:moveTo>
                    <a:pt x="774554" y="1426483"/>
                  </a:moveTo>
                  <a:lnTo>
                    <a:pt x="651929" y="1426483"/>
                  </a:lnTo>
                  <a:cubicBezTo>
                    <a:pt x="293370" y="1426483"/>
                    <a:pt x="0" y="1133113"/>
                    <a:pt x="0" y="774554"/>
                  </a:cubicBezTo>
                  <a:lnTo>
                    <a:pt x="0" y="651929"/>
                  </a:lnTo>
                  <a:cubicBezTo>
                    <a:pt x="0" y="293370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13" y="0"/>
                    <a:pt x="1426474" y="293370"/>
                    <a:pt x="1426474" y="651929"/>
                  </a:cubicBezTo>
                  <a:lnTo>
                    <a:pt x="1426474" y="774554"/>
                  </a:lnTo>
                  <a:cubicBezTo>
                    <a:pt x="1426474" y="1133113"/>
                    <a:pt x="1133104" y="1426483"/>
                    <a:pt x="774554" y="1426483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77" name="Freeform: Shape 1676">
            <a:extLst>
              <a:ext uri="{FF2B5EF4-FFF2-40B4-BE49-F238E27FC236}">
                <a16:creationId xmlns:a16="http://schemas.microsoft.com/office/drawing/2014/main" id="{2E47F194-2F95-4885-83B9-D279A8BD2E8E}"/>
              </a:ext>
            </a:extLst>
          </p:cNvPr>
          <p:cNvSpPr/>
          <p:nvPr/>
        </p:nvSpPr>
        <p:spPr>
          <a:xfrm>
            <a:off x="17723828" y="-16566"/>
            <a:ext cx="1492577" cy="1492586"/>
          </a:xfrm>
          <a:custGeom>
            <a:avLst/>
            <a:gdLst>
              <a:gd name="connsiteX0" fmla="*/ 810444 w 1492577"/>
              <a:gd name="connsiteY0" fmla="*/ 1492587 h 1492586"/>
              <a:gd name="connsiteX1" fmla="*/ 682143 w 1492577"/>
              <a:gd name="connsiteY1" fmla="*/ 1492587 h 1492586"/>
              <a:gd name="connsiteX2" fmla="*/ 0 w 1492577"/>
              <a:gd name="connsiteY2" fmla="*/ 810444 h 1492586"/>
              <a:gd name="connsiteX3" fmla="*/ 0 w 1492577"/>
              <a:gd name="connsiteY3" fmla="*/ 682143 h 1492586"/>
              <a:gd name="connsiteX4" fmla="*/ 682143 w 1492577"/>
              <a:gd name="connsiteY4" fmla="*/ 0 h 1492586"/>
              <a:gd name="connsiteX5" fmla="*/ 810444 w 1492577"/>
              <a:gd name="connsiteY5" fmla="*/ 0 h 1492586"/>
              <a:gd name="connsiteX6" fmla="*/ 1492577 w 1492577"/>
              <a:gd name="connsiteY6" fmla="*/ 682143 h 1492586"/>
              <a:gd name="connsiteX7" fmla="*/ 1492577 w 1492577"/>
              <a:gd name="connsiteY7" fmla="*/ 810444 h 1492586"/>
              <a:gd name="connsiteX8" fmla="*/ 810444 w 1492577"/>
              <a:gd name="connsiteY8" fmla="*/ 1492587 h 149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77" h="1492586">
                <a:moveTo>
                  <a:pt x="810444" y="1492587"/>
                </a:moveTo>
                <a:lnTo>
                  <a:pt x="682143" y="1492587"/>
                </a:lnTo>
                <a:cubicBezTo>
                  <a:pt x="306962" y="1492587"/>
                  <a:pt x="0" y="1185615"/>
                  <a:pt x="0" y="810444"/>
                </a:cubicBezTo>
                <a:lnTo>
                  <a:pt x="0" y="682143"/>
                </a:lnTo>
                <a:cubicBezTo>
                  <a:pt x="0" y="306962"/>
                  <a:pt x="306962" y="0"/>
                  <a:pt x="682143" y="0"/>
                </a:cubicBezTo>
                <a:lnTo>
                  <a:pt x="810444" y="0"/>
                </a:lnTo>
                <a:cubicBezTo>
                  <a:pt x="1185624" y="0"/>
                  <a:pt x="1492577" y="306962"/>
                  <a:pt x="1492577" y="682143"/>
                </a:cubicBezTo>
                <a:lnTo>
                  <a:pt x="1492577" y="810444"/>
                </a:lnTo>
                <a:cubicBezTo>
                  <a:pt x="1492577" y="1185615"/>
                  <a:pt x="1185624" y="1492587"/>
                  <a:pt x="810444" y="149258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78" name="Freeform: Shape 1677">
            <a:extLst>
              <a:ext uri="{FF2B5EF4-FFF2-40B4-BE49-F238E27FC236}">
                <a16:creationId xmlns:a16="http://schemas.microsoft.com/office/drawing/2014/main" id="{20648267-DFFE-485B-B5FF-9A942C4F3346}"/>
              </a:ext>
            </a:extLst>
          </p:cNvPr>
          <p:cNvSpPr/>
          <p:nvPr/>
        </p:nvSpPr>
        <p:spPr>
          <a:xfrm>
            <a:off x="17746288" y="5885"/>
            <a:ext cx="1447666" cy="1447676"/>
          </a:xfrm>
          <a:custGeom>
            <a:avLst/>
            <a:gdLst>
              <a:gd name="connsiteX0" fmla="*/ 786051 w 1447666"/>
              <a:gd name="connsiteY0" fmla="*/ 1447676 h 1447676"/>
              <a:gd name="connsiteX1" fmla="*/ 661616 w 1447666"/>
              <a:gd name="connsiteY1" fmla="*/ 1447676 h 1447676"/>
              <a:gd name="connsiteX2" fmla="*/ 0 w 1447666"/>
              <a:gd name="connsiteY2" fmla="*/ 786060 h 1447676"/>
              <a:gd name="connsiteX3" fmla="*/ 0 w 1447666"/>
              <a:gd name="connsiteY3" fmla="*/ 661616 h 1447676"/>
              <a:gd name="connsiteX4" fmla="*/ 661616 w 1447666"/>
              <a:gd name="connsiteY4" fmla="*/ 0 h 1447676"/>
              <a:gd name="connsiteX5" fmla="*/ 786051 w 1447666"/>
              <a:gd name="connsiteY5" fmla="*/ 0 h 1447676"/>
              <a:gd name="connsiteX6" fmla="*/ 1447667 w 1447666"/>
              <a:gd name="connsiteY6" fmla="*/ 661616 h 1447676"/>
              <a:gd name="connsiteX7" fmla="*/ 1447667 w 1447666"/>
              <a:gd name="connsiteY7" fmla="*/ 786060 h 1447676"/>
              <a:gd name="connsiteX8" fmla="*/ 786051 w 144766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66" h="1447676">
                <a:moveTo>
                  <a:pt x="786051" y="1447676"/>
                </a:moveTo>
                <a:lnTo>
                  <a:pt x="661616" y="1447676"/>
                </a:lnTo>
                <a:cubicBezTo>
                  <a:pt x="297723" y="1447676"/>
                  <a:pt x="0" y="1149944"/>
                  <a:pt x="0" y="786060"/>
                </a:cubicBezTo>
                <a:lnTo>
                  <a:pt x="0" y="661616"/>
                </a:lnTo>
                <a:cubicBezTo>
                  <a:pt x="0" y="297723"/>
                  <a:pt x="297732" y="0"/>
                  <a:pt x="661616" y="0"/>
                </a:cubicBezTo>
                <a:lnTo>
                  <a:pt x="786051" y="0"/>
                </a:lnTo>
                <a:cubicBezTo>
                  <a:pt x="1149944" y="0"/>
                  <a:pt x="1447667" y="297733"/>
                  <a:pt x="1447667" y="661616"/>
                </a:cubicBezTo>
                <a:lnTo>
                  <a:pt x="1447667" y="786060"/>
                </a:lnTo>
                <a:cubicBezTo>
                  <a:pt x="1447667" y="1149953"/>
                  <a:pt x="1149944" y="1447676"/>
                  <a:pt x="786051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79" name="Freeform: Shape 1678">
            <a:extLst>
              <a:ext uri="{FF2B5EF4-FFF2-40B4-BE49-F238E27FC236}">
                <a16:creationId xmlns:a16="http://schemas.microsoft.com/office/drawing/2014/main" id="{97A421F0-C4DC-44E1-8686-10D43315B7E7}"/>
              </a:ext>
            </a:extLst>
          </p:cNvPr>
          <p:cNvSpPr/>
          <p:nvPr/>
        </p:nvSpPr>
        <p:spPr>
          <a:xfrm>
            <a:off x="17749822" y="5885"/>
            <a:ext cx="1447676" cy="679723"/>
          </a:xfrm>
          <a:custGeom>
            <a:avLst/>
            <a:gdLst>
              <a:gd name="connsiteX0" fmla="*/ 786060 w 1447676"/>
              <a:gd name="connsiteY0" fmla="*/ 0 h 679723"/>
              <a:gd name="connsiteX1" fmla="*/ 661616 w 1447676"/>
              <a:gd name="connsiteY1" fmla="*/ 0 h 679723"/>
              <a:gd name="connsiteX2" fmla="*/ 0 w 1447676"/>
              <a:gd name="connsiteY2" fmla="*/ 661616 h 679723"/>
              <a:gd name="connsiteX3" fmla="*/ 0 w 1447676"/>
              <a:gd name="connsiteY3" fmla="*/ 679723 h 679723"/>
              <a:gd name="connsiteX4" fmla="*/ 661616 w 1447676"/>
              <a:gd name="connsiteY4" fmla="*/ 18107 h 679723"/>
              <a:gd name="connsiteX5" fmla="*/ 786060 w 1447676"/>
              <a:gd name="connsiteY5" fmla="*/ 18107 h 679723"/>
              <a:gd name="connsiteX6" fmla="*/ 1447676 w 1447676"/>
              <a:gd name="connsiteY6" fmla="*/ 679723 h 679723"/>
              <a:gd name="connsiteX7" fmla="*/ 1447676 w 1447676"/>
              <a:gd name="connsiteY7" fmla="*/ 661616 h 679723"/>
              <a:gd name="connsiteX8" fmla="*/ 786060 w 1447676"/>
              <a:gd name="connsiteY8" fmla="*/ 0 h 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23">
                <a:moveTo>
                  <a:pt x="786060" y="0"/>
                </a:moveTo>
                <a:lnTo>
                  <a:pt x="661616" y="0"/>
                </a:lnTo>
                <a:cubicBezTo>
                  <a:pt x="297732" y="0"/>
                  <a:pt x="0" y="297733"/>
                  <a:pt x="0" y="661616"/>
                </a:cubicBezTo>
                <a:lnTo>
                  <a:pt x="0" y="679723"/>
                </a:lnTo>
                <a:cubicBezTo>
                  <a:pt x="0" y="315830"/>
                  <a:pt x="297732" y="18107"/>
                  <a:pt x="661616" y="18107"/>
                </a:cubicBezTo>
                <a:lnTo>
                  <a:pt x="786060" y="18107"/>
                </a:lnTo>
                <a:cubicBezTo>
                  <a:pt x="1149944" y="18107"/>
                  <a:pt x="1447676" y="315840"/>
                  <a:pt x="1447676" y="679723"/>
                </a:cubicBezTo>
                <a:lnTo>
                  <a:pt x="1447676" y="661616"/>
                </a:lnTo>
                <a:cubicBezTo>
                  <a:pt x="1447676" y="297733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80" name="Freeform: Shape 1679">
            <a:extLst>
              <a:ext uri="{FF2B5EF4-FFF2-40B4-BE49-F238E27FC236}">
                <a16:creationId xmlns:a16="http://schemas.microsoft.com/office/drawing/2014/main" id="{6E0A0A41-75CF-4F7B-8AE3-6518CB12FD03}"/>
              </a:ext>
            </a:extLst>
          </p:cNvPr>
          <p:cNvSpPr/>
          <p:nvPr/>
        </p:nvSpPr>
        <p:spPr>
          <a:xfrm>
            <a:off x="17846349" y="105955"/>
            <a:ext cx="1247546" cy="1247546"/>
          </a:xfrm>
          <a:custGeom>
            <a:avLst/>
            <a:gdLst>
              <a:gd name="connsiteX0" fmla="*/ 677389 w 1247546"/>
              <a:gd name="connsiteY0" fmla="*/ 1247546 h 1247546"/>
              <a:gd name="connsiteX1" fmla="*/ 570157 w 1247546"/>
              <a:gd name="connsiteY1" fmla="*/ 1247546 h 1247546"/>
              <a:gd name="connsiteX2" fmla="*/ 0 w 1247546"/>
              <a:gd name="connsiteY2" fmla="*/ 677389 h 1247546"/>
              <a:gd name="connsiteX3" fmla="*/ 0 w 1247546"/>
              <a:gd name="connsiteY3" fmla="*/ 570157 h 1247546"/>
              <a:gd name="connsiteX4" fmla="*/ 570157 w 1247546"/>
              <a:gd name="connsiteY4" fmla="*/ 0 h 1247546"/>
              <a:gd name="connsiteX5" fmla="*/ 677389 w 1247546"/>
              <a:gd name="connsiteY5" fmla="*/ 0 h 1247546"/>
              <a:gd name="connsiteX6" fmla="*/ 1247546 w 1247546"/>
              <a:gd name="connsiteY6" fmla="*/ 570157 h 1247546"/>
              <a:gd name="connsiteX7" fmla="*/ 1247546 w 1247546"/>
              <a:gd name="connsiteY7" fmla="*/ 677389 h 1247546"/>
              <a:gd name="connsiteX8" fmla="*/ 677389 w 1247546"/>
              <a:gd name="connsiteY8" fmla="*/ 1247546 h 124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46" h="1247546">
                <a:moveTo>
                  <a:pt x="677389" y="1247546"/>
                </a:moveTo>
                <a:lnTo>
                  <a:pt x="570157" y="1247546"/>
                </a:lnTo>
                <a:cubicBezTo>
                  <a:pt x="256575" y="1247546"/>
                  <a:pt x="0" y="990971"/>
                  <a:pt x="0" y="677389"/>
                </a:cubicBezTo>
                <a:lnTo>
                  <a:pt x="0" y="570157"/>
                </a:lnTo>
                <a:cubicBezTo>
                  <a:pt x="0" y="256565"/>
                  <a:pt x="256575" y="0"/>
                  <a:pt x="570157" y="0"/>
                </a:cubicBezTo>
                <a:lnTo>
                  <a:pt x="677389" y="0"/>
                </a:lnTo>
                <a:cubicBezTo>
                  <a:pt x="990981" y="0"/>
                  <a:pt x="1247546" y="256575"/>
                  <a:pt x="1247546" y="570157"/>
                </a:cubicBezTo>
                <a:lnTo>
                  <a:pt x="1247546" y="677389"/>
                </a:lnTo>
                <a:cubicBezTo>
                  <a:pt x="1247546" y="990981"/>
                  <a:pt x="990981" y="1247546"/>
                  <a:pt x="677389" y="1247546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81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843148" y="102754"/>
            <a:ext cx="1253937" cy="1253937"/>
            <a:chOff x="10157711" y="7864518"/>
            <a:chExt cx="1253937" cy="1253937"/>
          </a:xfrm>
        </p:grpSpPr>
        <p:sp>
          <p:nvSpPr>
            <p:cNvPr id="1682" name="Freeform: Shape 1681">
              <a:extLst>
                <a:ext uri="{FF2B5EF4-FFF2-40B4-BE49-F238E27FC236}">
                  <a16:creationId xmlns:a16="http://schemas.microsoft.com/office/drawing/2014/main" id="{3CC5C081-7142-4B53-8C8D-168D3592BE5D}"/>
                </a:ext>
              </a:extLst>
            </p:cNvPr>
            <p:cNvSpPr/>
            <p:nvPr/>
          </p:nvSpPr>
          <p:spPr>
            <a:xfrm>
              <a:off x="10157711" y="7864518"/>
              <a:ext cx="1253937" cy="1253937"/>
            </a:xfrm>
            <a:custGeom>
              <a:avLst/>
              <a:gdLst>
                <a:gd name="connsiteX0" fmla="*/ 680866 w 1253937"/>
                <a:gd name="connsiteY0" fmla="*/ 1253938 h 1253937"/>
                <a:gd name="connsiteX1" fmla="*/ 573081 w 1253937"/>
                <a:gd name="connsiteY1" fmla="*/ 1253938 h 1253937"/>
                <a:gd name="connsiteX2" fmla="*/ 0 w 1253937"/>
                <a:gd name="connsiteY2" fmla="*/ 680866 h 1253937"/>
                <a:gd name="connsiteX3" fmla="*/ 0 w 1253937"/>
                <a:gd name="connsiteY3" fmla="*/ 573081 h 1253937"/>
                <a:gd name="connsiteX4" fmla="*/ 573081 w 1253937"/>
                <a:gd name="connsiteY4" fmla="*/ 0 h 1253937"/>
                <a:gd name="connsiteX5" fmla="*/ 680866 w 1253937"/>
                <a:gd name="connsiteY5" fmla="*/ 0 h 1253937"/>
                <a:gd name="connsiteX6" fmla="*/ 1253938 w 1253937"/>
                <a:gd name="connsiteY6" fmla="*/ 573081 h 1253937"/>
                <a:gd name="connsiteX7" fmla="*/ 1253938 w 1253937"/>
                <a:gd name="connsiteY7" fmla="*/ 680866 h 1253937"/>
                <a:gd name="connsiteX8" fmla="*/ 680866 w 1253937"/>
                <a:gd name="connsiteY8" fmla="*/ 1253938 h 125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37" h="1253937">
                  <a:moveTo>
                    <a:pt x="680866" y="1253938"/>
                  </a:moveTo>
                  <a:lnTo>
                    <a:pt x="573081" y="1253938"/>
                  </a:lnTo>
                  <a:cubicBezTo>
                    <a:pt x="257889" y="1253938"/>
                    <a:pt x="0" y="996058"/>
                    <a:pt x="0" y="680866"/>
                  </a:cubicBezTo>
                  <a:lnTo>
                    <a:pt x="0" y="573081"/>
                  </a:lnTo>
                  <a:cubicBezTo>
                    <a:pt x="0" y="257889"/>
                    <a:pt x="257889" y="0"/>
                    <a:pt x="573081" y="0"/>
                  </a:cubicBezTo>
                  <a:lnTo>
                    <a:pt x="680866" y="0"/>
                  </a:lnTo>
                  <a:cubicBezTo>
                    <a:pt x="996058" y="0"/>
                    <a:pt x="1253938" y="257880"/>
                    <a:pt x="1253938" y="573081"/>
                  </a:cubicBezTo>
                  <a:lnTo>
                    <a:pt x="1253938" y="680866"/>
                  </a:lnTo>
                  <a:cubicBezTo>
                    <a:pt x="1253938" y="996058"/>
                    <a:pt x="996058" y="1253938"/>
                    <a:pt x="680866" y="125393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3" name="Freeform: Shape 1682">
              <a:extLst>
                <a:ext uri="{FF2B5EF4-FFF2-40B4-BE49-F238E27FC236}">
                  <a16:creationId xmlns:a16="http://schemas.microsoft.com/office/drawing/2014/main" id="{1E605139-A32A-4890-8F79-B82F6ACDA76A}"/>
                </a:ext>
              </a:extLst>
            </p:cNvPr>
            <p:cNvSpPr/>
            <p:nvPr/>
          </p:nvSpPr>
          <p:spPr>
            <a:xfrm>
              <a:off x="10160502" y="7867309"/>
              <a:ext cx="1248365" cy="1248355"/>
            </a:xfrm>
            <a:custGeom>
              <a:avLst/>
              <a:gdLst>
                <a:gd name="connsiteX0" fmla="*/ 677837 w 1248365"/>
                <a:gd name="connsiteY0" fmla="*/ 1248356 h 1248355"/>
                <a:gd name="connsiteX1" fmla="*/ 570528 w 1248365"/>
                <a:gd name="connsiteY1" fmla="*/ 1248356 h 1248355"/>
                <a:gd name="connsiteX2" fmla="*/ 0 w 1248365"/>
                <a:gd name="connsiteY2" fmla="*/ 677837 h 1248355"/>
                <a:gd name="connsiteX3" fmla="*/ 0 w 1248365"/>
                <a:gd name="connsiteY3" fmla="*/ 570528 h 1248355"/>
                <a:gd name="connsiteX4" fmla="*/ 570528 w 1248365"/>
                <a:gd name="connsiteY4" fmla="*/ 0 h 1248355"/>
                <a:gd name="connsiteX5" fmla="*/ 677837 w 1248365"/>
                <a:gd name="connsiteY5" fmla="*/ 0 h 1248355"/>
                <a:gd name="connsiteX6" fmla="*/ 1248366 w 1248365"/>
                <a:gd name="connsiteY6" fmla="*/ 570528 h 1248355"/>
                <a:gd name="connsiteX7" fmla="*/ 1248366 w 1248365"/>
                <a:gd name="connsiteY7" fmla="*/ 677837 h 1248355"/>
                <a:gd name="connsiteX8" fmla="*/ 677837 w 1248365"/>
                <a:gd name="connsiteY8" fmla="*/ 1248356 h 1248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55">
                  <a:moveTo>
                    <a:pt x="677837" y="1248356"/>
                  </a:moveTo>
                  <a:lnTo>
                    <a:pt x="570528" y="1248356"/>
                  </a:lnTo>
                  <a:cubicBezTo>
                    <a:pt x="256737" y="1248356"/>
                    <a:pt x="0" y="99161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8" y="0"/>
                  </a:cubicBezTo>
                  <a:lnTo>
                    <a:pt x="677837" y="0"/>
                  </a:lnTo>
                  <a:cubicBezTo>
                    <a:pt x="991629" y="0"/>
                    <a:pt x="1248366" y="256737"/>
                    <a:pt x="1248366" y="570528"/>
                  </a:cubicBezTo>
                  <a:lnTo>
                    <a:pt x="1248366" y="677837"/>
                  </a:lnTo>
                  <a:cubicBezTo>
                    <a:pt x="1248366" y="991619"/>
                    <a:pt x="991629" y="1248356"/>
                    <a:pt x="677837" y="1248356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4" name="Freeform: Shape 1683">
              <a:extLst>
                <a:ext uri="{FF2B5EF4-FFF2-40B4-BE49-F238E27FC236}">
                  <a16:creationId xmlns:a16="http://schemas.microsoft.com/office/drawing/2014/main" id="{105C97F7-3876-44DA-ACFE-A4EA4666CB67}"/>
                </a:ext>
              </a:extLst>
            </p:cNvPr>
            <p:cNvSpPr/>
            <p:nvPr/>
          </p:nvSpPr>
          <p:spPr>
            <a:xfrm>
              <a:off x="10163293" y="7870100"/>
              <a:ext cx="1242783" cy="1242783"/>
            </a:xfrm>
            <a:custGeom>
              <a:avLst/>
              <a:gdLst>
                <a:gd name="connsiteX0" fmla="*/ 674799 w 1242783"/>
                <a:gd name="connsiteY0" fmla="*/ 1242784 h 1242783"/>
                <a:gd name="connsiteX1" fmla="*/ 567976 w 1242783"/>
                <a:gd name="connsiteY1" fmla="*/ 1242784 h 1242783"/>
                <a:gd name="connsiteX2" fmla="*/ 0 w 1242783"/>
                <a:gd name="connsiteY2" fmla="*/ 674799 h 1242783"/>
                <a:gd name="connsiteX3" fmla="*/ 0 w 1242783"/>
                <a:gd name="connsiteY3" fmla="*/ 567976 h 1242783"/>
                <a:gd name="connsiteX4" fmla="*/ 567976 w 1242783"/>
                <a:gd name="connsiteY4" fmla="*/ 0 h 1242783"/>
                <a:gd name="connsiteX5" fmla="*/ 674799 w 1242783"/>
                <a:gd name="connsiteY5" fmla="*/ 0 h 1242783"/>
                <a:gd name="connsiteX6" fmla="*/ 1242784 w 1242783"/>
                <a:gd name="connsiteY6" fmla="*/ 567976 h 1242783"/>
                <a:gd name="connsiteX7" fmla="*/ 1242784 w 1242783"/>
                <a:gd name="connsiteY7" fmla="*/ 674799 h 1242783"/>
                <a:gd name="connsiteX8" fmla="*/ 674799 w 1242783"/>
                <a:gd name="connsiteY8" fmla="*/ 1242784 h 124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83" h="1242783">
                  <a:moveTo>
                    <a:pt x="674799" y="1242784"/>
                  </a:moveTo>
                  <a:lnTo>
                    <a:pt x="567976" y="1242784"/>
                  </a:lnTo>
                  <a:cubicBezTo>
                    <a:pt x="255594" y="1242784"/>
                    <a:pt x="0" y="987190"/>
                    <a:pt x="0" y="674799"/>
                  </a:cubicBezTo>
                  <a:lnTo>
                    <a:pt x="0" y="567976"/>
                  </a:lnTo>
                  <a:cubicBezTo>
                    <a:pt x="0" y="255584"/>
                    <a:pt x="255594" y="0"/>
                    <a:pt x="567976" y="0"/>
                  </a:cubicBezTo>
                  <a:lnTo>
                    <a:pt x="674799" y="0"/>
                  </a:lnTo>
                  <a:cubicBezTo>
                    <a:pt x="987190" y="0"/>
                    <a:pt x="1242784" y="255584"/>
                    <a:pt x="1242784" y="567976"/>
                  </a:cubicBezTo>
                  <a:lnTo>
                    <a:pt x="1242784" y="674799"/>
                  </a:lnTo>
                  <a:cubicBezTo>
                    <a:pt x="1242784" y="987200"/>
                    <a:pt x="987190" y="1242784"/>
                    <a:pt x="674799" y="124278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5" name="Freeform: Shape 1684">
              <a:extLst>
                <a:ext uri="{FF2B5EF4-FFF2-40B4-BE49-F238E27FC236}">
                  <a16:creationId xmlns:a16="http://schemas.microsoft.com/office/drawing/2014/main" id="{689D9B19-D59D-4C39-9A60-D812A309467A}"/>
                </a:ext>
              </a:extLst>
            </p:cNvPr>
            <p:cNvSpPr/>
            <p:nvPr/>
          </p:nvSpPr>
          <p:spPr>
            <a:xfrm>
              <a:off x="10166074" y="7872891"/>
              <a:ext cx="1237211" cy="1237211"/>
            </a:xfrm>
            <a:custGeom>
              <a:avLst/>
              <a:gdLst>
                <a:gd name="connsiteX0" fmla="*/ 671789 w 1237211"/>
                <a:gd name="connsiteY0" fmla="*/ 1237212 h 1237211"/>
                <a:gd name="connsiteX1" fmla="*/ 565433 w 1237211"/>
                <a:gd name="connsiteY1" fmla="*/ 1237212 h 1237211"/>
                <a:gd name="connsiteX2" fmla="*/ 0 w 1237211"/>
                <a:gd name="connsiteY2" fmla="*/ 671779 h 1237211"/>
                <a:gd name="connsiteX3" fmla="*/ 0 w 1237211"/>
                <a:gd name="connsiteY3" fmla="*/ 565433 h 1237211"/>
                <a:gd name="connsiteX4" fmla="*/ 565433 w 1237211"/>
                <a:gd name="connsiteY4" fmla="*/ 0 h 1237211"/>
                <a:gd name="connsiteX5" fmla="*/ 671789 w 1237211"/>
                <a:gd name="connsiteY5" fmla="*/ 0 h 1237211"/>
                <a:gd name="connsiteX6" fmla="*/ 1237212 w 1237211"/>
                <a:gd name="connsiteY6" fmla="*/ 565433 h 1237211"/>
                <a:gd name="connsiteX7" fmla="*/ 1237212 w 1237211"/>
                <a:gd name="connsiteY7" fmla="*/ 671779 h 1237211"/>
                <a:gd name="connsiteX8" fmla="*/ 671789 w 1237211"/>
                <a:gd name="connsiteY8" fmla="*/ 1237212 h 1237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11" h="1237211">
                  <a:moveTo>
                    <a:pt x="671789" y="1237212"/>
                  </a:moveTo>
                  <a:lnTo>
                    <a:pt x="565433" y="1237212"/>
                  </a:lnTo>
                  <a:cubicBezTo>
                    <a:pt x="254441" y="1237212"/>
                    <a:pt x="0" y="982770"/>
                    <a:pt x="0" y="671779"/>
                  </a:cubicBezTo>
                  <a:lnTo>
                    <a:pt x="0" y="565433"/>
                  </a:lnTo>
                  <a:cubicBezTo>
                    <a:pt x="0" y="254451"/>
                    <a:pt x="254441" y="0"/>
                    <a:pt x="565433" y="0"/>
                  </a:cubicBezTo>
                  <a:lnTo>
                    <a:pt x="671789" y="0"/>
                  </a:lnTo>
                  <a:cubicBezTo>
                    <a:pt x="982770" y="0"/>
                    <a:pt x="1237212" y="254441"/>
                    <a:pt x="1237212" y="565433"/>
                  </a:cubicBezTo>
                  <a:lnTo>
                    <a:pt x="1237212" y="671779"/>
                  </a:lnTo>
                  <a:cubicBezTo>
                    <a:pt x="1237212" y="982770"/>
                    <a:pt x="982770" y="1237212"/>
                    <a:pt x="671789" y="1237212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6" name="Freeform: Shape 1685">
              <a:extLst>
                <a:ext uri="{FF2B5EF4-FFF2-40B4-BE49-F238E27FC236}">
                  <a16:creationId xmlns:a16="http://schemas.microsoft.com/office/drawing/2014/main" id="{23FAD7B7-11DD-438C-BFE6-85D5B5820F78}"/>
                </a:ext>
              </a:extLst>
            </p:cNvPr>
            <p:cNvSpPr/>
            <p:nvPr/>
          </p:nvSpPr>
          <p:spPr>
            <a:xfrm>
              <a:off x="10168874" y="7875672"/>
              <a:ext cx="1231639" cy="1231639"/>
            </a:xfrm>
            <a:custGeom>
              <a:avLst/>
              <a:gdLst>
                <a:gd name="connsiteX0" fmla="*/ 668750 w 1231639"/>
                <a:gd name="connsiteY0" fmla="*/ 1231640 h 1231639"/>
                <a:gd name="connsiteX1" fmla="*/ 562880 w 1231639"/>
                <a:gd name="connsiteY1" fmla="*/ 1231640 h 1231639"/>
                <a:gd name="connsiteX2" fmla="*/ 0 w 1231639"/>
                <a:gd name="connsiteY2" fmla="*/ 668760 h 1231639"/>
                <a:gd name="connsiteX3" fmla="*/ 0 w 1231639"/>
                <a:gd name="connsiteY3" fmla="*/ 562889 h 1231639"/>
                <a:gd name="connsiteX4" fmla="*/ 562880 w 1231639"/>
                <a:gd name="connsiteY4" fmla="*/ 0 h 1231639"/>
                <a:gd name="connsiteX5" fmla="*/ 668750 w 1231639"/>
                <a:gd name="connsiteY5" fmla="*/ 0 h 1231639"/>
                <a:gd name="connsiteX6" fmla="*/ 1231640 w 1231639"/>
                <a:gd name="connsiteY6" fmla="*/ 562889 h 1231639"/>
                <a:gd name="connsiteX7" fmla="*/ 1231640 w 1231639"/>
                <a:gd name="connsiteY7" fmla="*/ 668760 h 1231639"/>
                <a:gd name="connsiteX8" fmla="*/ 668750 w 1231639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9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8" y="1231640"/>
                    <a:pt x="0" y="978341"/>
                    <a:pt x="0" y="668760"/>
                  </a:cubicBezTo>
                  <a:lnTo>
                    <a:pt x="0" y="562889"/>
                  </a:lnTo>
                  <a:cubicBezTo>
                    <a:pt x="0" y="253308"/>
                    <a:pt x="253298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40" y="253298"/>
                    <a:pt x="1231640" y="562889"/>
                  </a:cubicBezTo>
                  <a:lnTo>
                    <a:pt x="1231640" y="668760"/>
                  </a:lnTo>
                  <a:cubicBezTo>
                    <a:pt x="1231630" y="978341"/>
                    <a:pt x="97832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7" name="Freeform: Shape 1686">
              <a:extLst>
                <a:ext uri="{FF2B5EF4-FFF2-40B4-BE49-F238E27FC236}">
                  <a16:creationId xmlns:a16="http://schemas.microsoft.com/office/drawing/2014/main" id="{3AB00F90-6F7F-409B-BF6C-D8A1B9573FA6}"/>
                </a:ext>
              </a:extLst>
            </p:cNvPr>
            <p:cNvSpPr/>
            <p:nvPr/>
          </p:nvSpPr>
          <p:spPr>
            <a:xfrm>
              <a:off x="10171656" y="7878463"/>
              <a:ext cx="1226058" cy="1226067"/>
            </a:xfrm>
            <a:custGeom>
              <a:avLst/>
              <a:gdLst>
                <a:gd name="connsiteX0" fmla="*/ 665721 w 1226058"/>
                <a:gd name="connsiteY0" fmla="*/ 1226068 h 1226067"/>
                <a:gd name="connsiteX1" fmla="*/ 560337 w 1226058"/>
                <a:gd name="connsiteY1" fmla="*/ 1226068 h 1226067"/>
                <a:gd name="connsiteX2" fmla="*/ 0 w 1226058"/>
                <a:gd name="connsiteY2" fmla="*/ 665731 h 1226067"/>
                <a:gd name="connsiteX3" fmla="*/ 0 w 1226058"/>
                <a:gd name="connsiteY3" fmla="*/ 560337 h 1226067"/>
                <a:gd name="connsiteX4" fmla="*/ 560337 w 1226058"/>
                <a:gd name="connsiteY4" fmla="*/ 0 h 1226067"/>
                <a:gd name="connsiteX5" fmla="*/ 665721 w 1226058"/>
                <a:gd name="connsiteY5" fmla="*/ 0 h 1226067"/>
                <a:gd name="connsiteX6" fmla="*/ 1226058 w 1226058"/>
                <a:gd name="connsiteY6" fmla="*/ 560337 h 1226067"/>
                <a:gd name="connsiteX7" fmla="*/ 1226058 w 1226058"/>
                <a:gd name="connsiteY7" fmla="*/ 665731 h 1226067"/>
                <a:gd name="connsiteX8" fmla="*/ 665721 w 1226058"/>
                <a:gd name="connsiteY8" fmla="*/ 1226068 h 12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8" h="1226067">
                  <a:moveTo>
                    <a:pt x="665721" y="1226068"/>
                  </a:moveTo>
                  <a:lnTo>
                    <a:pt x="560337" y="1226068"/>
                  </a:lnTo>
                  <a:cubicBezTo>
                    <a:pt x="252155" y="1226068"/>
                    <a:pt x="0" y="973912"/>
                    <a:pt x="0" y="665731"/>
                  </a:cubicBezTo>
                  <a:lnTo>
                    <a:pt x="0" y="560337"/>
                  </a:lnTo>
                  <a:cubicBezTo>
                    <a:pt x="0" y="252155"/>
                    <a:pt x="252146" y="0"/>
                    <a:pt x="560337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31"/>
                  </a:lnTo>
                  <a:cubicBezTo>
                    <a:pt x="1226058" y="973912"/>
                    <a:pt x="973912" y="1226068"/>
                    <a:pt x="665721" y="122606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8" name="Freeform: Shape 1687">
              <a:extLst>
                <a:ext uri="{FF2B5EF4-FFF2-40B4-BE49-F238E27FC236}">
                  <a16:creationId xmlns:a16="http://schemas.microsoft.com/office/drawing/2014/main" id="{B142BCCF-7A09-4EB6-9C2C-7C7DAB26EDAF}"/>
                </a:ext>
              </a:extLst>
            </p:cNvPr>
            <p:cNvSpPr/>
            <p:nvPr/>
          </p:nvSpPr>
          <p:spPr>
            <a:xfrm>
              <a:off x="10174447" y="7881244"/>
              <a:ext cx="1220485" cy="1220495"/>
            </a:xfrm>
            <a:custGeom>
              <a:avLst/>
              <a:gdLst>
                <a:gd name="connsiteX0" fmla="*/ 662692 w 1220485"/>
                <a:gd name="connsiteY0" fmla="*/ 1220495 h 1220495"/>
                <a:gd name="connsiteX1" fmla="*/ 557784 w 1220485"/>
                <a:gd name="connsiteY1" fmla="*/ 1220495 h 1220495"/>
                <a:gd name="connsiteX2" fmla="*/ 0 w 1220485"/>
                <a:gd name="connsiteY2" fmla="*/ 662702 h 1220495"/>
                <a:gd name="connsiteX3" fmla="*/ 0 w 1220485"/>
                <a:gd name="connsiteY3" fmla="*/ 557794 h 1220495"/>
                <a:gd name="connsiteX4" fmla="*/ 557784 w 1220485"/>
                <a:gd name="connsiteY4" fmla="*/ 0 h 1220495"/>
                <a:gd name="connsiteX5" fmla="*/ 662692 w 1220485"/>
                <a:gd name="connsiteY5" fmla="*/ 0 h 1220495"/>
                <a:gd name="connsiteX6" fmla="*/ 1220486 w 1220485"/>
                <a:gd name="connsiteY6" fmla="*/ 557794 h 1220495"/>
                <a:gd name="connsiteX7" fmla="*/ 1220486 w 1220485"/>
                <a:gd name="connsiteY7" fmla="*/ 662702 h 1220495"/>
                <a:gd name="connsiteX8" fmla="*/ 662692 w 1220485"/>
                <a:gd name="connsiteY8" fmla="*/ 1220495 h 122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85" h="1220495">
                  <a:moveTo>
                    <a:pt x="662692" y="1220495"/>
                  </a:moveTo>
                  <a:lnTo>
                    <a:pt x="557784" y="1220495"/>
                  </a:lnTo>
                  <a:cubicBezTo>
                    <a:pt x="251003" y="1220495"/>
                    <a:pt x="0" y="969483"/>
                    <a:pt x="0" y="662702"/>
                  </a:cubicBezTo>
                  <a:lnTo>
                    <a:pt x="0" y="557794"/>
                  </a:lnTo>
                  <a:cubicBezTo>
                    <a:pt x="0" y="251012"/>
                    <a:pt x="251003" y="0"/>
                    <a:pt x="557784" y="0"/>
                  </a:cubicBezTo>
                  <a:lnTo>
                    <a:pt x="662692" y="0"/>
                  </a:lnTo>
                  <a:cubicBezTo>
                    <a:pt x="969483" y="0"/>
                    <a:pt x="1220486" y="251003"/>
                    <a:pt x="1220486" y="557794"/>
                  </a:cubicBezTo>
                  <a:lnTo>
                    <a:pt x="1220486" y="662702"/>
                  </a:lnTo>
                  <a:cubicBezTo>
                    <a:pt x="1220477" y="969483"/>
                    <a:pt x="969483" y="1220495"/>
                    <a:pt x="662692" y="1220495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9" name="Freeform: Shape 1688">
              <a:extLst>
                <a:ext uri="{FF2B5EF4-FFF2-40B4-BE49-F238E27FC236}">
                  <a16:creationId xmlns:a16="http://schemas.microsoft.com/office/drawing/2014/main" id="{338AE70B-40E3-444B-8E95-3665AA2ACF0B}"/>
                </a:ext>
              </a:extLst>
            </p:cNvPr>
            <p:cNvSpPr/>
            <p:nvPr/>
          </p:nvSpPr>
          <p:spPr>
            <a:xfrm>
              <a:off x="10177228" y="7884044"/>
              <a:ext cx="1214904" cy="1214904"/>
            </a:xfrm>
            <a:custGeom>
              <a:avLst/>
              <a:gdLst>
                <a:gd name="connsiteX0" fmla="*/ 659673 w 1214904"/>
                <a:gd name="connsiteY0" fmla="*/ 1214904 h 1214904"/>
                <a:gd name="connsiteX1" fmla="*/ 555241 w 1214904"/>
                <a:gd name="connsiteY1" fmla="*/ 1214904 h 1214904"/>
                <a:gd name="connsiteX2" fmla="*/ 0 w 1214904"/>
                <a:gd name="connsiteY2" fmla="*/ 659663 h 1214904"/>
                <a:gd name="connsiteX3" fmla="*/ 0 w 1214904"/>
                <a:gd name="connsiteY3" fmla="*/ 555231 h 1214904"/>
                <a:gd name="connsiteX4" fmla="*/ 555241 w 1214904"/>
                <a:gd name="connsiteY4" fmla="*/ 0 h 1214904"/>
                <a:gd name="connsiteX5" fmla="*/ 659673 w 1214904"/>
                <a:gd name="connsiteY5" fmla="*/ 0 h 1214904"/>
                <a:gd name="connsiteX6" fmla="*/ 1214904 w 1214904"/>
                <a:gd name="connsiteY6" fmla="*/ 555231 h 1214904"/>
                <a:gd name="connsiteX7" fmla="*/ 1214904 w 1214904"/>
                <a:gd name="connsiteY7" fmla="*/ 659663 h 1214904"/>
                <a:gd name="connsiteX8" fmla="*/ 659673 w 1214904"/>
                <a:gd name="connsiteY8" fmla="*/ 1214904 h 121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04" h="1214904">
                  <a:moveTo>
                    <a:pt x="659673" y="1214904"/>
                  </a:moveTo>
                  <a:lnTo>
                    <a:pt x="555241" y="1214904"/>
                  </a:lnTo>
                  <a:cubicBezTo>
                    <a:pt x="249860" y="1214904"/>
                    <a:pt x="0" y="965054"/>
                    <a:pt x="0" y="659663"/>
                  </a:cubicBezTo>
                  <a:lnTo>
                    <a:pt x="0" y="555231"/>
                  </a:lnTo>
                  <a:cubicBezTo>
                    <a:pt x="0" y="249850"/>
                    <a:pt x="249860" y="0"/>
                    <a:pt x="555241" y="0"/>
                  </a:cubicBezTo>
                  <a:lnTo>
                    <a:pt x="659673" y="0"/>
                  </a:lnTo>
                  <a:cubicBezTo>
                    <a:pt x="965054" y="0"/>
                    <a:pt x="1214904" y="249850"/>
                    <a:pt x="1214904" y="555231"/>
                  </a:cubicBezTo>
                  <a:lnTo>
                    <a:pt x="1214904" y="659663"/>
                  </a:lnTo>
                  <a:cubicBezTo>
                    <a:pt x="1214904" y="965044"/>
                    <a:pt x="965054" y="1214904"/>
                    <a:pt x="659673" y="1214904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0" name="Freeform: Shape 1689">
              <a:extLst>
                <a:ext uri="{FF2B5EF4-FFF2-40B4-BE49-F238E27FC236}">
                  <a16:creationId xmlns:a16="http://schemas.microsoft.com/office/drawing/2014/main" id="{6C1F498C-EE56-4AFA-9352-5143A1A057E6}"/>
                </a:ext>
              </a:extLst>
            </p:cNvPr>
            <p:cNvSpPr/>
            <p:nvPr/>
          </p:nvSpPr>
          <p:spPr>
            <a:xfrm>
              <a:off x="10180019" y="7886835"/>
              <a:ext cx="1209331" cy="1209322"/>
            </a:xfrm>
            <a:custGeom>
              <a:avLst/>
              <a:gdLst>
                <a:gd name="connsiteX0" fmla="*/ 656644 w 1209331"/>
                <a:gd name="connsiteY0" fmla="*/ 1209323 h 1209322"/>
                <a:gd name="connsiteX1" fmla="*/ 552688 w 1209331"/>
                <a:gd name="connsiteY1" fmla="*/ 1209323 h 1209322"/>
                <a:gd name="connsiteX2" fmla="*/ 0 w 1209331"/>
                <a:gd name="connsiteY2" fmla="*/ 656644 h 1209322"/>
                <a:gd name="connsiteX3" fmla="*/ 0 w 1209331"/>
                <a:gd name="connsiteY3" fmla="*/ 552688 h 1209322"/>
                <a:gd name="connsiteX4" fmla="*/ 552688 w 1209331"/>
                <a:gd name="connsiteY4" fmla="*/ 0 h 1209322"/>
                <a:gd name="connsiteX5" fmla="*/ 656644 w 1209331"/>
                <a:gd name="connsiteY5" fmla="*/ 0 h 1209322"/>
                <a:gd name="connsiteX6" fmla="*/ 1209332 w 1209331"/>
                <a:gd name="connsiteY6" fmla="*/ 552688 h 1209322"/>
                <a:gd name="connsiteX7" fmla="*/ 1209332 w 1209331"/>
                <a:gd name="connsiteY7" fmla="*/ 656644 h 1209322"/>
                <a:gd name="connsiteX8" fmla="*/ 656644 w 1209331"/>
                <a:gd name="connsiteY8" fmla="*/ 1209323 h 12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1" h="1209322">
                  <a:moveTo>
                    <a:pt x="656644" y="1209323"/>
                  </a:moveTo>
                  <a:lnTo>
                    <a:pt x="552688" y="1209323"/>
                  </a:lnTo>
                  <a:cubicBezTo>
                    <a:pt x="248707" y="1209323"/>
                    <a:pt x="0" y="960615"/>
                    <a:pt x="0" y="656644"/>
                  </a:cubicBezTo>
                  <a:lnTo>
                    <a:pt x="0" y="552688"/>
                  </a:lnTo>
                  <a:cubicBezTo>
                    <a:pt x="0" y="248707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7"/>
                    <a:pt x="1209332" y="552688"/>
                  </a:cubicBezTo>
                  <a:lnTo>
                    <a:pt x="1209332" y="656644"/>
                  </a:lnTo>
                  <a:cubicBezTo>
                    <a:pt x="1209332" y="960606"/>
                    <a:pt x="960625" y="1209323"/>
                    <a:pt x="656644" y="1209323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1" name="Freeform: Shape 1690">
              <a:extLst>
                <a:ext uri="{FF2B5EF4-FFF2-40B4-BE49-F238E27FC236}">
                  <a16:creationId xmlns:a16="http://schemas.microsoft.com/office/drawing/2014/main" id="{C18EF9E1-811A-4F66-8C3F-9419E065DB94}"/>
                </a:ext>
              </a:extLst>
            </p:cNvPr>
            <p:cNvSpPr/>
            <p:nvPr/>
          </p:nvSpPr>
          <p:spPr>
            <a:xfrm>
              <a:off x="10182810" y="7889607"/>
              <a:ext cx="1203759" cy="1203769"/>
            </a:xfrm>
            <a:custGeom>
              <a:avLst/>
              <a:gdLst>
                <a:gd name="connsiteX0" fmla="*/ 653615 w 1203759"/>
                <a:gd name="connsiteY0" fmla="*/ 1203770 h 1203769"/>
                <a:gd name="connsiteX1" fmla="*/ 550145 w 1203759"/>
                <a:gd name="connsiteY1" fmla="*/ 1203770 h 1203769"/>
                <a:gd name="connsiteX2" fmla="*/ 0 w 1203759"/>
                <a:gd name="connsiteY2" fmla="*/ 653625 h 1203769"/>
                <a:gd name="connsiteX3" fmla="*/ 0 w 1203759"/>
                <a:gd name="connsiteY3" fmla="*/ 550145 h 1203769"/>
                <a:gd name="connsiteX4" fmla="*/ 550145 w 1203759"/>
                <a:gd name="connsiteY4" fmla="*/ 0 h 1203769"/>
                <a:gd name="connsiteX5" fmla="*/ 653615 w 1203759"/>
                <a:gd name="connsiteY5" fmla="*/ 0 h 1203769"/>
                <a:gd name="connsiteX6" fmla="*/ 1203760 w 1203759"/>
                <a:gd name="connsiteY6" fmla="*/ 550145 h 1203769"/>
                <a:gd name="connsiteX7" fmla="*/ 1203760 w 1203759"/>
                <a:gd name="connsiteY7" fmla="*/ 653625 h 1203769"/>
                <a:gd name="connsiteX8" fmla="*/ 653615 w 1203759"/>
                <a:gd name="connsiteY8" fmla="*/ 1203770 h 120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69">
                  <a:moveTo>
                    <a:pt x="653615" y="1203770"/>
                  </a:moveTo>
                  <a:lnTo>
                    <a:pt x="550145" y="1203770"/>
                  </a:lnTo>
                  <a:cubicBezTo>
                    <a:pt x="247564" y="1203770"/>
                    <a:pt x="0" y="956205"/>
                    <a:pt x="0" y="653625"/>
                  </a:cubicBezTo>
                  <a:lnTo>
                    <a:pt x="0" y="550145"/>
                  </a:lnTo>
                  <a:cubicBezTo>
                    <a:pt x="0" y="247564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45"/>
                  </a:cubicBezTo>
                  <a:lnTo>
                    <a:pt x="1203760" y="653625"/>
                  </a:lnTo>
                  <a:cubicBezTo>
                    <a:pt x="1203750" y="956196"/>
                    <a:pt x="956186" y="1203770"/>
                    <a:pt x="653615" y="1203770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2" name="Freeform: Shape 1691">
              <a:extLst>
                <a:ext uri="{FF2B5EF4-FFF2-40B4-BE49-F238E27FC236}">
                  <a16:creationId xmlns:a16="http://schemas.microsoft.com/office/drawing/2014/main" id="{DA9124D7-C47E-41E8-BCE5-007C76426CC5}"/>
                </a:ext>
              </a:extLst>
            </p:cNvPr>
            <p:cNvSpPr/>
            <p:nvPr/>
          </p:nvSpPr>
          <p:spPr>
            <a:xfrm>
              <a:off x="10185591" y="7892407"/>
              <a:ext cx="1198178" cy="1198178"/>
            </a:xfrm>
            <a:custGeom>
              <a:avLst/>
              <a:gdLst>
                <a:gd name="connsiteX0" fmla="*/ 650586 w 1198178"/>
                <a:gd name="connsiteY0" fmla="*/ 1198178 h 1198178"/>
                <a:gd name="connsiteX1" fmla="*/ 547592 w 1198178"/>
                <a:gd name="connsiteY1" fmla="*/ 1198178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8 w 1198178"/>
                <a:gd name="connsiteY6" fmla="*/ 547592 h 1198178"/>
                <a:gd name="connsiteX7" fmla="*/ 1198178 w 1198178"/>
                <a:gd name="connsiteY7" fmla="*/ 650586 h 1198178"/>
                <a:gd name="connsiteX8" fmla="*/ 650586 w 1198178"/>
                <a:gd name="connsiteY8" fmla="*/ 1198178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8"/>
                  </a:moveTo>
                  <a:lnTo>
                    <a:pt x="547592" y="1198178"/>
                  </a:lnTo>
                  <a:cubicBezTo>
                    <a:pt x="246421" y="1198178"/>
                    <a:pt x="0" y="95176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21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8" y="246421"/>
                    <a:pt x="1198178" y="547592"/>
                  </a:cubicBezTo>
                  <a:lnTo>
                    <a:pt x="1198178" y="650586"/>
                  </a:lnTo>
                  <a:cubicBezTo>
                    <a:pt x="1198178" y="951767"/>
                    <a:pt x="951767" y="1198178"/>
                    <a:pt x="650586" y="1198178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3" name="Freeform: Shape 1692">
              <a:extLst>
                <a:ext uri="{FF2B5EF4-FFF2-40B4-BE49-F238E27FC236}">
                  <a16:creationId xmlns:a16="http://schemas.microsoft.com/office/drawing/2014/main" id="{EB12647E-7892-4235-92DD-310D70721393}"/>
                </a:ext>
              </a:extLst>
            </p:cNvPr>
            <p:cNvSpPr/>
            <p:nvPr/>
          </p:nvSpPr>
          <p:spPr>
            <a:xfrm>
              <a:off x="10188382" y="7895179"/>
              <a:ext cx="1192615" cy="1192615"/>
            </a:xfrm>
            <a:custGeom>
              <a:avLst/>
              <a:gdLst>
                <a:gd name="connsiteX0" fmla="*/ 647557 w 1192615"/>
                <a:gd name="connsiteY0" fmla="*/ 1192616 h 1192615"/>
                <a:gd name="connsiteX1" fmla="*/ 545049 w 1192615"/>
                <a:gd name="connsiteY1" fmla="*/ 1192616 h 1192615"/>
                <a:gd name="connsiteX2" fmla="*/ 0 w 1192615"/>
                <a:gd name="connsiteY2" fmla="*/ 647567 h 1192615"/>
                <a:gd name="connsiteX3" fmla="*/ 0 w 1192615"/>
                <a:gd name="connsiteY3" fmla="*/ 545049 h 1192615"/>
                <a:gd name="connsiteX4" fmla="*/ 545049 w 1192615"/>
                <a:gd name="connsiteY4" fmla="*/ 0 h 1192615"/>
                <a:gd name="connsiteX5" fmla="*/ 647557 w 1192615"/>
                <a:gd name="connsiteY5" fmla="*/ 0 h 1192615"/>
                <a:gd name="connsiteX6" fmla="*/ 1192616 w 1192615"/>
                <a:gd name="connsiteY6" fmla="*/ 545049 h 1192615"/>
                <a:gd name="connsiteX7" fmla="*/ 1192616 w 1192615"/>
                <a:gd name="connsiteY7" fmla="*/ 647567 h 1192615"/>
                <a:gd name="connsiteX8" fmla="*/ 647557 w 119261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15" h="1192615">
                  <a:moveTo>
                    <a:pt x="647557" y="1192616"/>
                  </a:moveTo>
                  <a:lnTo>
                    <a:pt x="545049" y="1192616"/>
                  </a:lnTo>
                  <a:cubicBezTo>
                    <a:pt x="245269" y="1192616"/>
                    <a:pt x="0" y="947347"/>
                    <a:pt x="0" y="647567"/>
                  </a:cubicBezTo>
                  <a:lnTo>
                    <a:pt x="0" y="545049"/>
                  </a:lnTo>
                  <a:cubicBezTo>
                    <a:pt x="0" y="245278"/>
                    <a:pt x="245269" y="0"/>
                    <a:pt x="545049" y="0"/>
                  </a:cubicBezTo>
                  <a:lnTo>
                    <a:pt x="647557" y="0"/>
                  </a:lnTo>
                  <a:cubicBezTo>
                    <a:pt x="947338" y="0"/>
                    <a:pt x="1192616" y="245269"/>
                    <a:pt x="1192616" y="545049"/>
                  </a:cubicBezTo>
                  <a:lnTo>
                    <a:pt x="1192616" y="647567"/>
                  </a:lnTo>
                  <a:cubicBezTo>
                    <a:pt x="1192606" y="947347"/>
                    <a:pt x="947328" y="1192616"/>
                    <a:pt x="64755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4" name="Freeform: Shape 1693">
              <a:extLst>
                <a:ext uri="{FF2B5EF4-FFF2-40B4-BE49-F238E27FC236}">
                  <a16:creationId xmlns:a16="http://schemas.microsoft.com/office/drawing/2014/main" id="{AD94C315-93F7-4A4C-A84B-6D62F51A8ADD}"/>
                </a:ext>
              </a:extLst>
            </p:cNvPr>
            <p:cNvSpPr/>
            <p:nvPr/>
          </p:nvSpPr>
          <p:spPr>
            <a:xfrm>
              <a:off x="10191163" y="7897979"/>
              <a:ext cx="1187034" cy="1187034"/>
            </a:xfrm>
            <a:custGeom>
              <a:avLst/>
              <a:gdLst>
                <a:gd name="connsiteX0" fmla="*/ 644538 w 1187034"/>
                <a:gd name="connsiteY0" fmla="*/ 1187034 h 1187034"/>
                <a:gd name="connsiteX1" fmla="*/ 542496 w 1187034"/>
                <a:gd name="connsiteY1" fmla="*/ 1187034 h 1187034"/>
                <a:gd name="connsiteX2" fmla="*/ 0 w 1187034"/>
                <a:gd name="connsiteY2" fmla="*/ 644538 h 1187034"/>
                <a:gd name="connsiteX3" fmla="*/ 0 w 1187034"/>
                <a:gd name="connsiteY3" fmla="*/ 542497 h 1187034"/>
                <a:gd name="connsiteX4" fmla="*/ 542496 w 1187034"/>
                <a:gd name="connsiteY4" fmla="*/ 0 h 1187034"/>
                <a:gd name="connsiteX5" fmla="*/ 644538 w 1187034"/>
                <a:gd name="connsiteY5" fmla="*/ 0 h 1187034"/>
                <a:gd name="connsiteX6" fmla="*/ 1187034 w 1187034"/>
                <a:gd name="connsiteY6" fmla="*/ 542497 h 1187034"/>
                <a:gd name="connsiteX7" fmla="*/ 1187034 w 1187034"/>
                <a:gd name="connsiteY7" fmla="*/ 644538 h 1187034"/>
                <a:gd name="connsiteX8" fmla="*/ 644538 w 1187034"/>
                <a:gd name="connsiteY8" fmla="*/ 1187034 h 11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34">
                  <a:moveTo>
                    <a:pt x="644538" y="1187034"/>
                  </a:moveTo>
                  <a:lnTo>
                    <a:pt x="542496" y="1187034"/>
                  </a:lnTo>
                  <a:cubicBezTo>
                    <a:pt x="244126" y="1187034"/>
                    <a:pt x="0" y="942908"/>
                    <a:pt x="0" y="644538"/>
                  </a:cubicBezTo>
                  <a:lnTo>
                    <a:pt x="0" y="542497"/>
                  </a:lnTo>
                  <a:cubicBezTo>
                    <a:pt x="0" y="244126"/>
                    <a:pt x="244126" y="0"/>
                    <a:pt x="542496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7"/>
                  </a:cubicBezTo>
                  <a:lnTo>
                    <a:pt x="1187034" y="644538"/>
                  </a:lnTo>
                  <a:cubicBezTo>
                    <a:pt x="1187034" y="942908"/>
                    <a:pt x="942918" y="1187034"/>
                    <a:pt x="644538" y="1187034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5" name="Freeform: Shape 1694">
              <a:extLst>
                <a:ext uri="{FF2B5EF4-FFF2-40B4-BE49-F238E27FC236}">
                  <a16:creationId xmlns:a16="http://schemas.microsoft.com/office/drawing/2014/main" id="{5CBDF34C-041A-4B0A-BE68-F0E2ED03446D}"/>
                </a:ext>
              </a:extLst>
            </p:cNvPr>
            <p:cNvSpPr/>
            <p:nvPr/>
          </p:nvSpPr>
          <p:spPr>
            <a:xfrm>
              <a:off x="10193954" y="7900761"/>
              <a:ext cx="1181462" cy="1181462"/>
            </a:xfrm>
            <a:custGeom>
              <a:avLst/>
              <a:gdLst>
                <a:gd name="connsiteX0" fmla="*/ 641509 w 1181462"/>
                <a:gd name="connsiteY0" fmla="*/ 1181462 h 1181462"/>
                <a:gd name="connsiteX1" fmla="*/ 539953 w 1181462"/>
                <a:gd name="connsiteY1" fmla="*/ 1181462 h 1181462"/>
                <a:gd name="connsiteX2" fmla="*/ 0 w 1181462"/>
                <a:gd name="connsiteY2" fmla="*/ 641509 h 1181462"/>
                <a:gd name="connsiteX3" fmla="*/ 0 w 1181462"/>
                <a:gd name="connsiteY3" fmla="*/ 539953 h 1181462"/>
                <a:gd name="connsiteX4" fmla="*/ 539953 w 1181462"/>
                <a:gd name="connsiteY4" fmla="*/ 0 h 1181462"/>
                <a:gd name="connsiteX5" fmla="*/ 641509 w 1181462"/>
                <a:gd name="connsiteY5" fmla="*/ 0 h 1181462"/>
                <a:gd name="connsiteX6" fmla="*/ 1181462 w 1181462"/>
                <a:gd name="connsiteY6" fmla="*/ 539953 h 1181462"/>
                <a:gd name="connsiteX7" fmla="*/ 1181462 w 1181462"/>
                <a:gd name="connsiteY7" fmla="*/ 641518 h 1181462"/>
                <a:gd name="connsiteX8" fmla="*/ 641509 w 1181462"/>
                <a:gd name="connsiteY8" fmla="*/ 1181462 h 118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2" h="1181462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83" y="1181462"/>
                    <a:pt x="0" y="93847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89" y="0"/>
                    <a:pt x="1181462" y="242973"/>
                    <a:pt x="1181462" y="539953"/>
                  </a:cubicBezTo>
                  <a:lnTo>
                    <a:pt x="1181462" y="641518"/>
                  </a:lnTo>
                  <a:cubicBezTo>
                    <a:pt x="1181453" y="938479"/>
                    <a:pt x="93848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96" name="Freeform: Shape 1695">
            <a:extLst>
              <a:ext uri="{FF2B5EF4-FFF2-40B4-BE49-F238E27FC236}">
                <a16:creationId xmlns:a16="http://schemas.microsoft.com/office/drawing/2014/main" id="{56773DB0-A5C9-4016-AE68-7968336087C8}"/>
              </a:ext>
            </a:extLst>
          </p:cNvPr>
          <p:cNvSpPr/>
          <p:nvPr/>
        </p:nvSpPr>
        <p:spPr>
          <a:xfrm>
            <a:off x="17901079" y="160666"/>
            <a:ext cx="1138094" cy="1138113"/>
          </a:xfrm>
          <a:custGeom>
            <a:avLst/>
            <a:gdLst>
              <a:gd name="connsiteX0" fmla="*/ 617963 w 1138094"/>
              <a:gd name="connsiteY0" fmla="*/ 1138114 h 1138113"/>
              <a:gd name="connsiteX1" fmla="*/ 520132 w 1138094"/>
              <a:gd name="connsiteY1" fmla="*/ 1138114 h 1138113"/>
              <a:gd name="connsiteX2" fmla="*/ 0 w 1138094"/>
              <a:gd name="connsiteY2" fmla="*/ 617973 h 1138113"/>
              <a:gd name="connsiteX3" fmla="*/ 0 w 1138094"/>
              <a:gd name="connsiteY3" fmla="*/ 520141 h 1138113"/>
              <a:gd name="connsiteX4" fmla="*/ 520132 w 1138094"/>
              <a:gd name="connsiteY4" fmla="*/ 0 h 1138113"/>
              <a:gd name="connsiteX5" fmla="*/ 617963 w 1138094"/>
              <a:gd name="connsiteY5" fmla="*/ 0 h 1138113"/>
              <a:gd name="connsiteX6" fmla="*/ 1138095 w 1138094"/>
              <a:gd name="connsiteY6" fmla="*/ 520141 h 1138113"/>
              <a:gd name="connsiteX7" fmla="*/ 1138095 w 1138094"/>
              <a:gd name="connsiteY7" fmla="*/ 617973 h 1138113"/>
              <a:gd name="connsiteX8" fmla="*/ 617963 w 1138094"/>
              <a:gd name="connsiteY8" fmla="*/ 1138114 h 1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094" h="1138113">
                <a:moveTo>
                  <a:pt x="617963" y="1138114"/>
                </a:moveTo>
                <a:lnTo>
                  <a:pt x="520132" y="1138114"/>
                </a:lnTo>
                <a:cubicBezTo>
                  <a:pt x="234058" y="1138114"/>
                  <a:pt x="0" y="904056"/>
                  <a:pt x="0" y="617973"/>
                </a:cubicBezTo>
                <a:lnTo>
                  <a:pt x="0" y="520141"/>
                </a:lnTo>
                <a:cubicBezTo>
                  <a:pt x="0" y="234058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095" y="234058"/>
                  <a:pt x="1138095" y="520141"/>
                </a:cubicBezTo>
                <a:lnTo>
                  <a:pt x="1138095" y="617973"/>
                </a:lnTo>
                <a:cubicBezTo>
                  <a:pt x="1138095" y="904056"/>
                  <a:pt x="904037" y="1138114"/>
                  <a:pt x="617963" y="1138114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7" name="Freeform: Shape 1696">
            <a:extLst>
              <a:ext uri="{FF2B5EF4-FFF2-40B4-BE49-F238E27FC236}">
                <a16:creationId xmlns:a16="http://schemas.microsoft.com/office/drawing/2014/main" id="{6EAB9576-300D-4578-ADC9-18810A64C65D}"/>
              </a:ext>
            </a:extLst>
          </p:cNvPr>
          <p:cNvSpPr/>
          <p:nvPr/>
        </p:nvSpPr>
        <p:spPr>
          <a:xfrm>
            <a:off x="17948295" y="199557"/>
            <a:ext cx="1043654" cy="1043663"/>
          </a:xfrm>
          <a:custGeom>
            <a:avLst/>
            <a:gdLst>
              <a:gd name="connsiteX0" fmla="*/ 566681 w 1043654"/>
              <a:gd name="connsiteY0" fmla="*/ 1043664 h 1043663"/>
              <a:gd name="connsiteX1" fmla="*/ 476974 w 1043654"/>
              <a:gd name="connsiteY1" fmla="*/ 1043664 h 1043663"/>
              <a:gd name="connsiteX2" fmla="*/ 0 w 1043654"/>
              <a:gd name="connsiteY2" fmla="*/ 566690 h 1043663"/>
              <a:gd name="connsiteX3" fmla="*/ 0 w 1043654"/>
              <a:gd name="connsiteY3" fmla="*/ 476974 h 1043663"/>
              <a:gd name="connsiteX4" fmla="*/ 476974 w 1043654"/>
              <a:gd name="connsiteY4" fmla="*/ 0 h 1043663"/>
              <a:gd name="connsiteX5" fmla="*/ 566681 w 1043654"/>
              <a:gd name="connsiteY5" fmla="*/ 0 h 1043663"/>
              <a:gd name="connsiteX6" fmla="*/ 1043654 w 1043654"/>
              <a:gd name="connsiteY6" fmla="*/ 476974 h 1043663"/>
              <a:gd name="connsiteX7" fmla="*/ 1043654 w 1043654"/>
              <a:gd name="connsiteY7" fmla="*/ 566690 h 1043663"/>
              <a:gd name="connsiteX8" fmla="*/ 566681 w 1043654"/>
              <a:gd name="connsiteY8" fmla="*/ 1043664 h 104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1043663">
                <a:moveTo>
                  <a:pt x="566681" y="1043664"/>
                </a:moveTo>
                <a:lnTo>
                  <a:pt x="476974" y="1043664"/>
                </a:lnTo>
                <a:cubicBezTo>
                  <a:pt x="214636" y="1043664"/>
                  <a:pt x="0" y="829027"/>
                  <a:pt x="0" y="566690"/>
                </a:cubicBezTo>
                <a:lnTo>
                  <a:pt x="0" y="476974"/>
                </a:lnTo>
                <a:cubicBezTo>
                  <a:pt x="0" y="214636"/>
                  <a:pt x="214646" y="0"/>
                  <a:pt x="476974" y="0"/>
                </a:cubicBezTo>
                <a:lnTo>
                  <a:pt x="566681" y="0"/>
                </a:lnTo>
                <a:cubicBezTo>
                  <a:pt x="829018" y="0"/>
                  <a:pt x="1043654" y="214636"/>
                  <a:pt x="1043654" y="476974"/>
                </a:cubicBezTo>
                <a:lnTo>
                  <a:pt x="1043654" y="566690"/>
                </a:lnTo>
                <a:cubicBezTo>
                  <a:pt x="1043654" y="829027"/>
                  <a:pt x="829018" y="1043664"/>
                  <a:pt x="566681" y="104366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8" name="Freeform: Shape 1697">
            <a:extLst>
              <a:ext uri="{FF2B5EF4-FFF2-40B4-BE49-F238E27FC236}">
                <a16:creationId xmlns:a16="http://schemas.microsoft.com/office/drawing/2014/main" id="{F800A6F4-6402-47D3-9CB1-0A6895FB4A9F}"/>
              </a:ext>
            </a:extLst>
          </p:cNvPr>
          <p:cNvSpPr/>
          <p:nvPr/>
        </p:nvSpPr>
        <p:spPr>
          <a:xfrm>
            <a:off x="17943062" y="919832"/>
            <a:ext cx="1061187" cy="378957"/>
          </a:xfrm>
          <a:custGeom>
            <a:avLst/>
            <a:gdLst>
              <a:gd name="connsiteX0" fmla="*/ 1008262 w 1061187"/>
              <a:gd name="connsiteY0" fmla="*/ 14903 h 378957"/>
              <a:gd name="connsiteX1" fmla="*/ 550615 w 1061187"/>
              <a:gd name="connsiteY1" fmla="*/ 211537 h 378957"/>
              <a:gd name="connsiteX2" fmla="*/ 531736 w 1061187"/>
              <a:gd name="connsiteY2" fmla="*/ 211432 h 378957"/>
              <a:gd name="connsiteX3" fmla="*/ 531736 w 1061187"/>
              <a:gd name="connsiteY3" fmla="*/ 211318 h 378957"/>
              <a:gd name="connsiteX4" fmla="*/ 527602 w 1061187"/>
              <a:gd name="connsiteY4" fmla="*/ 211385 h 378957"/>
              <a:gd name="connsiteX5" fmla="*/ 523478 w 1061187"/>
              <a:gd name="connsiteY5" fmla="*/ 211318 h 378957"/>
              <a:gd name="connsiteX6" fmla="*/ 523478 w 1061187"/>
              <a:gd name="connsiteY6" fmla="*/ 211432 h 378957"/>
              <a:gd name="connsiteX7" fmla="*/ 504599 w 1061187"/>
              <a:gd name="connsiteY7" fmla="*/ 211537 h 378957"/>
              <a:gd name="connsiteX8" fmla="*/ 46952 w 1061187"/>
              <a:gd name="connsiteY8" fmla="*/ 14903 h 378957"/>
              <a:gd name="connsiteX9" fmla="*/ 6471 w 1061187"/>
              <a:gd name="connsiteY9" fmla="*/ 74577 h 378957"/>
              <a:gd name="connsiteX10" fmla="*/ 479311 w 1061187"/>
              <a:gd name="connsiteY10" fmla="*/ 378958 h 378957"/>
              <a:gd name="connsiteX11" fmla="*/ 523478 w 1061187"/>
              <a:gd name="connsiteY11" fmla="*/ 378958 h 378957"/>
              <a:gd name="connsiteX12" fmla="*/ 531736 w 1061187"/>
              <a:gd name="connsiteY12" fmla="*/ 378958 h 378957"/>
              <a:gd name="connsiteX13" fmla="*/ 575904 w 1061187"/>
              <a:gd name="connsiteY13" fmla="*/ 378958 h 378957"/>
              <a:gd name="connsiteX14" fmla="*/ 1048744 w 1061187"/>
              <a:gd name="connsiteY14" fmla="*/ 74577 h 378957"/>
              <a:gd name="connsiteX15" fmla="*/ 1008262 w 1061187"/>
              <a:gd name="connsiteY15" fmla="*/ 14903 h 37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87" h="378957">
                <a:moveTo>
                  <a:pt x="1008262" y="14903"/>
                </a:moveTo>
                <a:cubicBezTo>
                  <a:pt x="803980" y="-54554"/>
                  <a:pt x="858091" y="211537"/>
                  <a:pt x="550615" y="211537"/>
                </a:cubicBezTo>
                <a:cubicBezTo>
                  <a:pt x="546509" y="211537"/>
                  <a:pt x="538499" y="211499"/>
                  <a:pt x="531736" y="211432"/>
                </a:cubicBezTo>
                <a:lnTo>
                  <a:pt x="531736" y="211318"/>
                </a:lnTo>
                <a:cubicBezTo>
                  <a:pt x="530603" y="211346"/>
                  <a:pt x="529155" y="211366"/>
                  <a:pt x="527602" y="211385"/>
                </a:cubicBezTo>
                <a:cubicBezTo>
                  <a:pt x="526050" y="211366"/>
                  <a:pt x="524612" y="211346"/>
                  <a:pt x="523478" y="211318"/>
                </a:cubicBezTo>
                <a:lnTo>
                  <a:pt x="523478" y="211432"/>
                </a:lnTo>
                <a:cubicBezTo>
                  <a:pt x="516715" y="211499"/>
                  <a:pt x="508705" y="211537"/>
                  <a:pt x="504599" y="211537"/>
                </a:cubicBezTo>
                <a:cubicBezTo>
                  <a:pt x="208801" y="211537"/>
                  <a:pt x="208801" y="-66412"/>
                  <a:pt x="46952" y="14903"/>
                </a:cubicBezTo>
                <a:cubicBezTo>
                  <a:pt x="-24895" y="51002"/>
                  <a:pt x="7337" y="73291"/>
                  <a:pt x="6471" y="74577"/>
                </a:cubicBezTo>
                <a:cubicBezTo>
                  <a:pt x="88852" y="253723"/>
                  <a:pt x="270104" y="378958"/>
                  <a:pt x="479311" y="378958"/>
                </a:cubicBezTo>
                <a:lnTo>
                  <a:pt x="523478" y="378958"/>
                </a:lnTo>
                <a:lnTo>
                  <a:pt x="531736" y="378958"/>
                </a:lnTo>
                <a:lnTo>
                  <a:pt x="575904" y="378958"/>
                </a:lnTo>
                <a:cubicBezTo>
                  <a:pt x="785101" y="378958"/>
                  <a:pt x="966352" y="253723"/>
                  <a:pt x="1048744" y="74577"/>
                </a:cubicBezTo>
                <a:cubicBezTo>
                  <a:pt x="1047886" y="73291"/>
                  <a:pt x="1096112" y="44754"/>
                  <a:pt x="1008262" y="14903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99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901060" y="684760"/>
            <a:ext cx="1138113" cy="623249"/>
            <a:chOff x="10215623" y="8446524"/>
            <a:chExt cx="1138113" cy="623249"/>
          </a:xfrm>
        </p:grpSpPr>
        <p:sp>
          <p:nvSpPr>
            <p:cNvPr id="1700" name="Freeform: Shape 1699">
              <a:extLst>
                <a:ext uri="{FF2B5EF4-FFF2-40B4-BE49-F238E27FC236}">
                  <a16:creationId xmlns:a16="http://schemas.microsoft.com/office/drawing/2014/main" id="{85BC1DDB-72EE-4109-B4F7-65694C2069E2}"/>
                </a:ext>
              </a:extLst>
            </p:cNvPr>
            <p:cNvSpPr/>
            <p:nvPr/>
          </p:nvSpPr>
          <p:spPr>
            <a:xfrm>
              <a:off x="10215633" y="8446524"/>
              <a:ext cx="1138094" cy="623249"/>
            </a:xfrm>
            <a:custGeom>
              <a:avLst/>
              <a:gdLst>
                <a:gd name="connsiteX0" fmla="*/ 617973 w 1138094"/>
                <a:gd name="connsiteY0" fmla="*/ 514855 h 623249"/>
                <a:gd name="connsiteX1" fmla="*/ 520141 w 1138094"/>
                <a:gd name="connsiteY1" fmla="*/ 514855 h 623249"/>
                <a:gd name="connsiteX2" fmla="*/ 133 w 1138094"/>
                <a:gd name="connsiteY2" fmla="*/ 0 h 623249"/>
                <a:gd name="connsiteX3" fmla="*/ 0 w 1138094"/>
                <a:gd name="connsiteY3" fmla="*/ 5287 h 623249"/>
                <a:gd name="connsiteX4" fmla="*/ 0 w 1138094"/>
                <a:gd name="connsiteY4" fmla="*/ 103118 h 623249"/>
                <a:gd name="connsiteX5" fmla="*/ 520132 w 1138094"/>
                <a:gd name="connsiteY5" fmla="*/ 623249 h 623249"/>
                <a:gd name="connsiteX6" fmla="*/ 617963 w 1138094"/>
                <a:gd name="connsiteY6" fmla="*/ 623249 h 623249"/>
                <a:gd name="connsiteX7" fmla="*/ 1138095 w 1138094"/>
                <a:gd name="connsiteY7" fmla="*/ 103118 h 623249"/>
                <a:gd name="connsiteX8" fmla="*/ 1138095 w 1138094"/>
                <a:gd name="connsiteY8" fmla="*/ 5287 h 623249"/>
                <a:gd name="connsiteX9" fmla="*/ 1137961 w 1138094"/>
                <a:gd name="connsiteY9" fmla="*/ 0 h 623249"/>
                <a:gd name="connsiteX10" fmla="*/ 617973 w 1138094"/>
                <a:gd name="connsiteY10" fmla="*/ 514855 h 62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094" h="623249">
                  <a:moveTo>
                    <a:pt x="617973" y="514855"/>
                  </a:moveTo>
                  <a:lnTo>
                    <a:pt x="520141" y="514855"/>
                  </a:lnTo>
                  <a:cubicBezTo>
                    <a:pt x="235839" y="514855"/>
                    <a:pt x="3010" y="283664"/>
                    <a:pt x="133" y="0"/>
                  </a:cubicBezTo>
                  <a:cubicBezTo>
                    <a:pt x="114" y="1772"/>
                    <a:pt x="0" y="3515"/>
                    <a:pt x="0" y="5287"/>
                  </a:cubicBezTo>
                  <a:lnTo>
                    <a:pt x="0" y="103118"/>
                  </a:lnTo>
                  <a:cubicBezTo>
                    <a:pt x="0" y="389192"/>
                    <a:pt x="234058" y="623249"/>
                    <a:pt x="520132" y="623249"/>
                  </a:cubicBezTo>
                  <a:lnTo>
                    <a:pt x="617963" y="623249"/>
                  </a:lnTo>
                  <a:cubicBezTo>
                    <a:pt x="904037" y="623249"/>
                    <a:pt x="1138095" y="389192"/>
                    <a:pt x="1138095" y="103118"/>
                  </a:cubicBezTo>
                  <a:lnTo>
                    <a:pt x="1138095" y="5287"/>
                  </a:lnTo>
                  <a:cubicBezTo>
                    <a:pt x="1138095" y="3515"/>
                    <a:pt x="1137980" y="1772"/>
                    <a:pt x="1137961" y="0"/>
                  </a:cubicBezTo>
                  <a:cubicBezTo>
                    <a:pt x="1135104" y="283664"/>
                    <a:pt x="902265" y="514855"/>
                    <a:pt x="617973" y="514855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1" name="Freeform: Shape 1700">
              <a:extLst>
                <a:ext uri="{FF2B5EF4-FFF2-40B4-BE49-F238E27FC236}">
                  <a16:creationId xmlns:a16="http://schemas.microsoft.com/office/drawing/2014/main" id="{A2F227B7-46A7-4B01-ADAC-DF5DA3FD97B2}"/>
                </a:ext>
              </a:extLst>
            </p:cNvPr>
            <p:cNvSpPr/>
            <p:nvPr/>
          </p:nvSpPr>
          <p:spPr>
            <a:xfrm>
              <a:off x="10215623" y="8451896"/>
              <a:ext cx="1138094" cy="617248"/>
            </a:xfrm>
            <a:custGeom>
              <a:avLst/>
              <a:gdLst>
                <a:gd name="connsiteX0" fmla="*/ 520141 w 1138094"/>
                <a:gd name="connsiteY0" fmla="*/ 515264 h 617248"/>
                <a:gd name="connsiteX1" fmla="*/ 124 w 1138094"/>
                <a:gd name="connsiteY1" fmla="*/ 0 h 617248"/>
                <a:gd name="connsiteX2" fmla="*/ 0 w 1138094"/>
                <a:gd name="connsiteY2" fmla="*/ 5067 h 617248"/>
                <a:gd name="connsiteX3" fmla="*/ 0 w 1138094"/>
                <a:gd name="connsiteY3" fmla="*/ 21060 h 617248"/>
                <a:gd name="connsiteX4" fmla="*/ 438 w 1138094"/>
                <a:gd name="connsiteY4" fmla="*/ 103051 h 617248"/>
                <a:gd name="connsiteX5" fmla="*/ 520132 w 1138094"/>
                <a:gd name="connsiteY5" fmla="*/ 617248 h 617248"/>
                <a:gd name="connsiteX6" fmla="*/ 617963 w 1138094"/>
                <a:gd name="connsiteY6" fmla="*/ 617248 h 617248"/>
                <a:gd name="connsiteX7" fmla="*/ 1137714 w 1138094"/>
                <a:gd name="connsiteY7" fmla="*/ 102622 h 617248"/>
                <a:gd name="connsiteX8" fmla="*/ 1138095 w 1138094"/>
                <a:gd name="connsiteY8" fmla="*/ 17821 h 617248"/>
                <a:gd name="connsiteX9" fmla="*/ 1138095 w 1138094"/>
                <a:gd name="connsiteY9" fmla="*/ 5315 h 617248"/>
                <a:gd name="connsiteX10" fmla="*/ 1137971 w 1138094"/>
                <a:gd name="connsiteY10" fmla="*/ 0 h 617248"/>
                <a:gd name="connsiteX11" fmla="*/ 617953 w 1138094"/>
                <a:gd name="connsiteY11" fmla="*/ 515264 h 617248"/>
                <a:gd name="connsiteX12" fmla="*/ 520141 w 1138094"/>
                <a:gd name="connsiteY12" fmla="*/ 51526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617248">
                  <a:moveTo>
                    <a:pt x="520141" y="515264"/>
                  </a:moveTo>
                  <a:cubicBezTo>
                    <a:pt x="235706" y="515264"/>
                    <a:pt x="2781" y="283845"/>
                    <a:pt x="124" y="0"/>
                  </a:cubicBezTo>
                  <a:cubicBezTo>
                    <a:pt x="114" y="1629"/>
                    <a:pt x="0" y="3429"/>
                    <a:pt x="0" y="5067"/>
                  </a:cubicBezTo>
                  <a:lnTo>
                    <a:pt x="0" y="21060"/>
                  </a:lnTo>
                  <a:cubicBezTo>
                    <a:pt x="0" y="23079"/>
                    <a:pt x="152" y="101117"/>
                    <a:pt x="438" y="103051"/>
                  </a:cubicBezTo>
                  <a:cubicBezTo>
                    <a:pt x="3324" y="386334"/>
                    <a:pt x="236077" y="617248"/>
                    <a:pt x="520132" y="617248"/>
                  </a:cubicBezTo>
                  <a:lnTo>
                    <a:pt x="617963" y="617248"/>
                  </a:lnTo>
                  <a:cubicBezTo>
                    <a:pt x="902170" y="617248"/>
                    <a:pt x="1135009" y="386115"/>
                    <a:pt x="1137714" y="102622"/>
                  </a:cubicBezTo>
                  <a:cubicBezTo>
                    <a:pt x="1137961" y="100822"/>
                    <a:pt x="1138095" y="19688"/>
                    <a:pt x="1138095" y="17821"/>
                  </a:cubicBezTo>
                  <a:lnTo>
                    <a:pt x="1138095" y="5315"/>
                  </a:lnTo>
                  <a:cubicBezTo>
                    <a:pt x="1138095" y="3677"/>
                    <a:pt x="1137990" y="1638"/>
                    <a:pt x="1137971" y="0"/>
                  </a:cubicBezTo>
                  <a:cubicBezTo>
                    <a:pt x="1135323" y="283845"/>
                    <a:pt x="902399" y="515264"/>
                    <a:pt x="617953" y="515264"/>
                  </a:cubicBezTo>
                  <a:lnTo>
                    <a:pt x="520141" y="51526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2" name="Freeform: Shape 1701">
              <a:extLst>
                <a:ext uri="{FF2B5EF4-FFF2-40B4-BE49-F238E27FC236}">
                  <a16:creationId xmlns:a16="http://schemas.microsoft.com/office/drawing/2014/main" id="{81D95DA5-B8BB-4FC8-B70A-D0FB8F3CF7FA}"/>
                </a:ext>
              </a:extLst>
            </p:cNvPr>
            <p:cNvSpPr/>
            <p:nvPr/>
          </p:nvSpPr>
          <p:spPr>
            <a:xfrm>
              <a:off x="10215623" y="8457249"/>
              <a:ext cx="1138104" cy="611238"/>
            </a:xfrm>
            <a:custGeom>
              <a:avLst/>
              <a:gdLst>
                <a:gd name="connsiteX0" fmla="*/ 520141 w 1138104"/>
                <a:gd name="connsiteY0" fmla="*/ 515684 h 611238"/>
                <a:gd name="connsiteX1" fmla="*/ 114 w 1138104"/>
                <a:gd name="connsiteY1" fmla="*/ 10 h 611238"/>
                <a:gd name="connsiteX2" fmla="*/ 0 w 1138104"/>
                <a:gd name="connsiteY2" fmla="*/ 4858 h 611238"/>
                <a:gd name="connsiteX3" fmla="*/ 0 w 1138104"/>
                <a:gd name="connsiteY3" fmla="*/ 21393 h 611238"/>
                <a:gd name="connsiteX4" fmla="*/ 886 w 1138104"/>
                <a:gd name="connsiteY4" fmla="*/ 102984 h 611238"/>
                <a:gd name="connsiteX5" fmla="*/ 520141 w 1138104"/>
                <a:gd name="connsiteY5" fmla="*/ 611238 h 611238"/>
                <a:gd name="connsiteX6" fmla="*/ 617973 w 1138104"/>
                <a:gd name="connsiteY6" fmla="*/ 611238 h 611238"/>
                <a:gd name="connsiteX7" fmla="*/ 1137342 w 1138104"/>
                <a:gd name="connsiteY7" fmla="*/ 102127 h 611238"/>
                <a:gd name="connsiteX8" fmla="*/ 1138104 w 1138104"/>
                <a:gd name="connsiteY8" fmla="*/ 18412 h 611238"/>
                <a:gd name="connsiteX9" fmla="*/ 1138104 w 1138104"/>
                <a:gd name="connsiteY9" fmla="*/ 5334 h 611238"/>
                <a:gd name="connsiteX10" fmla="*/ 1137990 w 1138104"/>
                <a:gd name="connsiteY10" fmla="*/ 0 h 611238"/>
                <a:gd name="connsiteX11" fmla="*/ 617963 w 1138104"/>
                <a:gd name="connsiteY11" fmla="*/ 515674 h 611238"/>
                <a:gd name="connsiteX12" fmla="*/ 520141 w 1138104"/>
                <a:gd name="connsiteY12" fmla="*/ 515674 h 6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11238">
                  <a:moveTo>
                    <a:pt x="520141" y="515684"/>
                  </a:moveTo>
                  <a:cubicBezTo>
                    <a:pt x="235563" y="515684"/>
                    <a:pt x="2553" y="284045"/>
                    <a:pt x="114" y="10"/>
                  </a:cubicBezTo>
                  <a:cubicBezTo>
                    <a:pt x="10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22"/>
                    <a:pt x="295" y="99108"/>
                    <a:pt x="886" y="102984"/>
                  </a:cubicBezTo>
                  <a:cubicBezTo>
                    <a:pt x="6668" y="383477"/>
                    <a:pt x="238096" y="611238"/>
                    <a:pt x="520141" y="611238"/>
                  </a:cubicBezTo>
                  <a:lnTo>
                    <a:pt x="617973" y="611238"/>
                  </a:lnTo>
                  <a:cubicBezTo>
                    <a:pt x="900313" y="611238"/>
                    <a:pt x="1131942" y="383038"/>
                    <a:pt x="1137342" y="102127"/>
                  </a:cubicBezTo>
                  <a:cubicBezTo>
                    <a:pt x="1137847" y="98517"/>
                    <a:pt x="1138104" y="22155"/>
                    <a:pt x="1138104" y="18412"/>
                  </a:cubicBezTo>
                  <a:lnTo>
                    <a:pt x="1138104" y="5334"/>
                  </a:lnTo>
                  <a:cubicBezTo>
                    <a:pt x="1138104" y="3839"/>
                    <a:pt x="1138009" y="1496"/>
                    <a:pt x="1137990" y="0"/>
                  </a:cubicBezTo>
                  <a:cubicBezTo>
                    <a:pt x="1135561" y="284026"/>
                    <a:pt x="902542" y="515674"/>
                    <a:pt x="61796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3" name="Freeform: Shape 1702">
              <a:extLst>
                <a:ext uri="{FF2B5EF4-FFF2-40B4-BE49-F238E27FC236}">
                  <a16:creationId xmlns:a16="http://schemas.microsoft.com/office/drawing/2014/main" id="{72132BE4-C2E7-4671-8DF2-DAD52E49543D}"/>
                </a:ext>
              </a:extLst>
            </p:cNvPr>
            <p:cNvSpPr/>
            <p:nvPr/>
          </p:nvSpPr>
          <p:spPr>
            <a:xfrm>
              <a:off x="10215623" y="8462621"/>
              <a:ext cx="1138094" cy="605228"/>
            </a:xfrm>
            <a:custGeom>
              <a:avLst/>
              <a:gdLst>
                <a:gd name="connsiteX0" fmla="*/ 520141 w 1138094"/>
                <a:gd name="connsiteY0" fmla="*/ 516084 h 605228"/>
                <a:gd name="connsiteX1" fmla="*/ 105 w 1138094"/>
                <a:gd name="connsiteY1" fmla="*/ 10 h 605228"/>
                <a:gd name="connsiteX2" fmla="*/ 0 w 1138094"/>
                <a:gd name="connsiteY2" fmla="*/ 4639 h 605228"/>
                <a:gd name="connsiteX3" fmla="*/ 0 w 1138094"/>
                <a:gd name="connsiteY3" fmla="*/ 21717 h 605228"/>
                <a:gd name="connsiteX4" fmla="*/ 1324 w 1138094"/>
                <a:gd name="connsiteY4" fmla="*/ 102908 h 605228"/>
                <a:gd name="connsiteX5" fmla="*/ 520132 w 1138094"/>
                <a:gd name="connsiteY5" fmla="*/ 605228 h 605228"/>
                <a:gd name="connsiteX6" fmla="*/ 617963 w 1138094"/>
                <a:gd name="connsiteY6" fmla="*/ 605228 h 605228"/>
                <a:gd name="connsiteX7" fmla="*/ 1136952 w 1138094"/>
                <a:gd name="connsiteY7" fmla="*/ 101622 h 605228"/>
                <a:gd name="connsiteX8" fmla="*/ 1138095 w 1138094"/>
                <a:gd name="connsiteY8" fmla="*/ 19012 h 605228"/>
                <a:gd name="connsiteX9" fmla="*/ 1138095 w 1138094"/>
                <a:gd name="connsiteY9" fmla="*/ 5363 h 605228"/>
                <a:gd name="connsiteX10" fmla="*/ 1137990 w 1138094"/>
                <a:gd name="connsiteY10" fmla="*/ 0 h 605228"/>
                <a:gd name="connsiteX11" fmla="*/ 617953 w 1138094"/>
                <a:gd name="connsiteY11" fmla="*/ 516074 h 605228"/>
                <a:gd name="connsiteX12" fmla="*/ 520141 w 1138094"/>
                <a:gd name="connsiteY12" fmla="*/ 516074 h 60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605228">
                  <a:moveTo>
                    <a:pt x="520141" y="516084"/>
                  </a:moveTo>
                  <a:cubicBezTo>
                    <a:pt x="235429" y="516084"/>
                    <a:pt x="2315" y="284226"/>
                    <a:pt x="105" y="10"/>
                  </a:cubicBezTo>
                  <a:cubicBezTo>
                    <a:pt x="95" y="1372"/>
                    <a:pt x="0" y="3277"/>
                    <a:pt x="0" y="4639"/>
                  </a:cubicBezTo>
                  <a:lnTo>
                    <a:pt x="0" y="21717"/>
                  </a:lnTo>
                  <a:cubicBezTo>
                    <a:pt x="0" y="27765"/>
                    <a:pt x="448" y="97098"/>
                    <a:pt x="1324" y="102908"/>
                  </a:cubicBezTo>
                  <a:cubicBezTo>
                    <a:pt x="10001" y="380619"/>
                    <a:pt x="240106" y="605228"/>
                    <a:pt x="520132" y="605228"/>
                  </a:cubicBezTo>
                  <a:lnTo>
                    <a:pt x="617963" y="605228"/>
                  </a:lnTo>
                  <a:cubicBezTo>
                    <a:pt x="898427" y="605228"/>
                    <a:pt x="1128846" y="379952"/>
                    <a:pt x="1136952" y="101622"/>
                  </a:cubicBezTo>
                  <a:cubicBezTo>
                    <a:pt x="1137704" y="96222"/>
                    <a:pt x="1138095" y="24622"/>
                    <a:pt x="1138095" y="19012"/>
                  </a:cubicBezTo>
                  <a:lnTo>
                    <a:pt x="1138095" y="5363"/>
                  </a:lnTo>
                  <a:cubicBezTo>
                    <a:pt x="1138095" y="4001"/>
                    <a:pt x="1138009" y="1362"/>
                    <a:pt x="1137990" y="0"/>
                  </a:cubicBezTo>
                  <a:cubicBezTo>
                    <a:pt x="1135780" y="284217"/>
                    <a:pt x="902665" y="516074"/>
                    <a:pt x="617953" y="516074"/>
                  </a:cubicBezTo>
                  <a:lnTo>
                    <a:pt x="520141" y="51607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4" name="Freeform: Shape 1703">
              <a:extLst>
                <a:ext uri="{FF2B5EF4-FFF2-40B4-BE49-F238E27FC236}">
                  <a16:creationId xmlns:a16="http://schemas.microsoft.com/office/drawing/2014/main" id="{3DEC7A8C-4A1E-4C72-BFA8-65B86ABC1485}"/>
                </a:ext>
              </a:extLst>
            </p:cNvPr>
            <p:cNvSpPr/>
            <p:nvPr/>
          </p:nvSpPr>
          <p:spPr>
            <a:xfrm>
              <a:off x="10215623" y="8467993"/>
              <a:ext cx="1138104" cy="599217"/>
            </a:xfrm>
            <a:custGeom>
              <a:avLst/>
              <a:gdLst>
                <a:gd name="connsiteX0" fmla="*/ 520141 w 1138104"/>
                <a:gd name="connsiteY0" fmla="*/ 516484 h 599217"/>
                <a:gd name="connsiteX1" fmla="*/ 95 w 1138104"/>
                <a:gd name="connsiteY1" fmla="*/ 0 h 599217"/>
                <a:gd name="connsiteX2" fmla="*/ 0 w 1138104"/>
                <a:gd name="connsiteY2" fmla="*/ 4410 h 599217"/>
                <a:gd name="connsiteX3" fmla="*/ 0 w 1138104"/>
                <a:gd name="connsiteY3" fmla="*/ 22041 h 599217"/>
                <a:gd name="connsiteX4" fmla="*/ 1772 w 1138104"/>
                <a:gd name="connsiteY4" fmla="*/ 102842 h 599217"/>
                <a:gd name="connsiteX5" fmla="*/ 520141 w 1138104"/>
                <a:gd name="connsiteY5" fmla="*/ 599218 h 599217"/>
                <a:gd name="connsiteX6" fmla="*/ 617973 w 1138104"/>
                <a:gd name="connsiteY6" fmla="*/ 599218 h 599217"/>
                <a:gd name="connsiteX7" fmla="*/ 1136580 w 1138104"/>
                <a:gd name="connsiteY7" fmla="*/ 101127 h 599217"/>
                <a:gd name="connsiteX8" fmla="*/ 1138104 w 1138104"/>
                <a:gd name="connsiteY8" fmla="*/ 19612 h 599217"/>
                <a:gd name="connsiteX9" fmla="*/ 1138104 w 1138104"/>
                <a:gd name="connsiteY9" fmla="*/ 5382 h 599217"/>
                <a:gd name="connsiteX10" fmla="*/ 1138009 w 1138104"/>
                <a:gd name="connsiteY10" fmla="*/ 0 h 599217"/>
                <a:gd name="connsiteX11" fmla="*/ 617963 w 1138104"/>
                <a:gd name="connsiteY11" fmla="*/ 516484 h 599217"/>
                <a:gd name="connsiteX12" fmla="*/ 520141 w 1138104"/>
                <a:gd name="connsiteY12" fmla="*/ 516484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9921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86" y="1219"/>
                    <a:pt x="0" y="3181"/>
                    <a:pt x="0" y="4410"/>
                  </a:cubicBezTo>
                  <a:lnTo>
                    <a:pt x="0" y="22041"/>
                  </a:lnTo>
                  <a:cubicBezTo>
                    <a:pt x="0" y="30109"/>
                    <a:pt x="600" y="95079"/>
                    <a:pt x="1772" y="102842"/>
                  </a:cubicBezTo>
                  <a:cubicBezTo>
                    <a:pt x="13335" y="377752"/>
                    <a:pt x="242135" y="599218"/>
                    <a:pt x="520141" y="599218"/>
                  </a:cubicBezTo>
                  <a:lnTo>
                    <a:pt x="617973" y="599218"/>
                  </a:lnTo>
                  <a:cubicBezTo>
                    <a:pt x="896569" y="599218"/>
                    <a:pt x="1125769" y="376866"/>
                    <a:pt x="1136580" y="101127"/>
                  </a:cubicBezTo>
                  <a:cubicBezTo>
                    <a:pt x="1137590" y="93917"/>
                    <a:pt x="1138104" y="27089"/>
                    <a:pt x="1138104" y="19612"/>
                  </a:cubicBezTo>
                  <a:lnTo>
                    <a:pt x="1138104" y="5382"/>
                  </a:lnTo>
                  <a:cubicBezTo>
                    <a:pt x="1138104" y="4153"/>
                    <a:pt x="1138028" y="1219"/>
                    <a:pt x="1138009" y="0"/>
                  </a:cubicBezTo>
                  <a:cubicBezTo>
                    <a:pt x="1136018" y="284397"/>
                    <a:pt x="902818" y="516484"/>
                    <a:pt x="617963" y="516484"/>
                  </a:cubicBezTo>
                  <a:lnTo>
                    <a:pt x="520141" y="516484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5" name="Freeform: Shape 1704">
              <a:extLst>
                <a:ext uri="{FF2B5EF4-FFF2-40B4-BE49-F238E27FC236}">
                  <a16:creationId xmlns:a16="http://schemas.microsoft.com/office/drawing/2014/main" id="{6111F19D-DCCF-4F84-8512-6780C15E905C}"/>
                </a:ext>
              </a:extLst>
            </p:cNvPr>
            <p:cNvSpPr/>
            <p:nvPr/>
          </p:nvSpPr>
          <p:spPr>
            <a:xfrm>
              <a:off x="10215633" y="8473347"/>
              <a:ext cx="1138094" cy="593216"/>
            </a:xfrm>
            <a:custGeom>
              <a:avLst/>
              <a:gdLst>
                <a:gd name="connsiteX0" fmla="*/ 520132 w 1138094"/>
                <a:gd name="connsiteY0" fmla="*/ 516903 h 593216"/>
                <a:gd name="connsiteX1" fmla="*/ 76 w 1138094"/>
                <a:gd name="connsiteY1" fmla="*/ 10 h 593216"/>
                <a:gd name="connsiteX2" fmla="*/ 0 w 1138094"/>
                <a:gd name="connsiteY2" fmla="*/ 4201 h 593216"/>
                <a:gd name="connsiteX3" fmla="*/ 0 w 1138094"/>
                <a:gd name="connsiteY3" fmla="*/ 22384 h 593216"/>
                <a:gd name="connsiteX4" fmla="*/ 2210 w 1138094"/>
                <a:gd name="connsiteY4" fmla="*/ 102775 h 593216"/>
                <a:gd name="connsiteX5" fmla="*/ 520132 w 1138094"/>
                <a:gd name="connsiteY5" fmla="*/ 593217 h 593216"/>
                <a:gd name="connsiteX6" fmla="*/ 617963 w 1138094"/>
                <a:gd name="connsiteY6" fmla="*/ 593217 h 593216"/>
                <a:gd name="connsiteX7" fmla="*/ 1136190 w 1138094"/>
                <a:gd name="connsiteY7" fmla="*/ 100632 h 593216"/>
                <a:gd name="connsiteX8" fmla="*/ 1138095 w 1138094"/>
                <a:gd name="connsiteY8" fmla="*/ 20222 h 593216"/>
                <a:gd name="connsiteX9" fmla="*/ 1138095 w 1138094"/>
                <a:gd name="connsiteY9" fmla="*/ 5420 h 593216"/>
                <a:gd name="connsiteX10" fmla="*/ 1138009 w 1138094"/>
                <a:gd name="connsiteY10" fmla="*/ 0 h 593216"/>
                <a:gd name="connsiteX11" fmla="*/ 617953 w 1138094"/>
                <a:gd name="connsiteY11" fmla="*/ 516893 h 593216"/>
                <a:gd name="connsiteX12" fmla="*/ 520132 w 1138094"/>
                <a:gd name="connsiteY12" fmla="*/ 516893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93216">
                  <a:moveTo>
                    <a:pt x="520132" y="516903"/>
                  </a:moveTo>
                  <a:cubicBezTo>
                    <a:pt x="235153" y="516903"/>
                    <a:pt x="1848" y="284597"/>
                    <a:pt x="76" y="10"/>
                  </a:cubicBezTo>
                  <a:cubicBezTo>
                    <a:pt x="67" y="1095"/>
                    <a:pt x="0" y="3115"/>
                    <a:pt x="0" y="4201"/>
                  </a:cubicBezTo>
                  <a:lnTo>
                    <a:pt x="0" y="22384"/>
                  </a:lnTo>
                  <a:cubicBezTo>
                    <a:pt x="0" y="32471"/>
                    <a:pt x="752" y="93088"/>
                    <a:pt x="2210" y="102775"/>
                  </a:cubicBezTo>
                  <a:cubicBezTo>
                    <a:pt x="16669" y="374904"/>
                    <a:pt x="244145" y="593217"/>
                    <a:pt x="520132" y="593217"/>
                  </a:cubicBezTo>
                  <a:lnTo>
                    <a:pt x="617963" y="593217"/>
                  </a:lnTo>
                  <a:cubicBezTo>
                    <a:pt x="894702" y="593217"/>
                    <a:pt x="1122664" y="373799"/>
                    <a:pt x="1136190" y="100632"/>
                  </a:cubicBezTo>
                  <a:cubicBezTo>
                    <a:pt x="1137456" y="91621"/>
                    <a:pt x="1138095" y="29566"/>
                    <a:pt x="1138095" y="20222"/>
                  </a:cubicBezTo>
                  <a:lnTo>
                    <a:pt x="1138095" y="5420"/>
                  </a:lnTo>
                  <a:cubicBezTo>
                    <a:pt x="1138095" y="4324"/>
                    <a:pt x="1138028" y="1086"/>
                    <a:pt x="1138009" y="0"/>
                  </a:cubicBezTo>
                  <a:cubicBezTo>
                    <a:pt x="1136237" y="284588"/>
                    <a:pt x="902942" y="516893"/>
                    <a:pt x="617953" y="516893"/>
                  </a:cubicBezTo>
                  <a:lnTo>
                    <a:pt x="520132" y="516893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6" name="Freeform: Shape 1705">
              <a:extLst>
                <a:ext uri="{FF2B5EF4-FFF2-40B4-BE49-F238E27FC236}">
                  <a16:creationId xmlns:a16="http://schemas.microsoft.com/office/drawing/2014/main" id="{3243E917-8DC3-4A56-B4DB-5839181C9FC1}"/>
                </a:ext>
              </a:extLst>
            </p:cNvPr>
            <p:cNvSpPr/>
            <p:nvPr/>
          </p:nvSpPr>
          <p:spPr>
            <a:xfrm>
              <a:off x="10215633" y="8478719"/>
              <a:ext cx="1138104" cy="587216"/>
            </a:xfrm>
            <a:custGeom>
              <a:avLst/>
              <a:gdLst>
                <a:gd name="connsiteX0" fmla="*/ 520132 w 1138104"/>
                <a:gd name="connsiteY0" fmla="*/ 517303 h 587216"/>
                <a:gd name="connsiteX1" fmla="*/ 67 w 1138104"/>
                <a:gd name="connsiteY1" fmla="*/ 10 h 587216"/>
                <a:gd name="connsiteX2" fmla="*/ 0 w 1138104"/>
                <a:gd name="connsiteY2" fmla="*/ 3981 h 587216"/>
                <a:gd name="connsiteX3" fmla="*/ 0 w 1138104"/>
                <a:gd name="connsiteY3" fmla="*/ 22708 h 587216"/>
                <a:gd name="connsiteX4" fmla="*/ 2657 w 1138104"/>
                <a:gd name="connsiteY4" fmla="*/ 102708 h 587216"/>
                <a:gd name="connsiteX5" fmla="*/ 520141 w 1138104"/>
                <a:gd name="connsiteY5" fmla="*/ 587216 h 587216"/>
                <a:gd name="connsiteX6" fmla="*/ 617973 w 1138104"/>
                <a:gd name="connsiteY6" fmla="*/ 587216 h 587216"/>
                <a:gd name="connsiteX7" fmla="*/ 1135828 w 1138104"/>
                <a:gd name="connsiteY7" fmla="*/ 100136 h 587216"/>
                <a:gd name="connsiteX8" fmla="*/ 1138104 w 1138104"/>
                <a:gd name="connsiteY8" fmla="*/ 20812 h 587216"/>
                <a:gd name="connsiteX9" fmla="*/ 1138104 w 1138104"/>
                <a:gd name="connsiteY9" fmla="*/ 5439 h 587216"/>
                <a:gd name="connsiteX10" fmla="*/ 1138037 w 1138104"/>
                <a:gd name="connsiteY10" fmla="*/ 0 h 587216"/>
                <a:gd name="connsiteX11" fmla="*/ 617963 w 1138104"/>
                <a:gd name="connsiteY11" fmla="*/ 517293 h 587216"/>
                <a:gd name="connsiteX12" fmla="*/ 520132 w 1138104"/>
                <a:gd name="connsiteY12" fmla="*/ 517293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87216">
                  <a:moveTo>
                    <a:pt x="520132" y="517303"/>
                  </a:moveTo>
                  <a:cubicBezTo>
                    <a:pt x="235010" y="517303"/>
                    <a:pt x="1610" y="284788"/>
                    <a:pt x="67" y="10"/>
                  </a:cubicBezTo>
                  <a:cubicBezTo>
                    <a:pt x="57" y="962"/>
                    <a:pt x="0" y="3029"/>
                    <a:pt x="0" y="3981"/>
                  </a:cubicBezTo>
                  <a:lnTo>
                    <a:pt x="0" y="22708"/>
                  </a:lnTo>
                  <a:cubicBezTo>
                    <a:pt x="0" y="34804"/>
                    <a:pt x="905" y="91069"/>
                    <a:pt x="2657" y="102708"/>
                  </a:cubicBezTo>
                  <a:cubicBezTo>
                    <a:pt x="20002" y="372037"/>
                    <a:pt x="246164" y="587216"/>
                    <a:pt x="520141" y="587216"/>
                  </a:cubicBezTo>
                  <a:lnTo>
                    <a:pt x="617973" y="587216"/>
                  </a:lnTo>
                  <a:cubicBezTo>
                    <a:pt x="892836" y="587216"/>
                    <a:pt x="1119588" y="370723"/>
                    <a:pt x="1135828" y="100136"/>
                  </a:cubicBezTo>
                  <a:cubicBezTo>
                    <a:pt x="1137333" y="89316"/>
                    <a:pt x="1138104" y="32033"/>
                    <a:pt x="1138104" y="20812"/>
                  </a:cubicBezTo>
                  <a:lnTo>
                    <a:pt x="1138104" y="5439"/>
                  </a:lnTo>
                  <a:cubicBezTo>
                    <a:pt x="1138104" y="4486"/>
                    <a:pt x="1138047" y="953"/>
                    <a:pt x="1138037" y="0"/>
                  </a:cubicBezTo>
                  <a:cubicBezTo>
                    <a:pt x="1136485" y="284779"/>
                    <a:pt x="903084" y="517293"/>
                    <a:pt x="617963" y="517293"/>
                  </a:cubicBezTo>
                  <a:lnTo>
                    <a:pt x="520132" y="51729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7" name="Freeform: Shape 1706">
              <a:extLst>
                <a:ext uri="{FF2B5EF4-FFF2-40B4-BE49-F238E27FC236}">
                  <a16:creationId xmlns:a16="http://schemas.microsoft.com/office/drawing/2014/main" id="{F4D3E008-7320-4617-8ED3-6A648CA6476E}"/>
                </a:ext>
              </a:extLst>
            </p:cNvPr>
            <p:cNvSpPr/>
            <p:nvPr/>
          </p:nvSpPr>
          <p:spPr>
            <a:xfrm>
              <a:off x="10215633" y="8484081"/>
              <a:ext cx="1138094" cy="581196"/>
            </a:xfrm>
            <a:custGeom>
              <a:avLst/>
              <a:gdLst>
                <a:gd name="connsiteX0" fmla="*/ 520132 w 1138094"/>
                <a:gd name="connsiteY0" fmla="*/ 517712 h 581196"/>
                <a:gd name="connsiteX1" fmla="*/ 57 w 1138094"/>
                <a:gd name="connsiteY1" fmla="*/ 9 h 581196"/>
                <a:gd name="connsiteX2" fmla="*/ 0 w 1138094"/>
                <a:gd name="connsiteY2" fmla="*/ 3762 h 581196"/>
                <a:gd name="connsiteX3" fmla="*/ 0 w 1138094"/>
                <a:gd name="connsiteY3" fmla="*/ 23041 h 581196"/>
                <a:gd name="connsiteX4" fmla="*/ 3096 w 1138094"/>
                <a:gd name="connsiteY4" fmla="*/ 102632 h 581196"/>
                <a:gd name="connsiteX5" fmla="*/ 520132 w 1138094"/>
                <a:gd name="connsiteY5" fmla="*/ 581196 h 581196"/>
                <a:gd name="connsiteX6" fmla="*/ 617963 w 1138094"/>
                <a:gd name="connsiteY6" fmla="*/ 581196 h 581196"/>
                <a:gd name="connsiteX7" fmla="*/ 1135437 w 1138094"/>
                <a:gd name="connsiteY7" fmla="*/ 99631 h 581196"/>
                <a:gd name="connsiteX8" fmla="*/ 1138095 w 1138094"/>
                <a:gd name="connsiteY8" fmla="*/ 21412 h 581196"/>
                <a:gd name="connsiteX9" fmla="*/ 1138095 w 1138094"/>
                <a:gd name="connsiteY9" fmla="*/ 5467 h 581196"/>
                <a:gd name="connsiteX10" fmla="*/ 1138037 w 1138094"/>
                <a:gd name="connsiteY10" fmla="*/ 0 h 581196"/>
                <a:gd name="connsiteX11" fmla="*/ 617953 w 1138094"/>
                <a:gd name="connsiteY11" fmla="*/ 517703 h 581196"/>
                <a:gd name="connsiteX12" fmla="*/ 520132 w 1138094"/>
                <a:gd name="connsiteY12" fmla="*/ 517703 h 58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1196">
                  <a:moveTo>
                    <a:pt x="520132" y="517712"/>
                  </a:moveTo>
                  <a:cubicBezTo>
                    <a:pt x="234877" y="517712"/>
                    <a:pt x="1381" y="284969"/>
                    <a:pt x="57" y="9"/>
                  </a:cubicBezTo>
                  <a:cubicBezTo>
                    <a:pt x="48" y="819"/>
                    <a:pt x="0" y="2953"/>
                    <a:pt x="0" y="3762"/>
                  </a:cubicBezTo>
                  <a:lnTo>
                    <a:pt x="0" y="23041"/>
                  </a:lnTo>
                  <a:cubicBezTo>
                    <a:pt x="0" y="37157"/>
                    <a:pt x="1057" y="89068"/>
                    <a:pt x="3096" y="102632"/>
                  </a:cubicBezTo>
                  <a:cubicBezTo>
                    <a:pt x="23336" y="369179"/>
                    <a:pt x="248174" y="581196"/>
                    <a:pt x="520132" y="581196"/>
                  </a:cubicBezTo>
                  <a:lnTo>
                    <a:pt x="617963" y="581196"/>
                  </a:lnTo>
                  <a:cubicBezTo>
                    <a:pt x="890959" y="581196"/>
                    <a:pt x="1116492" y="367636"/>
                    <a:pt x="1135437" y="99631"/>
                  </a:cubicBezTo>
                  <a:cubicBezTo>
                    <a:pt x="1137199" y="87020"/>
                    <a:pt x="1138095" y="34490"/>
                    <a:pt x="1138095" y="21412"/>
                  </a:cubicBezTo>
                  <a:lnTo>
                    <a:pt x="1138095" y="5467"/>
                  </a:lnTo>
                  <a:cubicBezTo>
                    <a:pt x="1138095" y="4648"/>
                    <a:pt x="1138047" y="810"/>
                    <a:pt x="1138037" y="0"/>
                  </a:cubicBezTo>
                  <a:cubicBezTo>
                    <a:pt x="1136704" y="284959"/>
                    <a:pt x="903218" y="517703"/>
                    <a:pt x="617953" y="517703"/>
                  </a:cubicBezTo>
                  <a:lnTo>
                    <a:pt x="520132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8" name="Freeform: Shape 1707">
              <a:extLst>
                <a:ext uri="{FF2B5EF4-FFF2-40B4-BE49-F238E27FC236}">
                  <a16:creationId xmlns:a16="http://schemas.microsoft.com/office/drawing/2014/main" id="{97EFF89B-F520-4C0E-BE67-5C738572A725}"/>
                </a:ext>
              </a:extLst>
            </p:cNvPr>
            <p:cNvSpPr/>
            <p:nvPr/>
          </p:nvSpPr>
          <p:spPr>
            <a:xfrm>
              <a:off x="10215623" y="8489463"/>
              <a:ext cx="1138104" cy="575195"/>
            </a:xfrm>
            <a:custGeom>
              <a:avLst/>
              <a:gdLst>
                <a:gd name="connsiteX0" fmla="*/ 520141 w 1138104"/>
                <a:gd name="connsiteY0" fmla="*/ 518103 h 575195"/>
                <a:gd name="connsiteX1" fmla="*/ 48 w 1138104"/>
                <a:gd name="connsiteY1" fmla="*/ 0 h 575195"/>
                <a:gd name="connsiteX2" fmla="*/ 0 w 1138104"/>
                <a:gd name="connsiteY2" fmla="*/ 3534 h 575195"/>
                <a:gd name="connsiteX3" fmla="*/ 0 w 1138104"/>
                <a:gd name="connsiteY3" fmla="*/ 23365 h 575195"/>
                <a:gd name="connsiteX4" fmla="*/ 3543 w 1138104"/>
                <a:gd name="connsiteY4" fmla="*/ 102565 h 575195"/>
                <a:gd name="connsiteX5" fmla="*/ 520141 w 1138104"/>
                <a:gd name="connsiteY5" fmla="*/ 575195 h 575195"/>
                <a:gd name="connsiteX6" fmla="*/ 617973 w 1138104"/>
                <a:gd name="connsiteY6" fmla="*/ 575195 h 575195"/>
                <a:gd name="connsiteX7" fmla="*/ 1135066 w 1138104"/>
                <a:gd name="connsiteY7" fmla="*/ 99146 h 575195"/>
                <a:gd name="connsiteX8" fmla="*/ 1138104 w 1138104"/>
                <a:gd name="connsiteY8" fmla="*/ 22012 h 575195"/>
                <a:gd name="connsiteX9" fmla="*/ 1138104 w 1138104"/>
                <a:gd name="connsiteY9" fmla="*/ 5496 h 575195"/>
                <a:gd name="connsiteX10" fmla="*/ 1138057 w 1138104"/>
                <a:gd name="connsiteY10" fmla="*/ 0 h 575195"/>
                <a:gd name="connsiteX11" fmla="*/ 617963 w 1138104"/>
                <a:gd name="connsiteY11" fmla="*/ 518103 h 575195"/>
                <a:gd name="connsiteX12" fmla="*/ 520141 w 1138104"/>
                <a:gd name="connsiteY12" fmla="*/ 518103 h 57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75195">
                  <a:moveTo>
                    <a:pt x="520141" y="518103"/>
                  </a:moveTo>
                  <a:cubicBezTo>
                    <a:pt x="234753" y="518103"/>
                    <a:pt x="1162" y="285150"/>
                    <a:pt x="48" y="0"/>
                  </a:cubicBezTo>
                  <a:cubicBezTo>
                    <a:pt x="48" y="676"/>
                    <a:pt x="0" y="2857"/>
                    <a:pt x="0" y="3534"/>
                  </a:cubicBezTo>
                  <a:lnTo>
                    <a:pt x="0" y="23365"/>
                  </a:lnTo>
                  <a:cubicBezTo>
                    <a:pt x="0" y="39500"/>
                    <a:pt x="1210" y="87058"/>
                    <a:pt x="3543" y="102565"/>
                  </a:cubicBezTo>
                  <a:cubicBezTo>
                    <a:pt x="26670" y="366312"/>
                    <a:pt x="250203" y="575195"/>
                    <a:pt x="520141" y="575195"/>
                  </a:cubicBezTo>
                  <a:lnTo>
                    <a:pt x="617973" y="575195"/>
                  </a:lnTo>
                  <a:cubicBezTo>
                    <a:pt x="889102" y="575195"/>
                    <a:pt x="1113425" y="364560"/>
                    <a:pt x="1135066" y="99146"/>
                  </a:cubicBezTo>
                  <a:cubicBezTo>
                    <a:pt x="1137076" y="84725"/>
                    <a:pt x="1138104" y="36966"/>
                    <a:pt x="1138104" y="22012"/>
                  </a:cubicBezTo>
                  <a:lnTo>
                    <a:pt x="1138104" y="5496"/>
                  </a:lnTo>
                  <a:cubicBezTo>
                    <a:pt x="1138104" y="4819"/>
                    <a:pt x="1138057" y="686"/>
                    <a:pt x="1138057" y="0"/>
                  </a:cubicBezTo>
                  <a:cubicBezTo>
                    <a:pt x="1136952" y="285150"/>
                    <a:pt x="903361" y="518103"/>
                    <a:pt x="617963" y="518103"/>
                  </a:cubicBezTo>
                  <a:lnTo>
                    <a:pt x="520141" y="518103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9" name="Freeform: Shape 1708">
              <a:extLst>
                <a:ext uri="{FF2B5EF4-FFF2-40B4-BE49-F238E27FC236}">
                  <a16:creationId xmlns:a16="http://schemas.microsoft.com/office/drawing/2014/main" id="{C8EC1DFE-4605-4A2F-9B36-C3EBC766A95B}"/>
                </a:ext>
              </a:extLst>
            </p:cNvPr>
            <p:cNvSpPr/>
            <p:nvPr/>
          </p:nvSpPr>
          <p:spPr>
            <a:xfrm>
              <a:off x="10215623" y="8494826"/>
              <a:ext cx="1138094" cy="569185"/>
            </a:xfrm>
            <a:custGeom>
              <a:avLst/>
              <a:gdLst>
                <a:gd name="connsiteX0" fmla="*/ 520141 w 1138094"/>
                <a:gd name="connsiteY0" fmla="*/ 518513 h 569185"/>
                <a:gd name="connsiteX1" fmla="*/ 38 w 1138094"/>
                <a:gd name="connsiteY1" fmla="*/ 0 h 569185"/>
                <a:gd name="connsiteX2" fmla="*/ 0 w 1138094"/>
                <a:gd name="connsiteY2" fmla="*/ 3315 h 569185"/>
                <a:gd name="connsiteX3" fmla="*/ 0 w 1138094"/>
                <a:gd name="connsiteY3" fmla="*/ 23698 h 569185"/>
                <a:gd name="connsiteX4" fmla="*/ 3981 w 1138094"/>
                <a:gd name="connsiteY4" fmla="*/ 102489 h 569185"/>
                <a:gd name="connsiteX5" fmla="*/ 520132 w 1138094"/>
                <a:gd name="connsiteY5" fmla="*/ 569185 h 569185"/>
                <a:gd name="connsiteX6" fmla="*/ 617963 w 1138094"/>
                <a:gd name="connsiteY6" fmla="*/ 569185 h 569185"/>
                <a:gd name="connsiteX7" fmla="*/ 1134675 w 1138094"/>
                <a:gd name="connsiteY7" fmla="*/ 98641 h 569185"/>
                <a:gd name="connsiteX8" fmla="*/ 1138095 w 1138094"/>
                <a:gd name="connsiteY8" fmla="*/ 22622 h 569185"/>
                <a:gd name="connsiteX9" fmla="*/ 1138095 w 1138094"/>
                <a:gd name="connsiteY9" fmla="*/ 5524 h 569185"/>
                <a:gd name="connsiteX10" fmla="*/ 1138057 w 1138094"/>
                <a:gd name="connsiteY10" fmla="*/ 0 h 569185"/>
                <a:gd name="connsiteX11" fmla="*/ 617953 w 1138094"/>
                <a:gd name="connsiteY11" fmla="*/ 518513 h 569185"/>
                <a:gd name="connsiteX12" fmla="*/ 520141 w 1138094"/>
                <a:gd name="connsiteY12" fmla="*/ 518513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69185">
                  <a:moveTo>
                    <a:pt x="520141" y="518513"/>
                  </a:moveTo>
                  <a:cubicBezTo>
                    <a:pt x="234610" y="518513"/>
                    <a:pt x="924" y="285331"/>
                    <a:pt x="38" y="0"/>
                  </a:cubicBezTo>
                  <a:cubicBezTo>
                    <a:pt x="38" y="543"/>
                    <a:pt x="0" y="2772"/>
                    <a:pt x="0" y="3315"/>
                  </a:cubicBezTo>
                  <a:lnTo>
                    <a:pt x="0" y="23698"/>
                  </a:lnTo>
                  <a:cubicBezTo>
                    <a:pt x="0" y="41843"/>
                    <a:pt x="1362" y="85039"/>
                    <a:pt x="3981" y="102489"/>
                  </a:cubicBezTo>
                  <a:cubicBezTo>
                    <a:pt x="29994" y="363455"/>
                    <a:pt x="252213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20" y="361464"/>
                    <a:pt x="1134675" y="98641"/>
                  </a:cubicBezTo>
                  <a:cubicBezTo>
                    <a:pt x="1136933" y="82420"/>
                    <a:pt x="1138095" y="39433"/>
                    <a:pt x="1138095" y="22622"/>
                  </a:cubicBezTo>
                  <a:lnTo>
                    <a:pt x="1138095" y="5524"/>
                  </a:lnTo>
                  <a:cubicBezTo>
                    <a:pt x="1138095" y="4982"/>
                    <a:pt x="1138057" y="552"/>
                    <a:pt x="1138057" y="0"/>
                  </a:cubicBezTo>
                  <a:cubicBezTo>
                    <a:pt x="1137171" y="285331"/>
                    <a:pt x="903485" y="518513"/>
                    <a:pt x="617953" y="518513"/>
                  </a:cubicBezTo>
                  <a:lnTo>
                    <a:pt x="520141" y="518513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0" name="Freeform: Shape 1709">
              <a:extLst>
                <a:ext uri="{FF2B5EF4-FFF2-40B4-BE49-F238E27FC236}">
                  <a16:creationId xmlns:a16="http://schemas.microsoft.com/office/drawing/2014/main" id="{4E8D3D0D-6066-4407-891F-ED5C684EBD4A}"/>
                </a:ext>
              </a:extLst>
            </p:cNvPr>
            <p:cNvSpPr/>
            <p:nvPr/>
          </p:nvSpPr>
          <p:spPr>
            <a:xfrm>
              <a:off x="10215633" y="8500198"/>
              <a:ext cx="1138104" cy="563184"/>
            </a:xfrm>
            <a:custGeom>
              <a:avLst/>
              <a:gdLst>
                <a:gd name="connsiteX0" fmla="*/ 520132 w 1138104"/>
                <a:gd name="connsiteY0" fmla="*/ 518922 h 563184"/>
                <a:gd name="connsiteX1" fmla="*/ 29 w 1138104"/>
                <a:gd name="connsiteY1" fmla="*/ 0 h 563184"/>
                <a:gd name="connsiteX2" fmla="*/ 0 w 1138104"/>
                <a:gd name="connsiteY2" fmla="*/ 3105 h 563184"/>
                <a:gd name="connsiteX3" fmla="*/ 0 w 1138104"/>
                <a:gd name="connsiteY3" fmla="*/ 24032 h 563184"/>
                <a:gd name="connsiteX4" fmla="*/ 4429 w 1138104"/>
                <a:gd name="connsiteY4" fmla="*/ 102432 h 563184"/>
                <a:gd name="connsiteX5" fmla="*/ 520141 w 1138104"/>
                <a:gd name="connsiteY5" fmla="*/ 563185 h 563184"/>
                <a:gd name="connsiteX6" fmla="*/ 617973 w 1138104"/>
                <a:gd name="connsiteY6" fmla="*/ 563185 h 563184"/>
                <a:gd name="connsiteX7" fmla="*/ 1134304 w 1138104"/>
                <a:gd name="connsiteY7" fmla="*/ 98155 h 563184"/>
                <a:gd name="connsiteX8" fmla="*/ 1138104 w 1138104"/>
                <a:gd name="connsiteY8" fmla="*/ 23222 h 563184"/>
                <a:gd name="connsiteX9" fmla="*/ 1138104 w 1138104"/>
                <a:gd name="connsiteY9" fmla="*/ 5553 h 563184"/>
                <a:gd name="connsiteX10" fmla="*/ 1138076 w 1138104"/>
                <a:gd name="connsiteY10" fmla="*/ 0 h 563184"/>
                <a:gd name="connsiteX11" fmla="*/ 617973 w 1138104"/>
                <a:gd name="connsiteY11" fmla="*/ 518922 h 563184"/>
                <a:gd name="connsiteX12" fmla="*/ 520132 w 1138104"/>
                <a:gd name="connsiteY12" fmla="*/ 518922 h 56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3184">
                  <a:moveTo>
                    <a:pt x="520132" y="518922"/>
                  </a:moveTo>
                  <a:cubicBezTo>
                    <a:pt x="234468" y="518922"/>
                    <a:pt x="686" y="285512"/>
                    <a:pt x="29" y="0"/>
                  </a:cubicBezTo>
                  <a:cubicBezTo>
                    <a:pt x="29" y="410"/>
                    <a:pt x="0" y="2695"/>
                    <a:pt x="0" y="3105"/>
                  </a:cubicBezTo>
                  <a:lnTo>
                    <a:pt x="0" y="24032"/>
                  </a:lnTo>
                  <a:cubicBezTo>
                    <a:pt x="0" y="44196"/>
                    <a:pt x="1505" y="83039"/>
                    <a:pt x="4429" y="102432"/>
                  </a:cubicBezTo>
                  <a:cubicBezTo>
                    <a:pt x="33338" y="360607"/>
                    <a:pt x="254232" y="563185"/>
                    <a:pt x="520141" y="563185"/>
                  </a:cubicBezTo>
                  <a:lnTo>
                    <a:pt x="617973" y="563185"/>
                  </a:lnTo>
                  <a:cubicBezTo>
                    <a:pt x="885358" y="563185"/>
                    <a:pt x="1107243" y="358397"/>
                    <a:pt x="1134304" y="98155"/>
                  </a:cubicBezTo>
                  <a:cubicBezTo>
                    <a:pt x="1136818" y="80124"/>
                    <a:pt x="1138104" y="41910"/>
                    <a:pt x="1138104" y="23222"/>
                  </a:cubicBezTo>
                  <a:lnTo>
                    <a:pt x="1138104" y="5553"/>
                  </a:lnTo>
                  <a:cubicBezTo>
                    <a:pt x="1138104" y="5153"/>
                    <a:pt x="1138076" y="410"/>
                    <a:pt x="1138076" y="0"/>
                  </a:cubicBezTo>
                  <a:cubicBezTo>
                    <a:pt x="1137418" y="285522"/>
                    <a:pt x="903637" y="518922"/>
                    <a:pt x="617973" y="518922"/>
                  </a:cubicBezTo>
                  <a:lnTo>
                    <a:pt x="520132" y="518922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1" name="Freeform: Shape 1710">
              <a:extLst>
                <a:ext uri="{FF2B5EF4-FFF2-40B4-BE49-F238E27FC236}">
                  <a16:creationId xmlns:a16="http://schemas.microsoft.com/office/drawing/2014/main" id="{A91D5B50-5745-437D-A217-A454BD55AF40}"/>
                </a:ext>
              </a:extLst>
            </p:cNvPr>
            <p:cNvSpPr/>
            <p:nvPr/>
          </p:nvSpPr>
          <p:spPr>
            <a:xfrm>
              <a:off x="10215633" y="8505560"/>
              <a:ext cx="1138094" cy="557174"/>
            </a:xfrm>
            <a:custGeom>
              <a:avLst/>
              <a:gdLst>
                <a:gd name="connsiteX0" fmla="*/ 520132 w 1138094"/>
                <a:gd name="connsiteY0" fmla="*/ 519322 h 557174"/>
                <a:gd name="connsiteX1" fmla="*/ 19 w 1138094"/>
                <a:gd name="connsiteY1" fmla="*/ 0 h 557174"/>
                <a:gd name="connsiteX2" fmla="*/ 0 w 1138094"/>
                <a:gd name="connsiteY2" fmla="*/ 2886 h 557174"/>
                <a:gd name="connsiteX3" fmla="*/ 0 w 1138094"/>
                <a:gd name="connsiteY3" fmla="*/ 24365 h 557174"/>
                <a:gd name="connsiteX4" fmla="*/ 4867 w 1138094"/>
                <a:gd name="connsiteY4" fmla="*/ 102356 h 557174"/>
                <a:gd name="connsiteX5" fmla="*/ 520132 w 1138094"/>
                <a:gd name="connsiteY5" fmla="*/ 557174 h 557174"/>
                <a:gd name="connsiteX6" fmla="*/ 617963 w 1138094"/>
                <a:gd name="connsiteY6" fmla="*/ 557174 h 557174"/>
                <a:gd name="connsiteX7" fmla="*/ 1133913 w 1138094"/>
                <a:gd name="connsiteY7" fmla="*/ 97650 h 557174"/>
                <a:gd name="connsiteX8" fmla="*/ 1138095 w 1138094"/>
                <a:gd name="connsiteY8" fmla="*/ 23813 h 557174"/>
                <a:gd name="connsiteX9" fmla="*/ 1138095 w 1138094"/>
                <a:gd name="connsiteY9" fmla="*/ 5572 h 557174"/>
                <a:gd name="connsiteX10" fmla="*/ 1138076 w 1138094"/>
                <a:gd name="connsiteY10" fmla="*/ 0 h 557174"/>
                <a:gd name="connsiteX11" fmla="*/ 617963 w 1138094"/>
                <a:gd name="connsiteY11" fmla="*/ 519322 h 557174"/>
                <a:gd name="connsiteX12" fmla="*/ 520132 w 1138094"/>
                <a:gd name="connsiteY12" fmla="*/ 519322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57174">
                  <a:moveTo>
                    <a:pt x="520132" y="519322"/>
                  </a:moveTo>
                  <a:cubicBezTo>
                    <a:pt x="234334" y="519322"/>
                    <a:pt x="457" y="285703"/>
                    <a:pt x="19" y="0"/>
                  </a:cubicBezTo>
                  <a:cubicBezTo>
                    <a:pt x="19" y="276"/>
                    <a:pt x="0" y="2610"/>
                    <a:pt x="0" y="2886"/>
                  </a:cubicBezTo>
                  <a:lnTo>
                    <a:pt x="0" y="24365"/>
                  </a:lnTo>
                  <a:cubicBezTo>
                    <a:pt x="0" y="46539"/>
                    <a:pt x="1657" y="81029"/>
                    <a:pt x="4867" y="102356"/>
                  </a:cubicBezTo>
                  <a:cubicBezTo>
                    <a:pt x="36662" y="357750"/>
                    <a:pt x="256241" y="557174"/>
                    <a:pt x="520132" y="557174"/>
                  </a:cubicBezTo>
                  <a:lnTo>
                    <a:pt x="617963" y="557174"/>
                  </a:lnTo>
                  <a:cubicBezTo>
                    <a:pt x="883482" y="557174"/>
                    <a:pt x="1104148" y="355321"/>
                    <a:pt x="1133913" y="97650"/>
                  </a:cubicBezTo>
                  <a:cubicBezTo>
                    <a:pt x="1136675" y="77829"/>
                    <a:pt x="1138095" y="44368"/>
                    <a:pt x="1138095" y="23813"/>
                  </a:cubicBezTo>
                  <a:lnTo>
                    <a:pt x="1138095" y="5572"/>
                  </a:lnTo>
                  <a:cubicBezTo>
                    <a:pt x="1138095" y="5305"/>
                    <a:pt x="1138076" y="276"/>
                    <a:pt x="1138076" y="0"/>
                  </a:cubicBezTo>
                  <a:cubicBezTo>
                    <a:pt x="1137637" y="285703"/>
                    <a:pt x="903761" y="519322"/>
                    <a:pt x="617963" y="519322"/>
                  </a:cubicBezTo>
                  <a:lnTo>
                    <a:pt x="520132" y="519322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2" name="Freeform: Shape 1711">
              <a:extLst>
                <a:ext uri="{FF2B5EF4-FFF2-40B4-BE49-F238E27FC236}">
                  <a16:creationId xmlns:a16="http://schemas.microsoft.com/office/drawing/2014/main" id="{179C4B53-79A7-401F-89B6-F93AD00D8BF9}"/>
                </a:ext>
              </a:extLst>
            </p:cNvPr>
            <p:cNvSpPr/>
            <p:nvPr/>
          </p:nvSpPr>
          <p:spPr>
            <a:xfrm>
              <a:off x="10215633" y="8510923"/>
              <a:ext cx="1138104" cy="551173"/>
            </a:xfrm>
            <a:custGeom>
              <a:avLst/>
              <a:gdLst>
                <a:gd name="connsiteX0" fmla="*/ 520132 w 1138104"/>
                <a:gd name="connsiteY0" fmla="*/ 519741 h 551173"/>
                <a:gd name="connsiteX1" fmla="*/ 9 w 1138104"/>
                <a:gd name="connsiteY1" fmla="*/ 10 h 551173"/>
                <a:gd name="connsiteX2" fmla="*/ 0 w 1138104"/>
                <a:gd name="connsiteY2" fmla="*/ 2667 h 551173"/>
                <a:gd name="connsiteX3" fmla="*/ 0 w 1138104"/>
                <a:gd name="connsiteY3" fmla="*/ 24698 h 551173"/>
                <a:gd name="connsiteX4" fmla="*/ 5315 w 1138104"/>
                <a:gd name="connsiteY4" fmla="*/ 102289 h 551173"/>
                <a:gd name="connsiteX5" fmla="*/ 520141 w 1138104"/>
                <a:gd name="connsiteY5" fmla="*/ 551174 h 551173"/>
                <a:gd name="connsiteX6" fmla="*/ 617973 w 1138104"/>
                <a:gd name="connsiteY6" fmla="*/ 551174 h 551173"/>
                <a:gd name="connsiteX7" fmla="*/ 1133542 w 1138104"/>
                <a:gd name="connsiteY7" fmla="*/ 97164 h 551173"/>
                <a:gd name="connsiteX8" fmla="*/ 1138104 w 1138104"/>
                <a:gd name="connsiteY8" fmla="*/ 24422 h 551173"/>
                <a:gd name="connsiteX9" fmla="*/ 1138104 w 1138104"/>
                <a:gd name="connsiteY9" fmla="*/ 5601 h 551173"/>
                <a:gd name="connsiteX10" fmla="*/ 1138095 w 1138104"/>
                <a:gd name="connsiteY10" fmla="*/ 0 h 551173"/>
                <a:gd name="connsiteX11" fmla="*/ 617973 w 1138104"/>
                <a:gd name="connsiteY11" fmla="*/ 519732 h 551173"/>
                <a:gd name="connsiteX12" fmla="*/ 520132 w 1138104"/>
                <a:gd name="connsiteY12" fmla="*/ 519732 h 55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1173">
                  <a:moveTo>
                    <a:pt x="520132" y="519741"/>
                  </a:moveTo>
                  <a:cubicBezTo>
                    <a:pt x="234191" y="519741"/>
                    <a:pt x="229" y="285893"/>
                    <a:pt x="9" y="10"/>
                  </a:cubicBezTo>
                  <a:cubicBezTo>
                    <a:pt x="9" y="152"/>
                    <a:pt x="0" y="2543"/>
                    <a:pt x="0" y="2667"/>
                  </a:cubicBezTo>
                  <a:lnTo>
                    <a:pt x="0" y="24698"/>
                  </a:lnTo>
                  <a:cubicBezTo>
                    <a:pt x="0" y="48901"/>
                    <a:pt x="1810" y="79029"/>
                    <a:pt x="5315" y="102289"/>
                  </a:cubicBezTo>
                  <a:cubicBezTo>
                    <a:pt x="40005" y="354901"/>
                    <a:pt x="258270" y="551174"/>
                    <a:pt x="520141" y="551174"/>
                  </a:cubicBezTo>
                  <a:lnTo>
                    <a:pt x="617973" y="551174"/>
                  </a:lnTo>
                  <a:cubicBezTo>
                    <a:pt x="881625" y="551174"/>
                    <a:pt x="1101071" y="352244"/>
                    <a:pt x="1133542" y="97164"/>
                  </a:cubicBezTo>
                  <a:cubicBezTo>
                    <a:pt x="1136552" y="75533"/>
                    <a:pt x="1138104" y="46854"/>
                    <a:pt x="1138104" y="24422"/>
                  </a:cubicBezTo>
                  <a:lnTo>
                    <a:pt x="1138104" y="5601"/>
                  </a:lnTo>
                  <a:cubicBezTo>
                    <a:pt x="1138104" y="5467"/>
                    <a:pt x="1138095" y="143"/>
                    <a:pt x="1138095" y="0"/>
                  </a:cubicBezTo>
                  <a:cubicBezTo>
                    <a:pt x="1137876" y="285893"/>
                    <a:pt x="903903" y="519732"/>
                    <a:pt x="617973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3" name="Freeform: Shape 1712">
              <a:extLst>
                <a:ext uri="{FF2B5EF4-FFF2-40B4-BE49-F238E27FC236}">
                  <a16:creationId xmlns:a16="http://schemas.microsoft.com/office/drawing/2014/main" id="{CAB0B1C3-B12A-4224-ADE7-7D60E9386BC8}"/>
                </a:ext>
              </a:extLst>
            </p:cNvPr>
            <p:cNvSpPr/>
            <p:nvPr/>
          </p:nvSpPr>
          <p:spPr>
            <a:xfrm>
              <a:off x="10215642" y="8516295"/>
              <a:ext cx="1138094" cy="545153"/>
            </a:xfrm>
            <a:custGeom>
              <a:avLst/>
              <a:gdLst>
                <a:gd name="connsiteX0" fmla="*/ 617963 w 1138094"/>
                <a:gd name="connsiteY0" fmla="*/ 520132 h 545153"/>
                <a:gd name="connsiteX1" fmla="*/ 520132 w 1138094"/>
                <a:gd name="connsiteY1" fmla="*/ 520132 h 545153"/>
                <a:gd name="connsiteX2" fmla="*/ 0 w 1138094"/>
                <a:gd name="connsiteY2" fmla="*/ 0 h 545153"/>
                <a:gd name="connsiteX3" fmla="*/ 0 w 1138094"/>
                <a:gd name="connsiteY3" fmla="*/ 25013 h 545153"/>
                <a:gd name="connsiteX4" fmla="*/ 520132 w 1138094"/>
                <a:gd name="connsiteY4" fmla="*/ 545154 h 545153"/>
                <a:gd name="connsiteX5" fmla="*/ 617963 w 1138094"/>
                <a:gd name="connsiteY5" fmla="*/ 545154 h 545153"/>
                <a:gd name="connsiteX6" fmla="*/ 1138095 w 1138094"/>
                <a:gd name="connsiteY6" fmla="*/ 25013 h 545153"/>
                <a:gd name="connsiteX7" fmla="*/ 1138095 w 1138094"/>
                <a:gd name="connsiteY7" fmla="*/ 0 h 545153"/>
                <a:gd name="connsiteX8" fmla="*/ 617963 w 1138094"/>
                <a:gd name="connsiteY8" fmla="*/ 520132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094" h="545153">
                  <a:moveTo>
                    <a:pt x="617963" y="520132"/>
                  </a:moveTo>
                  <a:lnTo>
                    <a:pt x="520132" y="520132"/>
                  </a:lnTo>
                  <a:cubicBezTo>
                    <a:pt x="234058" y="520132"/>
                    <a:pt x="0" y="286074"/>
                    <a:pt x="0" y="0"/>
                  </a:cubicBezTo>
                  <a:lnTo>
                    <a:pt x="0" y="25013"/>
                  </a:lnTo>
                  <a:cubicBezTo>
                    <a:pt x="0" y="311087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095" y="311087"/>
                    <a:pt x="1138095" y="25013"/>
                  </a:cubicBezTo>
                  <a:lnTo>
                    <a:pt x="1138095" y="0"/>
                  </a:lnTo>
                  <a:cubicBezTo>
                    <a:pt x="1138095" y="286074"/>
                    <a:pt x="904037" y="520132"/>
                    <a:pt x="617963" y="52013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14" name="Freeform: Shape 1713">
            <a:extLst>
              <a:ext uri="{FF2B5EF4-FFF2-40B4-BE49-F238E27FC236}">
                <a16:creationId xmlns:a16="http://schemas.microsoft.com/office/drawing/2014/main" id="{F56EC7DE-98EB-4AA3-985D-2CD4737F8AAB}"/>
              </a:ext>
            </a:extLst>
          </p:cNvPr>
          <p:cNvSpPr/>
          <p:nvPr/>
        </p:nvSpPr>
        <p:spPr>
          <a:xfrm>
            <a:off x="18554153" y="226249"/>
            <a:ext cx="318283" cy="197924"/>
          </a:xfrm>
          <a:custGeom>
            <a:avLst/>
            <a:gdLst>
              <a:gd name="connsiteX0" fmla="*/ 315133 w 318283"/>
              <a:gd name="connsiteY0" fmla="*/ 184401 h 197924"/>
              <a:gd name="connsiteX1" fmla="*/ 148616 w 318283"/>
              <a:gd name="connsiteY1" fmla="*/ 139967 h 197924"/>
              <a:gd name="connsiteX2" fmla="*/ 2455 w 318283"/>
              <a:gd name="connsiteY2" fmla="*/ 19152 h 197924"/>
              <a:gd name="connsiteX3" fmla="*/ 190193 w 318283"/>
              <a:gd name="connsiteY3" fmla="*/ 42364 h 197924"/>
              <a:gd name="connsiteX4" fmla="*/ 315133 w 318283"/>
              <a:gd name="connsiteY4" fmla="*/ 184401 h 1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83" h="197924">
                <a:moveTo>
                  <a:pt x="315133" y="184401"/>
                </a:moveTo>
                <a:cubicBezTo>
                  <a:pt x="297797" y="217215"/>
                  <a:pt x="234960" y="185601"/>
                  <a:pt x="148616" y="139967"/>
                </a:cubicBezTo>
                <a:cubicBezTo>
                  <a:pt x="62282" y="94333"/>
                  <a:pt x="-14880" y="51965"/>
                  <a:pt x="2455" y="19152"/>
                </a:cubicBezTo>
                <a:cubicBezTo>
                  <a:pt x="19791" y="-13662"/>
                  <a:pt x="103849" y="-3270"/>
                  <a:pt x="190193" y="42364"/>
                </a:cubicBezTo>
                <a:cubicBezTo>
                  <a:pt x="276528" y="87998"/>
                  <a:pt x="332468" y="151587"/>
                  <a:pt x="315133" y="184401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15" name="Freeform: Shape 1714">
            <a:extLst>
              <a:ext uri="{FF2B5EF4-FFF2-40B4-BE49-F238E27FC236}">
                <a16:creationId xmlns:a16="http://schemas.microsoft.com/office/drawing/2014/main" id="{6E4E95AC-741A-4C7B-A5AD-0BC7AA83B6B2}"/>
              </a:ext>
            </a:extLst>
          </p:cNvPr>
          <p:cNvSpPr/>
          <p:nvPr/>
        </p:nvSpPr>
        <p:spPr>
          <a:xfrm>
            <a:off x="17948295" y="716212"/>
            <a:ext cx="1043654" cy="527008"/>
          </a:xfrm>
          <a:custGeom>
            <a:avLst/>
            <a:gdLst>
              <a:gd name="connsiteX0" fmla="*/ 566681 w 1043654"/>
              <a:gd name="connsiteY0" fmla="*/ 476974 h 527008"/>
              <a:gd name="connsiteX1" fmla="*/ 476974 w 1043654"/>
              <a:gd name="connsiteY1" fmla="*/ 476974 h 527008"/>
              <a:gd name="connsiteX2" fmla="*/ 0 w 1043654"/>
              <a:gd name="connsiteY2" fmla="*/ 0 h 527008"/>
              <a:gd name="connsiteX3" fmla="*/ 0 w 1043654"/>
              <a:gd name="connsiteY3" fmla="*/ 50035 h 527008"/>
              <a:gd name="connsiteX4" fmla="*/ 476974 w 1043654"/>
              <a:gd name="connsiteY4" fmla="*/ 527009 h 527008"/>
              <a:gd name="connsiteX5" fmla="*/ 566681 w 1043654"/>
              <a:gd name="connsiteY5" fmla="*/ 527009 h 527008"/>
              <a:gd name="connsiteX6" fmla="*/ 1043654 w 1043654"/>
              <a:gd name="connsiteY6" fmla="*/ 50035 h 527008"/>
              <a:gd name="connsiteX7" fmla="*/ 1043654 w 1043654"/>
              <a:gd name="connsiteY7" fmla="*/ 0 h 527008"/>
              <a:gd name="connsiteX8" fmla="*/ 566681 w 1043654"/>
              <a:gd name="connsiteY8" fmla="*/ 476974 h 52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527008">
                <a:moveTo>
                  <a:pt x="566681" y="476974"/>
                </a:moveTo>
                <a:lnTo>
                  <a:pt x="476974" y="476974"/>
                </a:lnTo>
                <a:cubicBezTo>
                  <a:pt x="214636" y="476974"/>
                  <a:pt x="0" y="262338"/>
                  <a:pt x="0" y="0"/>
                </a:cubicBezTo>
                <a:lnTo>
                  <a:pt x="0" y="50035"/>
                </a:lnTo>
                <a:cubicBezTo>
                  <a:pt x="0" y="312373"/>
                  <a:pt x="214646" y="527009"/>
                  <a:pt x="476974" y="527009"/>
                </a:cubicBezTo>
                <a:lnTo>
                  <a:pt x="566681" y="527009"/>
                </a:lnTo>
                <a:cubicBezTo>
                  <a:pt x="829018" y="527009"/>
                  <a:pt x="1043654" y="312373"/>
                  <a:pt x="1043654" y="50035"/>
                </a:cubicBezTo>
                <a:lnTo>
                  <a:pt x="1043654" y="0"/>
                </a:lnTo>
                <a:cubicBezTo>
                  <a:pt x="1043654" y="262338"/>
                  <a:pt x="829018" y="476974"/>
                  <a:pt x="566681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16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444891" y="46795"/>
            <a:ext cx="1562738" cy="1562747"/>
            <a:chOff x="11759454" y="7808559"/>
            <a:chExt cx="1562738" cy="1562747"/>
          </a:xfrm>
        </p:grpSpPr>
        <p:sp>
          <p:nvSpPr>
            <p:cNvPr id="1717" name="Freeform: Shape 1716">
              <a:extLst>
                <a:ext uri="{FF2B5EF4-FFF2-40B4-BE49-F238E27FC236}">
                  <a16:creationId xmlns:a16="http://schemas.microsoft.com/office/drawing/2014/main" id="{E43797D6-4E69-4E3D-B0D6-3DFEF3E491CF}"/>
                </a:ext>
              </a:extLst>
            </p:cNvPr>
            <p:cNvSpPr/>
            <p:nvPr/>
          </p:nvSpPr>
          <p:spPr>
            <a:xfrm>
              <a:off x="11759454" y="7808559"/>
              <a:ext cx="1562738" cy="1562747"/>
            </a:xfrm>
            <a:custGeom>
              <a:avLst/>
              <a:gdLst>
                <a:gd name="connsiteX0" fmla="*/ 848535 w 1562738"/>
                <a:gd name="connsiteY0" fmla="*/ 1562748 h 1562747"/>
                <a:gd name="connsiteX1" fmla="*/ 714204 w 1562738"/>
                <a:gd name="connsiteY1" fmla="*/ 1562748 h 1562747"/>
                <a:gd name="connsiteX2" fmla="*/ 0 w 1562738"/>
                <a:gd name="connsiteY2" fmla="*/ 848544 h 1562747"/>
                <a:gd name="connsiteX3" fmla="*/ 0 w 1562738"/>
                <a:gd name="connsiteY3" fmla="*/ 714203 h 1562747"/>
                <a:gd name="connsiteX4" fmla="*/ 714204 w 1562738"/>
                <a:gd name="connsiteY4" fmla="*/ 0 h 1562747"/>
                <a:gd name="connsiteX5" fmla="*/ 848535 w 1562738"/>
                <a:gd name="connsiteY5" fmla="*/ 0 h 1562747"/>
                <a:gd name="connsiteX6" fmla="*/ 1562738 w 1562738"/>
                <a:gd name="connsiteY6" fmla="*/ 714203 h 1562747"/>
                <a:gd name="connsiteX7" fmla="*/ 1562738 w 1562738"/>
                <a:gd name="connsiteY7" fmla="*/ 848544 h 1562747"/>
                <a:gd name="connsiteX8" fmla="*/ 848535 w 1562738"/>
                <a:gd name="connsiteY8" fmla="*/ 1562748 h 15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47">
                  <a:moveTo>
                    <a:pt x="848535" y="1562748"/>
                  </a:moveTo>
                  <a:lnTo>
                    <a:pt x="714204" y="1562748"/>
                  </a:lnTo>
                  <a:cubicBezTo>
                    <a:pt x="321393" y="1562748"/>
                    <a:pt x="0" y="1241355"/>
                    <a:pt x="0" y="848544"/>
                  </a:cubicBezTo>
                  <a:lnTo>
                    <a:pt x="0" y="714203"/>
                  </a:lnTo>
                  <a:cubicBezTo>
                    <a:pt x="0" y="321392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2"/>
                    <a:pt x="1562738" y="714203"/>
                  </a:cubicBezTo>
                  <a:lnTo>
                    <a:pt x="1562738" y="848544"/>
                  </a:lnTo>
                  <a:cubicBezTo>
                    <a:pt x="1562738" y="1241355"/>
                    <a:pt x="1241346" y="1562748"/>
                    <a:pt x="848535" y="156274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8" name="Freeform: Shape 1717">
              <a:extLst>
                <a:ext uri="{FF2B5EF4-FFF2-40B4-BE49-F238E27FC236}">
                  <a16:creationId xmlns:a16="http://schemas.microsoft.com/office/drawing/2014/main" id="{83B2E720-DD9B-4C71-88C9-225D9ABAE7F4}"/>
                </a:ext>
              </a:extLst>
            </p:cNvPr>
            <p:cNvSpPr/>
            <p:nvPr/>
          </p:nvSpPr>
          <p:spPr>
            <a:xfrm>
              <a:off x="11763988" y="7810807"/>
              <a:ext cx="1553660" cy="1553651"/>
            </a:xfrm>
            <a:custGeom>
              <a:avLst/>
              <a:gdLst>
                <a:gd name="connsiteX0" fmla="*/ 843610 w 1553660"/>
                <a:gd name="connsiteY0" fmla="*/ 1553651 h 1553651"/>
                <a:gd name="connsiteX1" fmla="*/ 710060 w 1553660"/>
                <a:gd name="connsiteY1" fmla="*/ 1553651 h 1553651"/>
                <a:gd name="connsiteX2" fmla="*/ 0 w 1553660"/>
                <a:gd name="connsiteY2" fmla="*/ 843601 h 1553651"/>
                <a:gd name="connsiteX3" fmla="*/ 0 w 1553660"/>
                <a:gd name="connsiteY3" fmla="*/ 710051 h 1553651"/>
                <a:gd name="connsiteX4" fmla="*/ 710060 w 1553660"/>
                <a:gd name="connsiteY4" fmla="*/ 0 h 1553651"/>
                <a:gd name="connsiteX5" fmla="*/ 843610 w 1553660"/>
                <a:gd name="connsiteY5" fmla="*/ 0 h 1553651"/>
                <a:gd name="connsiteX6" fmla="*/ 1553661 w 1553660"/>
                <a:gd name="connsiteY6" fmla="*/ 710051 h 1553651"/>
                <a:gd name="connsiteX7" fmla="*/ 1553661 w 1553660"/>
                <a:gd name="connsiteY7" fmla="*/ 843601 h 1553651"/>
                <a:gd name="connsiteX8" fmla="*/ 843610 w 1553660"/>
                <a:gd name="connsiteY8" fmla="*/ 1553651 h 155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60" h="1553651">
                  <a:moveTo>
                    <a:pt x="843610" y="1553651"/>
                  </a:moveTo>
                  <a:lnTo>
                    <a:pt x="710060" y="1553651"/>
                  </a:lnTo>
                  <a:cubicBezTo>
                    <a:pt x="319526" y="1553651"/>
                    <a:pt x="0" y="1234126"/>
                    <a:pt x="0" y="843601"/>
                  </a:cubicBezTo>
                  <a:lnTo>
                    <a:pt x="0" y="710051"/>
                  </a:lnTo>
                  <a:cubicBezTo>
                    <a:pt x="0" y="319526"/>
                    <a:pt x="319526" y="0"/>
                    <a:pt x="710060" y="0"/>
                  </a:cubicBezTo>
                  <a:lnTo>
                    <a:pt x="843610" y="0"/>
                  </a:lnTo>
                  <a:cubicBezTo>
                    <a:pt x="1234145" y="0"/>
                    <a:pt x="1553661" y="319526"/>
                    <a:pt x="1553661" y="710051"/>
                  </a:cubicBezTo>
                  <a:lnTo>
                    <a:pt x="1553661" y="843601"/>
                  </a:lnTo>
                  <a:cubicBezTo>
                    <a:pt x="1553661" y="1234126"/>
                    <a:pt x="1234145" y="1553651"/>
                    <a:pt x="843610" y="155365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9" name="Freeform: Shape 1718">
              <a:extLst>
                <a:ext uri="{FF2B5EF4-FFF2-40B4-BE49-F238E27FC236}">
                  <a16:creationId xmlns:a16="http://schemas.microsoft.com/office/drawing/2014/main" id="{57F241E7-0A03-4418-BDE9-66C49B92695D}"/>
                </a:ext>
              </a:extLst>
            </p:cNvPr>
            <p:cNvSpPr/>
            <p:nvPr/>
          </p:nvSpPr>
          <p:spPr>
            <a:xfrm>
              <a:off x="11768541" y="7813045"/>
              <a:ext cx="1544564" cy="1544564"/>
            </a:xfrm>
            <a:custGeom>
              <a:avLst/>
              <a:gdLst>
                <a:gd name="connsiteX0" fmla="*/ 838667 w 1544564"/>
                <a:gd name="connsiteY0" fmla="*/ 1544565 h 1544564"/>
                <a:gd name="connsiteX1" fmla="*/ 705908 w 1544564"/>
                <a:gd name="connsiteY1" fmla="*/ 1544565 h 1544564"/>
                <a:gd name="connsiteX2" fmla="*/ 0 w 1544564"/>
                <a:gd name="connsiteY2" fmla="*/ 838667 h 1544564"/>
                <a:gd name="connsiteX3" fmla="*/ 0 w 1544564"/>
                <a:gd name="connsiteY3" fmla="*/ 705898 h 1544564"/>
                <a:gd name="connsiteX4" fmla="*/ 705908 w 1544564"/>
                <a:gd name="connsiteY4" fmla="*/ 0 h 1544564"/>
                <a:gd name="connsiteX5" fmla="*/ 838667 w 1544564"/>
                <a:gd name="connsiteY5" fmla="*/ 0 h 1544564"/>
                <a:gd name="connsiteX6" fmla="*/ 1544565 w 1544564"/>
                <a:gd name="connsiteY6" fmla="*/ 705898 h 1544564"/>
                <a:gd name="connsiteX7" fmla="*/ 1544565 w 1544564"/>
                <a:gd name="connsiteY7" fmla="*/ 838667 h 1544564"/>
                <a:gd name="connsiteX8" fmla="*/ 838667 w 1544564"/>
                <a:gd name="connsiteY8" fmla="*/ 1544565 h 15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64">
                  <a:moveTo>
                    <a:pt x="838667" y="1544565"/>
                  </a:moveTo>
                  <a:lnTo>
                    <a:pt x="705908" y="1544565"/>
                  </a:lnTo>
                  <a:cubicBezTo>
                    <a:pt x="317659" y="1544565"/>
                    <a:pt x="0" y="1226906"/>
                    <a:pt x="0" y="838667"/>
                  </a:cubicBezTo>
                  <a:lnTo>
                    <a:pt x="0" y="705898"/>
                  </a:lnTo>
                  <a:cubicBezTo>
                    <a:pt x="0" y="317659"/>
                    <a:pt x="317668" y="0"/>
                    <a:pt x="705908" y="0"/>
                  </a:cubicBezTo>
                  <a:lnTo>
                    <a:pt x="838667" y="0"/>
                  </a:lnTo>
                  <a:cubicBezTo>
                    <a:pt x="1226916" y="0"/>
                    <a:pt x="1544565" y="317659"/>
                    <a:pt x="1544565" y="705898"/>
                  </a:cubicBezTo>
                  <a:lnTo>
                    <a:pt x="1544565" y="838667"/>
                  </a:lnTo>
                  <a:cubicBezTo>
                    <a:pt x="1544565" y="1226906"/>
                    <a:pt x="1226906" y="1544565"/>
                    <a:pt x="838667" y="1544565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0" name="Freeform: Shape 1719">
              <a:extLst>
                <a:ext uri="{FF2B5EF4-FFF2-40B4-BE49-F238E27FC236}">
                  <a16:creationId xmlns:a16="http://schemas.microsoft.com/office/drawing/2014/main" id="{3C79F341-699B-4191-AEB7-260490B221E0}"/>
                </a:ext>
              </a:extLst>
            </p:cNvPr>
            <p:cNvSpPr/>
            <p:nvPr/>
          </p:nvSpPr>
          <p:spPr>
            <a:xfrm>
              <a:off x="11773085" y="7815274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54 w 1535487"/>
                <a:gd name="connsiteY1" fmla="*/ 1535487 h 1535487"/>
                <a:gd name="connsiteX2" fmla="*/ 0 w 1535487"/>
                <a:gd name="connsiteY2" fmla="*/ 833733 h 1535487"/>
                <a:gd name="connsiteX3" fmla="*/ 0 w 1535487"/>
                <a:gd name="connsiteY3" fmla="*/ 701745 h 1535487"/>
                <a:gd name="connsiteX4" fmla="*/ 701754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45 h 1535487"/>
                <a:gd name="connsiteX7" fmla="*/ 1535487 w 1535487"/>
                <a:gd name="connsiteY7" fmla="*/ 833733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54" y="1535487"/>
                  </a:lnTo>
                  <a:cubicBezTo>
                    <a:pt x="315792" y="1535487"/>
                    <a:pt x="0" y="1219696"/>
                    <a:pt x="0" y="833733"/>
                  </a:cubicBezTo>
                  <a:lnTo>
                    <a:pt x="0" y="701745"/>
                  </a:lnTo>
                  <a:cubicBezTo>
                    <a:pt x="0" y="315782"/>
                    <a:pt x="315782" y="0"/>
                    <a:pt x="701754" y="0"/>
                  </a:cubicBezTo>
                  <a:lnTo>
                    <a:pt x="833733" y="0"/>
                  </a:lnTo>
                  <a:cubicBezTo>
                    <a:pt x="1219695" y="0"/>
                    <a:pt x="1535487" y="315792"/>
                    <a:pt x="1535487" y="701745"/>
                  </a:cubicBezTo>
                  <a:lnTo>
                    <a:pt x="1535487" y="833733"/>
                  </a:lnTo>
                  <a:cubicBezTo>
                    <a:pt x="1535487" y="1219696"/>
                    <a:pt x="1219695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1" name="Freeform: Shape 1720">
              <a:extLst>
                <a:ext uri="{FF2B5EF4-FFF2-40B4-BE49-F238E27FC236}">
                  <a16:creationId xmlns:a16="http://schemas.microsoft.com/office/drawing/2014/main" id="{73767626-0F25-4D6E-8517-CADA30676990}"/>
                </a:ext>
              </a:extLst>
            </p:cNvPr>
            <p:cNvSpPr/>
            <p:nvPr/>
          </p:nvSpPr>
          <p:spPr>
            <a:xfrm>
              <a:off x="11777628" y="7817512"/>
              <a:ext cx="1526400" cy="1526390"/>
            </a:xfrm>
            <a:custGeom>
              <a:avLst/>
              <a:gdLst>
                <a:gd name="connsiteX0" fmla="*/ 828799 w 1526400"/>
                <a:gd name="connsiteY0" fmla="*/ 1526391 h 1526390"/>
                <a:gd name="connsiteX1" fmla="*/ 697602 w 1526400"/>
                <a:gd name="connsiteY1" fmla="*/ 1526391 h 1526390"/>
                <a:gd name="connsiteX2" fmla="*/ 0 w 1526400"/>
                <a:gd name="connsiteY2" fmla="*/ 828799 h 1526390"/>
                <a:gd name="connsiteX3" fmla="*/ 0 w 1526400"/>
                <a:gd name="connsiteY3" fmla="*/ 697592 h 1526390"/>
                <a:gd name="connsiteX4" fmla="*/ 697602 w 1526400"/>
                <a:gd name="connsiteY4" fmla="*/ 0 h 1526390"/>
                <a:gd name="connsiteX5" fmla="*/ 828799 w 1526400"/>
                <a:gd name="connsiteY5" fmla="*/ 0 h 1526390"/>
                <a:gd name="connsiteX6" fmla="*/ 1526400 w 1526400"/>
                <a:gd name="connsiteY6" fmla="*/ 697592 h 1526390"/>
                <a:gd name="connsiteX7" fmla="*/ 1526400 w 1526400"/>
                <a:gd name="connsiteY7" fmla="*/ 828799 h 1526390"/>
                <a:gd name="connsiteX8" fmla="*/ 828799 w 1526400"/>
                <a:gd name="connsiteY8" fmla="*/ 1526391 h 1526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00" h="1526390">
                  <a:moveTo>
                    <a:pt x="828799" y="1526391"/>
                  </a:moveTo>
                  <a:lnTo>
                    <a:pt x="697602" y="1526391"/>
                  </a:lnTo>
                  <a:cubicBezTo>
                    <a:pt x="313925" y="1526391"/>
                    <a:pt x="0" y="1212475"/>
                    <a:pt x="0" y="828799"/>
                  </a:cubicBezTo>
                  <a:lnTo>
                    <a:pt x="0" y="697592"/>
                  </a:lnTo>
                  <a:cubicBezTo>
                    <a:pt x="0" y="313915"/>
                    <a:pt x="313925" y="0"/>
                    <a:pt x="697602" y="0"/>
                  </a:cubicBezTo>
                  <a:lnTo>
                    <a:pt x="828799" y="0"/>
                  </a:lnTo>
                  <a:cubicBezTo>
                    <a:pt x="1212475" y="0"/>
                    <a:pt x="1526400" y="313915"/>
                    <a:pt x="1526400" y="697592"/>
                  </a:cubicBezTo>
                  <a:lnTo>
                    <a:pt x="1526400" y="828799"/>
                  </a:lnTo>
                  <a:cubicBezTo>
                    <a:pt x="1526400" y="1212475"/>
                    <a:pt x="1212475" y="1526391"/>
                    <a:pt x="828799" y="1526391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2" name="Freeform: Shape 1721">
              <a:extLst>
                <a:ext uri="{FF2B5EF4-FFF2-40B4-BE49-F238E27FC236}">
                  <a16:creationId xmlns:a16="http://schemas.microsoft.com/office/drawing/2014/main" id="{9D9FE917-C862-46A2-BA93-8B4B6B3AC2F1}"/>
                </a:ext>
              </a:extLst>
            </p:cNvPr>
            <p:cNvSpPr/>
            <p:nvPr/>
          </p:nvSpPr>
          <p:spPr>
            <a:xfrm>
              <a:off x="11782171" y="7819741"/>
              <a:ext cx="1517323" cy="1517323"/>
            </a:xfrm>
            <a:custGeom>
              <a:avLst/>
              <a:gdLst>
                <a:gd name="connsiteX0" fmla="*/ 823865 w 1517323"/>
                <a:gd name="connsiteY0" fmla="*/ 1517323 h 1517323"/>
                <a:gd name="connsiteX1" fmla="*/ 693449 w 1517323"/>
                <a:gd name="connsiteY1" fmla="*/ 1517323 h 1517323"/>
                <a:gd name="connsiteX2" fmla="*/ 0 w 1517323"/>
                <a:gd name="connsiteY2" fmla="*/ 823874 h 1517323"/>
                <a:gd name="connsiteX3" fmla="*/ 0 w 1517323"/>
                <a:gd name="connsiteY3" fmla="*/ 693449 h 1517323"/>
                <a:gd name="connsiteX4" fmla="*/ 693449 w 1517323"/>
                <a:gd name="connsiteY4" fmla="*/ 0 h 1517323"/>
                <a:gd name="connsiteX5" fmla="*/ 823865 w 1517323"/>
                <a:gd name="connsiteY5" fmla="*/ 0 h 1517323"/>
                <a:gd name="connsiteX6" fmla="*/ 1517323 w 1517323"/>
                <a:gd name="connsiteY6" fmla="*/ 693449 h 1517323"/>
                <a:gd name="connsiteX7" fmla="*/ 1517323 w 1517323"/>
                <a:gd name="connsiteY7" fmla="*/ 823874 h 1517323"/>
                <a:gd name="connsiteX8" fmla="*/ 823865 w 1517323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3" h="1517323">
                  <a:moveTo>
                    <a:pt x="823865" y="1517323"/>
                  </a:moveTo>
                  <a:lnTo>
                    <a:pt x="693449" y="1517323"/>
                  </a:lnTo>
                  <a:cubicBezTo>
                    <a:pt x="312049" y="1517323"/>
                    <a:pt x="0" y="1205265"/>
                    <a:pt x="0" y="823874"/>
                  </a:cubicBezTo>
                  <a:lnTo>
                    <a:pt x="0" y="693449"/>
                  </a:lnTo>
                  <a:cubicBezTo>
                    <a:pt x="0" y="312048"/>
                    <a:pt x="312049" y="0"/>
                    <a:pt x="693449" y="0"/>
                  </a:cubicBezTo>
                  <a:lnTo>
                    <a:pt x="823865" y="0"/>
                  </a:lnTo>
                  <a:cubicBezTo>
                    <a:pt x="1205265" y="0"/>
                    <a:pt x="1517323" y="312048"/>
                    <a:pt x="1517323" y="693449"/>
                  </a:cubicBezTo>
                  <a:lnTo>
                    <a:pt x="1517323" y="823874"/>
                  </a:lnTo>
                  <a:cubicBezTo>
                    <a:pt x="1517314" y="1205265"/>
                    <a:pt x="1205265" y="1517323"/>
                    <a:pt x="823865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3" name="Freeform: Shape 1722">
              <a:extLst>
                <a:ext uri="{FF2B5EF4-FFF2-40B4-BE49-F238E27FC236}">
                  <a16:creationId xmlns:a16="http://schemas.microsoft.com/office/drawing/2014/main" id="{4CB13AE6-BFF0-4D7D-800D-4397241372F1}"/>
                </a:ext>
              </a:extLst>
            </p:cNvPr>
            <p:cNvSpPr/>
            <p:nvPr/>
          </p:nvSpPr>
          <p:spPr>
            <a:xfrm>
              <a:off x="11786715" y="7821980"/>
              <a:ext cx="1508226" cy="1508235"/>
            </a:xfrm>
            <a:custGeom>
              <a:avLst/>
              <a:gdLst>
                <a:gd name="connsiteX0" fmla="*/ 818931 w 1508226"/>
                <a:gd name="connsiteY0" fmla="*/ 1508236 h 1508235"/>
                <a:gd name="connsiteX1" fmla="*/ 689296 w 1508226"/>
                <a:gd name="connsiteY1" fmla="*/ 1508236 h 1508235"/>
                <a:gd name="connsiteX2" fmla="*/ 0 w 1508226"/>
                <a:gd name="connsiteY2" fmla="*/ 818940 h 1508235"/>
                <a:gd name="connsiteX3" fmla="*/ 0 w 1508226"/>
                <a:gd name="connsiteY3" fmla="*/ 689296 h 1508235"/>
                <a:gd name="connsiteX4" fmla="*/ 689296 w 1508226"/>
                <a:gd name="connsiteY4" fmla="*/ 0 h 1508235"/>
                <a:gd name="connsiteX5" fmla="*/ 818931 w 1508226"/>
                <a:gd name="connsiteY5" fmla="*/ 0 h 1508235"/>
                <a:gd name="connsiteX6" fmla="*/ 1508226 w 1508226"/>
                <a:gd name="connsiteY6" fmla="*/ 689296 h 1508235"/>
                <a:gd name="connsiteX7" fmla="*/ 1508226 w 1508226"/>
                <a:gd name="connsiteY7" fmla="*/ 818940 h 1508235"/>
                <a:gd name="connsiteX8" fmla="*/ 818931 w 1508226"/>
                <a:gd name="connsiteY8" fmla="*/ 1508236 h 150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26" h="1508235">
                  <a:moveTo>
                    <a:pt x="818931" y="1508236"/>
                  </a:moveTo>
                  <a:lnTo>
                    <a:pt x="689296" y="1508236"/>
                  </a:lnTo>
                  <a:cubicBezTo>
                    <a:pt x="310172" y="1508236"/>
                    <a:pt x="0" y="1198054"/>
                    <a:pt x="0" y="818940"/>
                  </a:cubicBezTo>
                  <a:lnTo>
                    <a:pt x="0" y="689296"/>
                  </a:lnTo>
                  <a:cubicBezTo>
                    <a:pt x="0" y="310182"/>
                    <a:pt x="310172" y="0"/>
                    <a:pt x="689296" y="0"/>
                  </a:cubicBezTo>
                  <a:lnTo>
                    <a:pt x="818931" y="0"/>
                  </a:lnTo>
                  <a:cubicBezTo>
                    <a:pt x="1198045" y="0"/>
                    <a:pt x="1508226" y="310182"/>
                    <a:pt x="1508226" y="689296"/>
                  </a:cubicBezTo>
                  <a:lnTo>
                    <a:pt x="1508226" y="818940"/>
                  </a:lnTo>
                  <a:cubicBezTo>
                    <a:pt x="1508226" y="1198045"/>
                    <a:pt x="1198035" y="1508236"/>
                    <a:pt x="818931" y="150823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4" name="Freeform: Shape 1723">
              <a:extLst>
                <a:ext uri="{FF2B5EF4-FFF2-40B4-BE49-F238E27FC236}">
                  <a16:creationId xmlns:a16="http://schemas.microsoft.com/office/drawing/2014/main" id="{638840D7-F2F0-4571-BD3E-5CF6979C3E2E}"/>
                </a:ext>
              </a:extLst>
            </p:cNvPr>
            <p:cNvSpPr/>
            <p:nvPr/>
          </p:nvSpPr>
          <p:spPr>
            <a:xfrm>
              <a:off x="11791249" y="7824208"/>
              <a:ext cx="1499159" cy="1499149"/>
            </a:xfrm>
            <a:custGeom>
              <a:avLst/>
              <a:gdLst>
                <a:gd name="connsiteX0" fmla="*/ 814007 w 1499159"/>
                <a:gd name="connsiteY0" fmla="*/ 1499149 h 1499149"/>
                <a:gd name="connsiteX1" fmla="*/ 685152 w 1499159"/>
                <a:gd name="connsiteY1" fmla="*/ 1499149 h 1499149"/>
                <a:gd name="connsiteX2" fmla="*/ 0 w 1499159"/>
                <a:gd name="connsiteY2" fmla="*/ 814006 h 1499149"/>
                <a:gd name="connsiteX3" fmla="*/ 0 w 1499159"/>
                <a:gd name="connsiteY3" fmla="*/ 685143 h 1499149"/>
                <a:gd name="connsiteX4" fmla="*/ 685152 w 1499159"/>
                <a:gd name="connsiteY4" fmla="*/ 0 h 1499149"/>
                <a:gd name="connsiteX5" fmla="*/ 814007 w 1499159"/>
                <a:gd name="connsiteY5" fmla="*/ 0 h 1499149"/>
                <a:gd name="connsiteX6" fmla="*/ 1499159 w 1499159"/>
                <a:gd name="connsiteY6" fmla="*/ 685143 h 1499149"/>
                <a:gd name="connsiteX7" fmla="*/ 1499159 w 1499159"/>
                <a:gd name="connsiteY7" fmla="*/ 814006 h 1499149"/>
                <a:gd name="connsiteX8" fmla="*/ 814007 w 1499159"/>
                <a:gd name="connsiteY8" fmla="*/ 1499149 h 149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59" h="1499149">
                  <a:moveTo>
                    <a:pt x="814007" y="1499149"/>
                  </a:moveTo>
                  <a:lnTo>
                    <a:pt x="685152" y="1499149"/>
                  </a:lnTo>
                  <a:cubicBezTo>
                    <a:pt x="308315" y="1499149"/>
                    <a:pt x="0" y="1190835"/>
                    <a:pt x="0" y="814006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52" y="0"/>
                  </a:cubicBezTo>
                  <a:lnTo>
                    <a:pt x="814007" y="0"/>
                  </a:lnTo>
                  <a:cubicBezTo>
                    <a:pt x="1190844" y="0"/>
                    <a:pt x="1499159" y="308315"/>
                    <a:pt x="1499159" y="685143"/>
                  </a:cubicBezTo>
                  <a:lnTo>
                    <a:pt x="1499159" y="814006"/>
                  </a:lnTo>
                  <a:cubicBezTo>
                    <a:pt x="1499149" y="1190835"/>
                    <a:pt x="1190835" y="1499149"/>
                    <a:pt x="814007" y="149914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5" name="Freeform: Shape 1724">
              <a:extLst>
                <a:ext uri="{FF2B5EF4-FFF2-40B4-BE49-F238E27FC236}">
                  <a16:creationId xmlns:a16="http://schemas.microsoft.com/office/drawing/2014/main" id="{A74EB66C-75FD-4D67-9212-081C12F4AB4D}"/>
                </a:ext>
              </a:extLst>
            </p:cNvPr>
            <p:cNvSpPr/>
            <p:nvPr/>
          </p:nvSpPr>
          <p:spPr>
            <a:xfrm>
              <a:off x="11795792" y="7826447"/>
              <a:ext cx="1490062" cy="1490062"/>
            </a:xfrm>
            <a:custGeom>
              <a:avLst/>
              <a:gdLst>
                <a:gd name="connsiteX0" fmla="*/ 809072 w 1490062"/>
                <a:gd name="connsiteY0" fmla="*/ 1490062 h 1490062"/>
                <a:gd name="connsiteX1" fmla="*/ 680990 w 1490062"/>
                <a:gd name="connsiteY1" fmla="*/ 1490062 h 1490062"/>
                <a:gd name="connsiteX2" fmla="*/ 0 w 1490062"/>
                <a:gd name="connsiteY2" fmla="*/ 809073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2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3 h 1490062"/>
                <a:gd name="connsiteX8" fmla="*/ 809072 w 1490062"/>
                <a:gd name="connsiteY8" fmla="*/ 1490062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2" y="1490062"/>
                  </a:moveTo>
                  <a:lnTo>
                    <a:pt x="680990" y="1490062"/>
                  </a:lnTo>
                  <a:cubicBezTo>
                    <a:pt x="306448" y="1490062"/>
                    <a:pt x="0" y="1183615"/>
                    <a:pt x="0" y="809073"/>
                  </a:cubicBezTo>
                  <a:lnTo>
                    <a:pt x="0" y="680990"/>
                  </a:lnTo>
                  <a:cubicBezTo>
                    <a:pt x="0" y="306448"/>
                    <a:pt x="306448" y="0"/>
                    <a:pt x="680990" y="0"/>
                  </a:cubicBezTo>
                  <a:lnTo>
                    <a:pt x="809072" y="0"/>
                  </a:lnTo>
                  <a:cubicBezTo>
                    <a:pt x="1183624" y="0"/>
                    <a:pt x="1490062" y="306448"/>
                    <a:pt x="1490062" y="680990"/>
                  </a:cubicBezTo>
                  <a:lnTo>
                    <a:pt x="1490062" y="809073"/>
                  </a:lnTo>
                  <a:cubicBezTo>
                    <a:pt x="1490062" y="1183624"/>
                    <a:pt x="1183624" y="1490062"/>
                    <a:pt x="809072" y="1490062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6" name="Freeform: Shape 1725">
              <a:extLst>
                <a:ext uri="{FF2B5EF4-FFF2-40B4-BE49-F238E27FC236}">
                  <a16:creationId xmlns:a16="http://schemas.microsoft.com/office/drawing/2014/main" id="{6FD32653-6FA8-486D-9E64-9B78FFD7337F}"/>
                </a:ext>
              </a:extLst>
            </p:cNvPr>
            <p:cNvSpPr/>
            <p:nvPr/>
          </p:nvSpPr>
          <p:spPr>
            <a:xfrm>
              <a:off x="11800336" y="7828676"/>
              <a:ext cx="1480984" cy="1480994"/>
            </a:xfrm>
            <a:custGeom>
              <a:avLst/>
              <a:gdLst>
                <a:gd name="connsiteX0" fmla="*/ 804148 w 1480984"/>
                <a:gd name="connsiteY0" fmla="*/ 1480995 h 1480994"/>
                <a:gd name="connsiteX1" fmla="*/ 676847 w 1480984"/>
                <a:gd name="connsiteY1" fmla="*/ 1480995 h 1480994"/>
                <a:gd name="connsiteX2" fmla="*/ 0 w 1480984"/>
                <a:gd name="connsiteY2" fmla="*/ 804148 h 1480994"/>
                <a:gd name="connsiteX3" fmla="*/ 0 w 1480984"/>
                <a:gd name="connsiteY3" fmla="*/ 676846 h 1480994"/>
                <a:gd name="connsiteX4" fmla="*/ 676847 w 1480984"/>
                <a:gd name="connsiteY4" fmla="*/ 0 h 1480994"/>
                <a:gd name="connsiteX5" fmla="*/ 804148 w 1480984"/>
                <a:gd name="connsiteY5" fmla="*/ 0 h 1480994"/>
                <a:gd name="connsiteX6" fmla="*/ 1480985 w 1480984"/>
                <a:gd name="connsiteY6" fmla="*/ 676846 h 1480994"/>
                <a:gd name="connsiteX7" fmla="*/ 1480985 w 1480984"/>
                <a:gd name="connsiteY7" fmla="*/ 804148 h 1480994"/>
                <a:gd name="connsiteX8" fmla="*/ 804148 w 1480984"/>
                <a:gd name="connsiteY8" fmla="*/ 1480995 h 148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84" h="1480994">
                  <a:moveTo>
                    <a:pt x="804148" y="1480995"/>
                  </a:moveTo>
                  <a:lnTo>
                    <a:pt x="676847" y="1480995"/>
                  </a:lnTo>
                  <a:cubicBezTo>
                    <a:pt x="304581" y="1480995"/>
                    <a:pt x="0" y="1176414"/>
                    <a:pt x="0" y="804148"/>
                  </a:cubicBezTo>
                  <a:lnTo>
                    <a:pt x="0" y="676846"/>
                  </a:lnTo>
                  <a:cubicBezTo>
                    <a:pt x="0" y="30458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04" y="0"/>
                    <a:pt x="1480985" y="304581"/>
                    <a:pt x="1480985" y="676846"/>
                  </a:cubicBezTo>
                  <a:lnTo>
                    <a:pt x="1480985" y="804148"/>
                  </a:lnTo>
                  <a:cubicBezTo>
                    <a:pt x="1480976" y="1176414"/>
                    <a:pt x="1176404" y="1480995"/>
                    <a:pt x="804148" y="148099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7" name="Freeform: Shape 1726">
              <a:extLst>
                <a:ext uri="{FF2B5EF4-FFF2-40B4-BE49-F238E27FC236}">
                  <a16:creationId xmlns:a16="http://schemas.microsoft.com/office/drawing/2014/main" id="{17E0039B-1868-46C8-B012-B2A5714EE083}"/>
                </a:ext>
              </a:extLst>
            </p:cNvPr>
            <p:cNvSpPr/>
            <p:nvPr/>
          </p:nvSpPr>
          <p:spPr>
            <a:xfrm>
              <a:off x="11804879" y="7830914"/>
              <a:ext cx="1471898" cy="1471898"/>
            </a:xfrm>
            <a:custGeom>
              <a:avLst/>
              <a:gdLst>
                <a:gd name="connsiteX0" fmla="*/ 799214 w 1471898"/>
                <a:gd name="connsiteY0" fmla="*/ 1471898 h 1471898"/>
                <a:gd name="connsiteX1" fmla="*/ 672694 w 1471898"/>
                <a:gd name="connsiteY1" fmla="*/ 1471898 h 1471898"/>
                <a:gd name="connsiteX2" fmla="*/ 0 w 1471898"/>
                <a:gd name="connsiteY2" fmla="*/ 799214 h 1471898"/>
                <a:gd name="connsiteX3" fmla="*/ 0 w 1471898"/>
                <a:gd name="connsiteY3" fmla="*/ 672694 h 1471898"/>
                <a:gd name="connsiteX4" fmla="*/ 672694 w 1471898"/>
                <a:gd name="connsiteY4" fmla="*/ 0 h 1471898"/>
                <a:gd name="connsiteX5" fmla="*/ 799214 w 1471898"/>
                <a:gd name="connsiteY5" fmla="*/ 0 h 1471898"/>
                <a:gd name="connsiteX6" fmla="*/ 1471898 w 1471898"/>
                <a:gd name="connsiteY6" fmla="*/ 672694 h 1471898"/>
                <a:gd name="connsiteX7" fmla="*/ 1471898 w 1471898"/>
                <a:gd name="connsiteY7" fmla="*/ 799214 h 1471898"/>
                <a:gd name="connsiteX8" fmla="*/ 799214 w 1471898"/>
                <a:gd name="connsiteY8" fmla="*/ 1471898 h 147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898" h="1471898">
                  <a:moveTo>
                    <a:pt x="799214" y="1471898"/>
                  </a:moveTo>
                  <a:lnTo>
                    <a:pt x="672694" y="1471898"/>
                  </a:lnTo>
                  <a:cubicBezTo>
                    <a:pt x="302705" y="1471898"/>
                    <a:pt x="0" y="1169194"/>
                    <a:pt x="0" y="799214"/>
                  </a:cubicBezTo>
                  <a:lnTo>
                    <a:pt x="0" y="672694"/>
                  </a:lnTo>
                  <a:cubicBezTo>
                    <a:pt x="0" y="302714"/>
                    <a:pt x="302705" y="0"/>
                    <a:pt x="672694" y="0"/>
                  </a:cubicBezTo>
                  <a:lnTo>
                    <a:pt x="799214" y="0"/>
                  </a:lnTo>
                  <a:cubicBezTo>
                    <a:pt x="1169184" y="0"/>
                    <a:pt x="1471898" y="302714"/>
                    <a:pt x="1471898" y="672694"/>
                  </a:cubicBezTo>
                  <a:lnTo>
                    <a:pt x="1471898" y="799214"/>
                  </a:lnTo>
                  <a:cubicBezTo>
                    <a:pt x="1471898" y="1169194"/>
                    <a:pt x="1169175" y="1471898"/>
                    <a:pt x="799214" y="147189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8" name="Freeform: Shape 1727">
              <a:extLst>
                <a:ext uri="{FF2B5EF4-FFF2-40B4-BE49-F238E27FC236}">
                  <a16:creationId xmlns:a16="http://schemas.microsoft.com/office/drawing/2014/main" id="{BCB37CB7-50F2-4D0B-BAA7-67D06E9E311F}"/>
                </a:ext>
              </a:extLst>
            </p:cNvPr>
            <p:cNvSpPr/>
            <p:nvPr/>
          </p:nvSpPr>
          <p:spPr>
            <a:xfrm>
              <a:off x="11809413" y="7833143"/>
              <a:ext cx="1462830" cy="1462821"/>
            </a:xfrm>
            <a:custGeom>
              <a:avLst/>
              <a:gdLst>
                <a:gd name="connsiteX0" fmla="*/ 794290 w 1462830"/>
                <a:gd name="connsiteY0" fmla="*/ 1462821 h 1462821"/>
                <a:gd name="connsiteX1" fmla="*/ 668541 w 1462830"/>
                <a:gd name="connsiteY1" fmla="*/ 1462821 h 1462821"/>
                <a:gd name="connsiteX2" fmla="*/ 0 w 1462830"/>
                <a:gd name="connsiteY2" fmla="*/ 794280 h 1462821"/>
                <a:gd name="connsiteX3" fmla="*/ 0 w 1462830"/>
                <a:gd name="connsiteY3" fmla="*/ 668541 h 1462821"/>
                <a:gd name="connsiteX4" fmla="*/ 668541 w 1462830"/>
                <a:gd name="connsiteY4" fmla="*/ 0 h 1462821"/>
                <a:gd name="connsiteX5" fmla="*/ 794290 w 1462830"/>
                <a:gd name="connsiteY5" fmla="*/ 0 h 1462821"/>
                <a:gd name="connsiteX6" fmla="*/ 1462830 w 1462830"/>
                <a:gd name="connsiteY6" fmla="*/ 668541 h 1462821"/>
                <a:gd name="connsiteX7" fmla="*/ 1462830 w 1462830"/>
                <a:gd name="connsiteY7" fmla="*/ 794280 h 1462821"/>
                <a:gd name="connsiteX8" fmla="*/ 794290 w 1462830"/>
                <a:gd name="connsiteY8" fmla="*/ 1462821 h 1462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1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38"/>
                    <a:pt x="300847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0" y="300838"/>
                    <a:pt x="1462830" y="668541"/>
                  </a:cubicBezTo>
                  <a:lnTo>
                    <a:pt x="1462830" y="794280"/>
                  </a:lnTo>
                  <a:cubicBezTo>
                    <a:pt x="1462821" y="1161983"/>
                    <a:pt x="1161974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9" name="Freeform: Shape 1728">
              <a:extLst>
                <a:ext uri="{FF2B5EF4-FFF2-40B4-BE49-F238E27FC236}">
                  <a16:creationId xmlns:a16="http://schemas.microsoft.com/office/drawing/2014/main" id="{355F3C26-794B-4BC3-B87F-6E19E8DEFDFC}"/>
                </a:ext>
              </a:extLst>
            </p:cNvPr>
            <p:cNvSpPr/>
            <p:nvPr/>
          </p:nvSpPr>
          <p:spPr>
            <a:xfrm>
              <a:off x="11813966" y="7835381"/>
              <a:ext cx="1453724" cy="1453733"/>
            </a:xfrm>
            <a:custGeom>
              <a:avLst/>
              <a:gdLst>
                <a:gd name="connsiteX0" fmla="*/ 789346 w 1453724"/>
                <a:gd name="connsiteY0" fmla="*/ 1453734 h 1453733"/>
                <a:gd name="connsiteX1" fmla="*/ 664378 w 1453724"/>
                <a:gd name="connsiteY1" fmla="*/ 1453734 h 1453733"/>
                <a:gd name="connsiteX2" fmla="*/ 0 w 1453724"/>
                <a:gd name="connsiteY2" fmla="*/ 789346 h 1453733"/>
                <a:gd name="connsiteX3" fmla="*/ 0 w 1453724"/>
                <a:gd name="connsiteY3" fmla="*/ 664388 h 1453733"/>
                <a:gd name="connsiteX4" fmla="*/ 664378 w 1453724"/>
                <a:gd name="connsiteY4" fmla="*/ 0 h 1453733"/>
                <a:gd name="connsiteX5" fmla="*/ 789346 w 1453724"/>
                <a:gd name="connsiteY5" fmla="*/ 0 h 1453733"/>
                <a:gd name="connsiteX6" fmla="*/ 1453725 w 1453724"/>
                <a:gd name="connsiteY6" fmla="*/ 664388 h 1453733"/>
                <a:gd name="connsiteX7" fmla="*/ 1453725 w 1453724"/>
                <a:gd name="connsiteY7" fmla="*/ 789346 h 1453733"/>
                <a:gd name="connsiteX8" fmla="*/ 789346 w 1453724"/>
                <a:gd name="connsiteY8" fmla="*/ 1453734 h 14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24" h="1453733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54"/>
                    <a:pt x="0" y="789346"/>
                  </a:cubicBezTo>
                  <a:lnTo>
                    <a:pt x="0" y="664388"/>
                  </a:lnTo>
                  <a:cubicBezTo>
                    <a:pt x="0" y="298971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25" y="298971"/>
                    <a:pt x="1453725" y="664388"/>
                  </a:cubicBezTo>
                  <a:lnTo>
                    <a:pt x="1453725" y="789346"/>
                  </a:lnTo>
                  <a:cubicBezTo>
                    <a:pt x="1453725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0" name="Freeform: Shape 1729">
              <a:extLst>
                <a:ext uri="{FF2B5EF4-FFF2-40B4-BE49-F238E27FC236}">
                  <a16:creationId xmlns:a16="http://schemas.microsoft.com/office/drawing/2014/main" id="{F924A1C6-6ED0-474F-8ADE-4AB6142A2818}"/>
                </a:ext>
              </a:extLst>
            </p:cNvPr>
            <p:cNvSpPr/>
            <p:nvPr/>
          </p:nvSpPr>
          <p:spPr>
            <a:xfrm>
              <a:off x="11818509" y="7837629"/>
              <a:ext cx="1444637" cy="1444637"/>
            </a:xfrm>
            <a:custGeom>
              <a:avLst/>
              <a:gdLst>
                <a:gd name="connsiteX0" fmla="*/ 784412 w 1444637"/>
                <a:gd name="connsiteY0" fmla="*/ 1444638 h 1444637"/>
                <a:gd name="connsiteX1" fmla="*/ 660225 w 1444637"/>
                <a:gd name="connsiteY1" fmla="*/ 1444638 h 1444637"/>
                <a:gd name="connsiteX2" fmla="*/ 0 w 1444637"/>
                <a:gd name="connsiteY2" fmla="*/ 784412 h 1444637"/>
                <a:gd name="connsiteX3" fmla="*/ 0 w 1444637"/>
                <a:gd name="connsiteY3" fmla="*/ 660225 h 1444637"/>
                <a:gd name="connsiteX4" fmla="*/ 660225 w 1444637"/>
                <a:gd name="connsiteY4" fmla="*/ 0 h 1444637"/>
                <a:gd name="connsiteX5" fmla="*/ 784412 w 1444637"/>
                <a:gd name="connsiteY5" fmla="*/ 0 h 1444637"/>
                <a:gd name="connsiteX6" fmla="*/ 1444638 w 1444637"/>
                <a:gd name="connsiteY6" fmla="*/ 660225 h 1444637"/>
                <a:gd name="connsiteX7" fmla="*/ 1444638 w 1444637"/>
                <a:gd name="connsiteY7" fmla="*/ 784412 h 1444637"/>
                <a:gd name="connsiteX8" fmla="*/ 784412 w 1444637"/>
                <a:gd name="connsiteY8" fmla="*/ 1444638 h 144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37" h="1444637">
                  <a:moveTo>
                    <a:pt x="784412" y="1444638"/>
                  </a:moveTo>
                  <a:lnTo>
                    <a:pt x="660225" y="1444638"/>
                  </a:lnTo>
                  <a:cubicBezTo>
                    <a:pt x="297094" y="1444638"/>
                    <a:pt x="0" y="1147544"/>
                    <a:pt x="0" y="784412"/>
                  </a:cubicBezTo>
                  <a:lnTo>
                    <a:pt x="0" y="660225"/>
                  </a:lnTo>
                  <a:cubicBezTo>
                    <a:pt x="0" y="297094"/>
                    <a:pt x="297094" y="0"/>
                    <a:pt x="660225" y="0"/>
                  </a:cubicBezTo>
                  <a:lnTo>
                    <a:pt x="784412" y="0"/>
                  </a:lnTo>
                  <a:cubicBezTo>
                    <a:pt x="1147534" y="0"/>
                    <a:pt x="1444638" y="297104"/>
                    <a:pt x="1444638" y="660225"/>
                  </a:cubicBezTo>
                  <a:lnTo>
                    <a:pt x="1444638" y="784412"/>
                  </a:lnTo>
                  <a:cubicBezTo>
                    <a:pt x="1444638" y="1147534"/>
                    <a:pt x="1147534" y="1444638"/>
                    <a:pt x="784412" y="1444638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1" name="Freeform: Shape 1730">
              <a:extLst>
                <a:ext uri="{FF2B5EF4-FFF2-40B4-BE49-F238E27FC236}">
                  <a16:creationId xmlns:a16="http://schemas.microsoft.com/office/drawing/2014/main" id="{A861D96C-CEE9-471C-A4D8-5C8F9E170857}"/>
                </a:ext>
              </a:extLst>
            </p:cNvPr>
            <p:cNvSpPr/>
            <p:nvPr/>
          </p:nvSpPr>
          <p:spPr>
            <a:xfrm>
              <a:off x="11823043" y="7839848"/>
              <a:ext cx="1435569" cy="1435569"/>
            </a:xfrm>
            <a:custGeom>
              <a:avLst/>
              <a:gdLst>
                <a:gd name="connsiteX0" fmla="*/ 779488 w 1435569"/>
                <a:gd name="connsiteY0" fmla="*/ 1435570 h 1435569"/>
                <a:gd name="connsiteX1" fmla="*/ 656082 w 1435569"/>
                <a:gd name="connsiteY1" fmla="*/ 1435570 h 1435569"/>
                <a:gd name="connsiteX2" fmla="*/ 0 w 1435569"/>
                <a:gd name="connsiteY2" fmla="*/ 779488 h 1435569"/>
                <a:gd name="connsiteX3" fmla="*/ 0 w 1435569"/>
                <a:gd name="connsiteY3" fmla="*/ 656082 h 1435569"/>
                <a:gd name="connsiteX4" fmla="*/ 656082 w 1435569"/>
                <a:gd name="connsiteY4" fmla="*/ 0 h 1435569"/>
                <a:gd name="connsiteX5" fmla="*/ 779488 w 1435569"/>
                <a:gd name="connsiteY5" fmla="*/ 0 h 1435569"/>
                <a:gd name="connsiteX6" fmla="*/ 1435570 w 1435569"/>
                <a:gd name="connsiteY6" fmla="*/ 656082 h 1435569"/>
                <a:gd name="connsiteX7" fmla="*/ 1435570 w 1435569"/>
                <a:gd name="connsiteY7" fmla="*/ 779488 h 1435569"/>
                <a:gd name="connsiteX8" fmla="*/ 779488 w 1435569"/>
                <a:gd name="connsiteY8" fmla="*/ 1435570 h 1435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9">
                  <a:moveTo>
                    <a:pt x="779488" y="1435570"/>
                  </a:moveTo>
                  <a:lnTo>
                    <a:pt x="656082" y="1435570"/>
                  </a:lnTo>
                  <a:cubicBezTo>
                    <a:pt x="295237" y="1435570"/>
                    <a:pt x="0" y="1140333"/>
                    <a:pt x="0" y="779488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88"/>
                  </a:lnTo>
                  <a:cubicBezTo>
                    <a:pt x="1435560" y="1140333"/>
                    <a:pt x="1140323" y="1435570"/>
                    <a:pt x="779488" y="143557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2" name="Freeform: Shape 1731">
              <a:extLst>
                <a:ext uri="{FF2B5EF4-FFF2-40B4-BE49-F238E27FC236}">
                  <a16:creationId xmlns:a16="http://schemas.microsoft.com/office/drawing/2014/main" id="{53CF4D5F-9F14-4331-9A33-0A90AFB968CA}"/>
                </a:ext>
              </a:extLst>
            </p:cNvPr>
            <p:cNvSpPr/>
            <p:nvPr/>
          </p:nvSpPr>
          <p:spPr>
            <a:xfrm>
              <a:off x="11827586" y="7842087"/>
              <a:ext cx="1426473" cy="1426483"/>
            </a:xfrm>
            <a:custGeom>
              <a:avLst/>
              <a:gdLst>
                <a:gd name="connsiteX0" fmla="*/ 774554 w 1426473"/>
                <a:gd name="connsiteY0" fmla="*/ 1426483 h 1426483"/>
                <a:gd name="connsiteX1" fmla="*/ 651929 w 1426473"/>
                <a:gd name="connsiteY1" fmla="*/ 1426483 h 1426483"/>
                <a:gd name="connsiteX2" fmla="*/ 0 w 1426473"/>
                <a:gd name="connsiteY2" fmla="*/ 774554 h 1426483"/>
                <a:gd name="connsiteX3" fmla="*/ 0 w 1426473"/>
                <a:gd name="connsiteY3" fmla="*/ 651929 h 1426483"/>
                <a:gd name="connsiteX4" fmla="*/ 651929 w 1426473"/>
                <a:gd name="connsiteY4" fmla="*/ 0 h 1426483"/>
                <a:gd name="connsiteX5" fmla="*/ 774554 w 1426473"/>
                <a:gd name="connsiteY5" fmla="*/ 0 h 1426483"/>
                <a:gd name="connsiteX6" fmla="*/ 1426473 w 1426473"/>
                <a:gd name="connsiteY6" fmla="*/ 651929 h 1426483"/>
                <a:gd name="connsiteX7" fmla="*/ 1426473 w 1426473"/>
                <a:gd name="connsiteY7" fmla="*/ 774554 h 1426483"/>
                <a:gd name="connsiteX8" fmla="*/ 774554 w 1426473"/>
                <a:gd name="connsiteY8" fmla="*/ 1426483 h 142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73" h="1426483">
                  <a:moveTo>
                    <a:pt x="774554" y="1426483"/>
                  </a:moveTo>
                  <a:lnTo>
                    <a:pt x="651929" y="1426483"/>
                  </a:lnTo>
                  <a:cubicBezTo>
                    <a:pt x="293361" y="1426483"/>
                    <a:pt x="0" y="1133113"/>
                    <a:pt x="0" y="774554"/>
                  </a:cubicBezTo>
                  <a:lnTo>
                    <a:pt x="0" y="651929"/>
                  </a:lnTo>
                  <a:cubicBezTo>
                    <a:pt x="0" y="293370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13" y="0"/>
                    <a:pt x="1426473" y="293370"/>
                    <a:pt x="1426473" y="651929"/>
                  </a:cubicBezTo>
                  <a:lnTo>
                    <a:pt x="1426473" y="774554"/>
                  </a:lnTo>
                  <a:cubicBezTo>
                    <a:pt x="1426473" y="1133113"/>
                    <a:pt x="1133104" y="1426483"/>
                    <a:pt x="774554" y="1426483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33" name="Freeform: Shape 1732">
            <a:extLst>
              <a:ext uri="{FF2B5EF4-FFF2-40B4-BE49-F238E27FC236}">
                <a16:creationId xmlns:a16="http://schemas.microsoft.com/office/drawing/2014/main" id="{4928E314-8D87-496A-9400-5198DDEFC584}"/>
              </a:ext>
            </a:extLst>
          </p:cNvPr>
          <p:cNvSpPr/>
          <p:nvPr/>
        </p:nvSpPr>
        <p:spPr>
          <a:xfrm>
            <a:off x="19476429" y="-16566"/>
            <a:ext cx="1492576" cy="1492586"/>
          </a:xfrm>
          <a:custGeom>
            <a:avLst/>
            <a:gdLst>
              <a:gd name="connsiteX0" fmla="*/ 810444 w 1492576"/>
              <a:gd name="connsiteY0" fmla="*/ 1492587 h 1492586"/>
              <a:gd name="connsiteX1" fmla="*/ 682133 w 1492576"/>
              <a:gd name="connsiteY1" fmla="*/ 1492587 h 1492586"/>
              <a:gd name="connsiteX2" fmla="*/ 0 w 1492576"/>
              <a:gd name="connsiteY2" fmla="*/ 810444 h 1492586"/>
              <a:gd name="connsiteX3" fmla="*/ 0 w 1492576"/>
              <a:gd name="connsiteY3" fmla="*/ 682143 h 1492586"/>
              <a:gd name="connsiteX4" fmla="*/ 682133 w 1492576"/>
              <a:gd name="connsiteY4" fmla="*/ 0 h 1492586"/>
              <a:gd name="connsiteX5" fmla="*/ 810444 w 1492576"/>
              <a:gd name="connsiteY5" fmla="*/ 0 h 1492586"/>
              <a:gd name="connsiteX6" fmla="*/ 1492577 w 1492576"/>
              <a:gd name="connsiteY6" fmla="*/ 682143 h 1492586"/>
              <a:gd name="connsiteX7" fmla="*/ 1492577 w 1492576"/>
              <a:gd name="connsiteY7" fmla="*/ 810444 h 1492586"/>
              <a:gd name="connsiteX8" fmla="*/ 810444 w 1492576"/>
              <a:gd name="connsiteY8" fmla="*/ 1492587 h 149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76" h="1492586">
                <a:moveTo>
                  <a:pt x="810444" y="1492587"/>
                </a:moveTo>
                <a:lnTo>
                  <a:pt x="682133" y="1492587"/>
                </a:lnTo>
                <a:cubicBezTo>
                  <a:pt x="306953" y="1492587"/>
                  <a:pt x="0" y="1185615"/>
                  <a:pt x="0" y="810444"/>
                </a:cubicBezTo>
                <a:lnTo>
                  <a:pt x="0" y="682143"/>
                </a:lnTo>
                <a:cubicBezTo>
                  <a:pt x="0" y="306962"/>
                  <a:pt x="306962" y="0"/>
                  <a:pt x="682133" y="0"/>
                </a:cubicBezTo>
                <a:lnTo>
                  <a:pt x="810444" y="0"/>
                </a:lnTo>
                <a:cubicBezTo>
                  <a:pt x="1185624" y="0"/>
                  <a:pt x="1492577" y="306962"/>
                  <a:pt x="1492577" y="682143"/>
                </a:cubicBezTo>
                <a:lnTo>
                  <a:pt x="1492577" y="810444"/>
                </a:lnTo>
                <a:cubicBezTo>
                  <a:pt x="1492577" y="1185615"/>
                  <a:pt x="1185624" y="1492587"/>
                  <a:pt x="810444" y="149258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34" name="Freeform: Shape 1733">
            <a:extLst>
              <a:ext uri="{FF2B5EF4-FFF2-40B4-BE49-F238E27FC236}">
                <a16:creationId xmlns:a16="http://schemas.microsoft.com/office/drawing/2014/main" id="{C2513B84-A009-481C-81C2-1F6F3C689F74}"/>
              </a:ext>
            </a:extLst>
          </p:cNvPr>
          <p:cNvSpPr/>
          <p:nvPr/>
        </p:nvSpPr>
        <p:spPr>
          <a:xfrm>
            <a:off x="19498879" y="5885"/>
            <a:ext cx="1447676" cy="1447676"/>
          </a:xfrm>
          <a:custGeom>
            <a:avLst/>
            <a:gdLst>
              <a:gd name="connsiteX0" fmla="*/ 786060 w 1447676"/>
              <a:gd name="connsiteY0" fmla="*/ 1447676 h 1447676"/>
              <a:gd name="connsiteX1" fmla="*/ 661625 w 1447676"/>
              <a:gd name="connsiteY1" fmla="*/ 1447676 h 1447676"/>
              <a:gd name="connsiteX2" fmla="*/ 0 w 1447676"/>
              <a:gd name="connsiteY2" fmla="*/ 786060 h 1447676"/>
              <a:gd name="connsiteX3" fmla="*/ 0 w 1447676"/>
              <a:gd name="connsiteY3" fmla="*/ 661616 h 1447676"/>
              <a:gd name="connsiteX4" fmla="*/ 661625 w 1447676"/>
              <a:gd name="connsiteY4" fmla="*/ 0 h 1447676"/>
              <a:gd name="connsiteX5" fmla="*/ 786060 w 1447676"/>
              <a:gd name="connsiteY5" fmla="*/ 0 h 1447676"/>
              <a:gd name="connsiteX6" fmla="*/ 1447676 w 1447676"/>
              <a:gd name="connsiteY6" fmla="*/ 661616 h 1447676"/>
              <a:gd name="connsiteX7" fmla="*/ 1447676 w 1447676"/>
              <a:gd name="connsiteY7" fmla="*/ 786060 h 1447676"/>
              <a:gd name="connsiteX8" fmla="*/ 786060 w 144767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1447676">
                <a:moveTo>
                  <a:pt x="786060" y="1447676"/>
                </a:moveTo>
                <a:lnTo>
                  <a:pt x="661625" y="1447676"/>
                </a:lnTo>
                <a:cubicBezTo>
                  <a:pt x="297732" y="1447676"/>
                  <a:pt x="0" y="1149944"/>
                  <a:pt x="0" y="786060"/>
                </a:cubicBezTo>
                <a:lnTo>
                  <a:pt x="0" y="661616"/>
                </a:lnTo>
                <a:cubicBezTo>
                  <a:pt x="0" y="297723"/>
                  <a:pt x="297732" y="0"/>
                  <a:pt x="661625" y="0"/>
                </a:cubicBezTo>
                <a:lnTo>
                  <a:pt x="786060" y="0"/>
                </a:lnTo>
                <a:cubicBezTo>
                  <a:pt x="1149953" y="0"/>
                  <a:pt x="1447676" y="297733"/>
                  <a:pt x="1447676" y="661616"/>
                </a:cubicBezTo>
                <a:lnTo>
                  <a:pt x="1447676" y="786060"/>
                </a:lnTo>
                <a:cubicBezTo>
                  <a:pt x="1447676" y="1149953"/>
                  <a:pt x="1149953" y="1447676"/>
                  <a:pt x="786060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35" name="Freeform: Shape 1734">
            <a:extLst>
              <a:ext uri="{FF2B5EF4-FFF2-40B4-BE49-F238E27FC236}">
                <a16:creationId xmlns:a16="http://schemas.microsoft.com/office/drawing/2014/main" id="{BA395613-B457-40C5-B007-1E86115DE494}"/>
              </a:ext>
            </a:extLst>
          </p:cNvPr>
          <p:cNvSpPr/>
          <p:nvPr/>
        </p:nvSpPr>
        <p:spPr>
          <a:xfrm>
            <a:off x="19502422" y="5885"/>
            <a:ext cx="1447676" cy="679723"/>
          </a:xfrm>
          <a:custGeom>
            <a:avLst/>
            <a:gdLst>
              <a:gd name="connsiteX0" fmla="*/ 786060 w 1447676"/>
              <a:gd name="connsiteY0" fmla="*/ 0 h 679723"/>
              <a:gd name="connsiteX1" fmla="*/ 661616 w 1447676"/>
              <a:gd name="connsiteY1" fmla="*/ 0 h 679723"/>
              <a:gd name="connsiteX2" fmla="*/ 0 w 1447676"/>
              <a:gd name="connsiteY2" fmla="*/ 661616 h 679723"/>
              <a:gd name="connsiteX3" fmla="*/ 0 w 1447676"/>
              <a:gd name="connsiteY3" fmla="*/ 679723 h 679723"/>
              <a:gd name="connsiteX4" fmla="*/ 661616 w 1447676"/>
              <a:gd name="connsiteY4" fmla="*/ 18107 h 679723"/>
              <a:gd name="connsiteX5" fmla="*/ 786060 w 1447676"/>
              <a:gd name="connsiteY5" fmla="*/ 18107 h 679723"/>
              <a:gd name="connsiteX6" fmla="*/ 1447677 w 1447676"/>
              <a:gd name="connsiteY6" fmla="*/ 679723 h 679723"/>
              <a:gd name="connsiteX7" fmla="*/ 1447677 w 1447676"/>
              <a:gd name="connsiteY7" fmla="*/ 661616 h 679723"/>
              <a:gd name="connsiteX8" fmla="*/ 786060 w 1447676"/>
              <a:gd name="connsiteY8" fmla="*/ 0 h 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23">
                <a:moveTo>
                  <a:pt x="786060" y="0"/>
                </a:moveTo>
                <a:lnTo>
                  <a:pt x="661616" y="0"/>
                </a:lnTo>
                <a:cubicBezTo>
                  <a:pt x="297733" y="0"/>
                  <a:pt x="0" y="297733"/>
                  <a:pt x="0" y="661616"/>
                </a:cubicBezTo>
                <a:lnTo>
                  <a:pt x="0" y="679723"/>
                </a:lnTo>
                <a:cubicBezTo>
                  <a:pt x="0" y="315830"/>
                  <a:pt x="297733" y="18107"/>
                  <a:pt x="661616" y="18107"/>
                </a:cubicBezTo>
                <a:lnTo>
                  <a:pt x="786060" y="18107"/>
                </a:lnTo>
                <a:cubicBezTo>
                  <a:pt x="1149944" y="18107"/>
                  <a:pt x="1447677" y="315840"/>
                  <a:pt x="1447677" y="679723"/>
                </a:cubicBezTo>
                <a:lnTo>
                  <a:pt x="1447677" y="661616"/>
                </a:lnTo>
                <a:cubicBezTo>
                  <a:pt x="1447677" y="297733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36" name="Freeform: Shape 1735">
            <a:extLst>
              <a:ext uri="{FF2B5EF4-FFF2-40B4-BE49-F238E27FC236}">
                <a16:creationId xmlns:a16="http://schemas.microsoft.com/office/drawing/2014/main" id="{098DD4D4-91A8-40DF-B40D-A20571C9ECB3}"/>
              </a:ext>
            </a:extLst>
          </p:cNvPr>
          <p:cNvSpPr/>
          <p:nvPr/>
        </p:nvSpPr>
        <p:spPr>
          <a:xfrm>
            <a:off x="19598948" y="105955"/>
            <a:ext cx="1247546" cy="1247546"/>
          </a:xfrm>
          <a:custGeom>
            <a:avLst/>
            <a:gdLst>
              <a:gd name="connsiteX0" fmla="*/ 677389 w 1247546"/>
              <a:gd name="connsiteY0" fmla="*/ 1247546 h 1247546"/>
              <a:gd name="connsiteX1" fmla="*/ 570157 w 1247546"/>
              <a:gd name="connsiteY1" fmla="*/ 1247546 h 1247546"/>
              <a:gd name="connsiteX2" fmla="*/ 0 w 1247546"/>
              <a:gd name="connsiteY2" fmla="*/ 677389 h 1247546"/>
              <a:gd name="connsiteX3" fmla="*/ 0 w 1247546"/>
              <a:gd name="connsiteY3" fmla="*/ 570157 h 1247546"/>
              <a:gd name="connsiteX4" fmla="*/ 570157 w 1247546"/>
              <a:gd name="connsiteY4" fmla="*/ 0 h 1247546"/>
              <a:gd name="connsiteX5" fmla="*/ 677389 w 1247546"/>
              <a:gd name="connsiteY5" fmla="*/ 0 h 1247546"/>
              <a:gd name="connsiteX6" fmla="*/ 1247547 w 1247546"/>
              <a:gd name="connsiteY6" fmla="*/ 570157 h 1247546"/>
              <a:gd name="connsiteX7" fmla="*/ 1247547 w 1247546"/>
              <a:gd name="connsiteY7" fmla="*/ 677389 h 1247546"/>
              <a:gd name="connsiteX8" fmla="*/ 677389 w 1247546"/>
              <a:gd name="connsiteY8" fmla="*/ 1247546 h 124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46" h="1247546">
                <a:moveTo>
                  <a:pt x="677389" y="1247546"/>
                </a:moveTo>
                <a:lnTo>
                  <a:pt x="570157" y="1247546"/>
                </a:lnTo>
                <a:cubicBezTo>
                  <a:pt x="256565" y="1247546"/>
                  <a:pt x="0" y="990971"/>
                  <a:pt x="0" y="677389"/>
                </a:cubicBezTo>
                <a:lnTo>
                  <a:pt x="0" y="570157"/>
                </a:lnTo>
                <a:cubicBezTo>
                  <a:pt x="0" y="256565"/>
                  <a:pt x="256575" y="0"/>
                  <a:pt x="570157" y="0"/>
                </a:cubicBezTo>
                <a:lnTo>
                  <a:pt x="677389" y="0"/>
                </a:lnTo>
                <a:cubicBezTo>
                  <a:pt x="990981" y="0"/>
                  <a:pt x="1247547" y="256575"/>
                  <a:pt x="1247547" y="570157"/>
                </a:cubicBezTo>
                <a:lnTo>
                  <a:pt x="1247547" y="677389"/>
                </a:lnTo>
                <a:cubicBezTo>
                  <a:pt x="1247547" y="990981"/>
                  <a:pt x="990981" y="1247546"/>
                  <a:pt x="677389" y="1247546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37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595758" y="102754"/>
            <a:ext cx="1253928" cy="1253937"/>
            <a:chOff x="11910321" y="7864518"/>
            <a:chExt cx="1253928" cy="1253937"/>
          </a:xfrm>
        </p:grpSpPr>
        <p:sp>
          <p:nvSpPr>
            <p:cNvPr id="1738" name="Freeform: Shape 1737">
              <a:extLst>
                <a:ext uri="{FF2B5EF4-FFF2-40B4-BE49-F238E27FC236}">
                  <a16:creationId xmlns:a16="http://schemas.microsoft.com/office/drawing/2014/main" id="{C0FADA37-0D4B-4433-9592-F3644B0B410D}"/>
                </a:ext>
              </a:extLst>
            </p:cNvPr>
            <p:cNvSpPr/>
            <p:nvPr/>
          </p:nvSpPr>
          <p:spPr>
            <a:xfrm>
              <a:off x="11910321" y="7864518"/>
              <a:ext cx="1253928" cy="1253937"/>
            </a:xfrm>
            <a:custGeom>
              <a:avLst/>
              <a:gdLst>
                <a:gd name="connsiteX0" fmla="*/ 680856 w 1253928"/>
                <a:gd name="connsiteY0" fmla="*/ 1253938 h 1253937"/>
                <a:gd name="connsiteX1" fmla="*/ 573072 w 1253928"/>
                <a:gd name="connsiteY1" fmla="*/ 1253938 h 1253937"/>
                <a:gd name="connsiteX2" fmla="*/ 0 w 1253928"/>
                <a:gd name="connsiteY2" fmla="*/ 680866 h 1253937"/>
                <a:gd name="connsiteX3" fmla="*/ 0 w 1253928"/>
                <a:gd name="connsiteY3" fmla="*/ 573081 h 1253937"/>
                <a:gd name="connsiteX4" fmla="*/ 573072 w 1253928"/>
                <a:gd name="connsiteY4" fmla="*/ 0 h 1253937"/>
                <a:gd name="connsiteX5" fmla="*/ 680856 w 1253928"/>
                <a:gd name="connsiteY5" fmla="*/ 0 h 1253937"/>
                <a:gd name="connsiteX6" fmla="*/ 1253928 w 1253928"/>
                <a:gd name="connsiteY6" fmla="*/ 573081 h 1253937"/>
                <a:gd name="connsiteX7" fmla="*/ 1253928 w 1253928"/>
                <a:gd name="connsiteY7" fmla="*/ 680866 h 1253937"/>
                <a:gd name="connsiteX8" fmla="*/ 680856 w 1253928"/>
                <a:gd name="connsiteY8" fmla="*/ 1253938 h 125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28" h="1253937">
                  <a:moveTo>
                    <a:pt x="680856" y="1253938"/>
                  </a:moveTo>
                  <a:lnTo>
                    <a:pt x="573072" y="1253938"/>
                  </a:lnTo>
                  <a:cubicBezTo>
                    <a:pt x="257880" y="1253938"/>
                    <a:pt x="0" y="996058"/>
                    <a:pt x="0" y="680866"/>
                  </a:cubicBezTo>
                  <a:lnTo>
                    <a:pt x="0" y="573081"/>
                  </a:lnTo>
                  <a:cubicBezTo>
                    <a:pt x="0" y="257889"/>
                    <a:pt x="257880" y="0"/>
                    <a:pt x="573072" y="0"/>
                  </a:cubicBezTo>
                  <a:lnTo>
                    <a:pt x="680856" y="0"/>
                  </a:lnTo>
                  <a:cubicBezTo>
                    <a:pt x="996048" y="0"/>
                    <a:pt x="1253928" y="257880"/>
                    <a:pt x="1253928" y="573081"/>
                  </a:cubicBezTo>
                  <a:lnTo>
                    <a:pt x="1253928" y="680866"/>
                  </a:lnTo>
                  <a:cubicBezTo>
                    <a:pt x="1253928" y="996058"/>
                    <a:pt x="996048" y="1253938"/>
                    <a:pt x="680856" y="125393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9" name="Freeform: Shape 1738">
              <a:extLst>
                <a:ext uri="{FF2B5EF4-FFF2-40B4-BE49-F238E27FC236}">
                  <a16:creationId xmlns:a16="http://schemas.microsoft.com/office/drawing/2014/main" id="{471A1CDB-7BAA-4650-BB2B-7CB042092D08}"/>
                </a:ext>
              </a:extLst>
            </p:cNvPr>
            <p:cNvSpPr/>
            <p:nvPr/>
          </p:nvSpPr>
          <p:spPr>
            <a:xfrm>
              <a:off x="11913102" y="7867309"/>
              <a:ext cx="1248365" cy="1248355"/>
            </a:xfrm>
            <a:custGeom>
              <a:avLst/>
              <a:gdLst>
                <a:gd name="connsiteX0" fmla="*/ 677837 w 1248365"/>
                <a:gd name="connsiteY0" fmla="*/ 1248356 h 1248355"/>
                <a:gd name="connsiteX1" fmla="*/ 570529 w 1248365"/>
                <a:gd name="connsiteY1" fmla="*/ 1248356 h 1248355"/>
                <a:gd name="connsiteX2" fmla="*/ 0 w 1248365"/>
                <a:gd name="connsiteY2" fmla="*/ 677837 h 1248355"/>
                <a:gd name="connsiteX3" fmla="*/ 0 w 1248365"/>
                <a:gd name="connsiteY3" fmla="*/ 570528 h 1248355"/>
                <a:gd name="connsiteX4" fmla="*/ 570529 w 1248365"/>
                <a:gd name="connsiteY4" fmla="*/ 0 h 1248355"/>
                <a:gd name="connsiteX5" fmla="*/ 677837 w 1248365"/>
                <a:gd name="connsiteY5" fmla="*/ 0 h 1248355"/>
                <a:gd name="connsiteX6" fmla="*/ 1248365 w 1248365"/>
                <a:gd name="connsiteY6" fmla="*/ 570528 h 1248355"/>
                <a:gd name="connsiteX7" fmla="*/ 1248365 w 1248365"/>
                <a:gd name="connsiteY7" fmla="*/ 677837 h 1248355"/>
                <a:gd name="connsiteX8" fmla="*/ 677837 w 1248365"/>
                <a:gd name="connsiteY8" fmla="*/ 1248356 h 1248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55">
                  <a:moveTo>
                    <a:pt x="677837" y="1248356"/>
                  </a:moveTo>
                  <a:lnTo>
                    <a:pt x="570529" y="1248356"/>
                  </a:lnTo>
                  <a:cubicBezTo>
                    <a:pt x="256737" y="1248356"/>
                    <a:pt x="0" y="99161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9" y="0"/>
                  </a:cubicBezTo>
                  <a:lnTo>
                    <a:pt x="677837" y="0"/>
                  </a:lnTo>
                  <a:cubicBezTo>
                    <a:pt x="991629" y="0"/>
                    <a:pt x="1248365" y="256737"/>
                    <a:pt x="1248365" y="570528"/>
                  </a:cubicBezTo>
                  <a:lnTo>
                    <a:pt x="1248365" y="677837"/>
                  </a:lnTo>
                  <a:cubicBezTo>
                    <a:pt x="1248365" y="991619"/>
                    <a:pt x="991629" y="1248356"/>
                    <a:pt x="677837" y="1248356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0" name="Freeform: Shape 1739">
              <a:extLst>
                <a:ext uri="{FF2B5EF4-FFF2-40B4-BE49-F238E27FC236}">
                  <a16:creationId xmlns:a16="http://schemas.microsoft.com/office/drawing/2014/main" id="{B2DEE2F8-BE2B-4ED9-B1F6-7D3F39CB5955}"/>
                </a:ext>
              </a:extLst>
            </p:cNvPr>
            <p:cNvSpPr/>
            <p:nvPr/>
          </p:nvSpPr>
          <p:spPr>
            <a:xfrm>
              <a:off x="11915883" y="7870100"/>
              <a:ext cx="1242793" cy="1242783"/>
            </a:xfrm>
            <a:custGeom>
              <a:avLst/>
              <a:gdLst>
                <a:gd name="connsiteX0" fmla="*/ 674808 w 1242793"/>
                <a:gd name="connsiteY0" fmla="*/ 1242784 h 1242783"/>
                <a:gd name="connsiteX1" fmla="*/ 567985 w 1242793"/>
                <a:gd name="connsiteY1" fmla="*/ 1242784 h 1242783"/>
                <a:gd name="connsiteX2" fmla="*/ 0 w 1242793"/>
                <a:gd name="connsiteY2" fmla="*/ 674799 h 1242783"/>
                <a:gd name="connsiteX3" fmla="*/ 0 w 1242793"/>
                <a:gd name="connsiteY3" fmla="*/ 567976 h 1242783"/>
                <a:gd name="connsiteX4" fmla="*/ 567985 w 1242793"/>
                <a:gd name="connsiteY4" fmla="*/ 0 h 1242783"/>
                <a:gd name="connsiteX5" fmla="*/ 674808 w 1242793"/>
                <a:gd name="connsiteY5" fmla="*/ 0 h 1242783"/>
                <a:gd name="connsiteX6" fmla="*/ 1242793 w 1242793"/>
                <a:gd name="connsiteY6" fmla="*/ 567976 h 1242783"/>
                <a:gd name="connsiteX7" fmla="*/ 1242793 w 1242793"/>
                <a:gd name="connsiteY7" fmla="*/ 674799 h 1242783"/>
                <a:gd name="connsiteX8" fmla="*/ 674808 w 1242793"/>
                <a:gd name="connsiteY8" fmla="*/ 1242784 h 124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93" h="1242783">
                  <a:moveTo>
                    <a:pt x="674808" y="1242784"/>
                  </a:moveTo>
                  <a:lnTo>
                    <a:pt x="567985" y="1242784"/>
                  </a:lnTo>
                  <a:cubicBezTo>
                    <a:pt x="255594" y="1242784"/>
                    <a:pt x="0" y="987190"/>
                    <a:pt x="0" y="674799"/>
                  </a:cubicBezTo>
                  <a:lnTo>
                    <a:pt x="0" y="567976"/>
                  </a:lnTo>
                  <a:cubicBezTo>
                    <a:pt x="0" y="255584"/>
                    <a:pt x="255594" y="0"/>
                    <a:pt x="567985" y="0"/>
                  </a:cubicBezTo>
                  <a:lnTo>
                    <a:pt x="674808" y="0"/>
                  </a:lnTo>
                  <a:cubicBezTo>
                    <a:pt x="987200" y="0"/>
                    <a:pt x="1242793" y="255584"/>
                    <a:pt x="1242793" y="567976"/>
                  </a:cubicBezTo>
                  <a:lnTo>
                    <a:pt x="1242793" y="674799"/>
                  </a:lnTo>
                  <a:cubicBezTo>
                    <a:pt x="1242793" y="987200"/>
                    <a:pt x="987200" y="1242784"/>
                    <a:pt x="674808" y="124278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1" name="Freeform: Shape 1740">
              <a:extLst>
                <a:ext uri="{FF2B5EF4-FFF2-40B4-BE49-F238E27FC236}">
                  <a16:creationId xmlns:a16="http://schemas.microsoft.com/office/drawing/2014/main" id="{733C93E5-4AC1-41CE-9A6F-E69FED850266}"/>
                </a:ext>
              </a:extLst>
            </p:cNvPr>
            <p:cNvSpPr/>
            <p:nvPr/>
          </p:nvSpPr>
          <p:spPr>
            <a:xfrm>
              <a:off x="11918684" y="7872891"/>
              <a:ext cx="1237202" cy="1237211"/>
            </a:xfrm>
            <a:custGeom>
              <a:avLst/>
              <a:gdLst>
                <a:gd name="connsiteX0" fmla="*/ 671779 w 1237202"/>
                <a:gd name="connsiteY0" fmla="*/ 1237212 h 1237211"/>
                <a:gd name="connsiteX1" fmla="*/ 565423 w 1237202"/>
                <a:gd name="connsiteY1" fmla="*/ 1237212 h 1237211"/>
                <a:gd name="connsiteX2" fmla="*/ 0 w 1237202"/>
                <a:gd name="connsiteY2" fmla="*/ 671779 h 1237211"/>
                <a:gd name="connsiteX3" fmla="*/ 0 w 1237202"/>
                <a:gd name="connsiteY3" fmla="*/ 565433 h 1237211"/>
                <a:gd name="connsiteX4" fmla="*/ 565423 w 1237202"/>
                <a:gd name="connsiteY4" fmla="*/ 0 h 1237211"/>
                <a:gd name="connsiteX5" fmla="*/ 671779 w 1237202"/>
                <a:gd name="connsiteY5" fmla="*/ 0 h 1237211"/>
                <a:gd name="connsiteX6" fmla="*/ 1237202 w 1237202"/>
                <a:gd name="connsiteY6" fmla="*/ 565433 h 1237211"/>
                <a:gd name="connsiteX7" fmla="*/ 1237202 w 1237202"/>
                <a:gd name="connsiteY7" fmla="*/ 671779 h 1237211"/>
                <a:gd name="connsiteX8" fmla="*/ 671779 w 1237202"/>
                <a:gd name="connsiteY8" fmla="*/ 1237212 h 1237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02" h="1237211">
                  <a:moveTo>
                    <a:pt x="671779" y="1237212"/>
                  </a:moveTo>
                  <a:lnTo>
                    <a:pt x="565423" y="1237212"/>
                  </a:lnTo>
                  <a:cubicBezTo>
                    <a:pt x="254441" y="1237212"/>
                    <a:pt x="0" y="982770"/>
                    <a:pt x="0" y="671779"/>
                  </a:cubicBezTo>
                  <a:lnTo>
                    <a:pt x="0" y="565433"/>
                  </a:lnTo>
                  <a:cubicBezTo>
                    <a:pt x="0" y="254451"/>
                    <a:pt x="254441" y="0"/>
                    <a:pt x="565423" y="0"/>
                  </a:cubicBezTo>
                  <a:lnTo>
                    <a:pt x="671779" y="0"/>
                  </a:lnTo>
                  <a:cubicBezTo>
                    <a:pt x="982761" y="0"/>
                    <a:pt x="1237202" y="254441"/>
                    <a:pt x="1237202" y="565433"/>
                  </a:cubicBezTo>
                  <a:lnTo>
                    <a:pt x="1237202" y="671779"/>
                  </a:lnTo>
                  <a:cubicBezTo>
                    <a:pt x="1237202" y="982770"/>
                    <a:pt x="982761" y="1237212"/>
                    <a:pt x="671779" y="1237212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2" name="Freeform: Shape 1741">
              <a:extLst>
                <a:ext uri="{FF2B5EF4-FFF2-40B4-BE49-F238E27FC236}">
                  <a16:creationId xmlns:a16="http://schemas.microsoft.com/office/drawing/2014/main" id="{E2C6901D-AFCC-4082-A7B1-CD331BF8BF50}"/>
                </a:ext>
              </a:extLst>
            </p:cNvPr>
            <p:cNvSpPr/>
            <p:nvPr/>
          </p:nvSpPr>
          <p:spPr>
            <a:xfrm>
              <a:off x="11921474" y="7875672"/>
              <a:ext cx="1231639" cy="1231639"/>
            </a:xfrm>
            <a:custGeom>
              <a:avLst/>
              <a:gdLst>
                <a:gd name="connsiteX0" fmla="*/ 668750 w 1231639"/>
                <a:gd name="connsiteY0" fmla="*/ 1231640 h 1231639"/>
                <a:gd name="connsiteX1" fmla="*/ 562880 w 1231639"/>
                <a:gd name="connsiteY1" fmla="*/ 1231640 h 1231639"/>
                <a:gd name="connsiteX2" fmla="*/ 0 w 1231639"/>
                <a:gd name="connsiteY2" fmla="*/ 668760 h 1231639"/>
                <a:gd name="connsiteX3" fmla="*/ 0 w 1231639"/>
                <a:gd name="connsiteY3" fmla="*/ 562889 h 1231639"/>
                <a:gd name="connsiteX4" fmla="*/ 562880 w 1231639"/>
                <a:gd name="connsiteY4" fmla="*/ 0 h 1231639"/>
                <a:gd name="connsiteX5" fmla="*/ 668750 w 1231639"/>
                <a:gd name="connsiteY5" fmla="*/ 0 h 1231639"/>
                <a:gd name="connsiteX6" fmla="*/ 1231640 w 1231639"/>
                <a:gd name="connsiteY6" fmla="*/ 562889 h 1231639"/>
                <a:gd name="connsiteX7" fmla="*/ 1231640 w 1231639"/>
                <a:gd name="connsiteY7" fmla="*/ 668760 h 1231639"/>
                <a:gd name="connsiteX8" fmla="*/ 668750 w 1231639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9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9" y="1231640"/>
                    <a:pt x="0" y="978341"/>
                    <a:pt x="0" y="668760"/>
                  </a:cubicBezTo>
                  <a:lnTo>
                    <a:pt x="0" y="562889"/>
                  </a:lnTo>
                  <a:cubicBezTo>
                    <a:pt x="0" y="253308"/>
                    <a:pt x="253299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40" y="253298"/>
                    <a:pt x="1231640" y="562889"/>
                  </a:cubicBezTo>
                  <a:lnTo>
                    <a:pt x="1231640" y="668760"/>
                  </a:lnTo>
                  <a:cubicBezTo>
                    <a:pt x="1231630" y="978341"/>
                    <a:pt x="97832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3" name="Freeform: Shape 1742">
              <a:extLst>
                <a:ext uri="{FF2B5EF4-FFF2-40B4-BE49-F238E27FC236}">
                  <a16:creationId xmlns:a16="http://schemas.microsoft.com/office/drawing/2014/main" id="{280B24F9-2AF4-4831-9028-F475F86B0309}"/>
                </a:ext>
              </a:extLst>
            </p:cNvPr>
            <p:cNvSpPr/>
            <p:nvPr/>
          </p:nvSpPr>
          <p:spPr>
            <a:xfrm>
              <a:off x="11924256" y="7878463"/>
              <a:ext cx="1226058" cy="1226067"/>
            </a:xfrm>
            <a:custGeom>
              <a:avLst/>
              <a:gdLst>
                <a:gd name="connsiteX0" fmla="*/ 665721 w 1226058"/>
                <a:gd name="connsiteY0" fmla="*/ 1226068 h 1226067"/>
                <a:gd name="connsiteX1" fmla="*/ 560336 w 1226058"/>
                <a:gd name="connsiteY1" fmla="*/ 1226068 h 1226067"/>
                <a:gd name="connsiteX2" fmla="*/ 0 w 1226058"/>
                <a:gd name="connsiteY2" fmla="*/ 665731 h 1226067"/>
                <a:gd name="connsiteX3" fmla="*/ 0 w 1226058"/>
                <a:gd name="connsiteY3" fmla="*/ 560337 h 1226067"/>
                <a:gd name="connsiteX4" fmla="*/ 560336 w 1226058"/>
                <a:gd name="connsiteY4" fmla="*/ 0 h 1226067"/>
                <a:gd name="connsiteX5" fmla="*/ 665721 w 1226058"/>
                <a:gd name="connsiteY5" fmla="*/ 0 h 1226067"/>
                <a:gd name="connsiteX6" fmla="*/ 1226058 w 1226058"/>
                <a:gd name="connsiteY6" fmla="*/ 560337 h 1226067"/>
                <a:gd name="connsiteX7" fmla="*/ 1226058 w 1226058"/>
                <a:gd name="connsiteY7" fmla="*/ 665731 h 1226067"/>
                <a:gd name="connsiteX8" fmla="*/ 665721 w 1226058"/>
                <a:gd name="connsiteY8" fmla="*/ 1226068 h 12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8" h="1226067">
                  <a:moveTo>
                    <a:pt x="665721" y="1226068"/>
                  </a:moveTo>
                  <a:lnTo>
                    <a:pt x="560336" y="1226068"/>
                  </a:lnTo>
                  <a:cubicBezTo>
                    <a:pt x="252155" y="1226068"/>
                    <a:pt x="0" y="973912"/>
                    <a:pt x="0" y="665731"/>
                  </a:cubicBezTo>
                  <a:lnTo>
                    <a:pt x="0" y="560337"/>
                  </a:lnTo>
                  <a:cubicBezTo>
                    <a:pt x="0" y="252155"/>
                    <a:pt x="252155" y="0"/>
                    <a:pt x="560336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31"/>
                  </a:lnTo>
                  <a:cubicBezTo>
                    <a:pt x="1226058" y="973912"/>
                    <a:pt x="973912" y="1226068"/>
                    <a:pt x="665721" y="122606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4" name="Freeform: Shape 1743">
              <a:extLst>
                <a:ext uri="{FF2B5EF4-FFF2-40B4-BE49-F238E27FC236}">
                  <a16:creationId xmlns:a16="http://schemas.microsoft.com/office/drawing/2014/main" id="{70633EC6-5E35-40AC-8762-13957B77281A}"/>
                </a:ext>
              </a:extLst>
            </p:cNvPr>
            <p:cNvSpPr/>
            <p:nvPr/>
          </p:nvSpPr>
          <p:spPr>
            <a:xfrm>
              <a:off x="11927037" y="7881244"/>
              <a:ext cx="1220495" cy="1220495"/>
            </a:xfrm>
            <a:custGeom>
              <a:avLst/>
              <a:gdLst>
                <a:gd name="connsiteX0" fmla="*/ 662702 w 1220495"/>
                <a:gd name="connsiteY0" fmla="*/ 1220495 h 1220495"/>
                <a:gd name="connsiteX1" fmla="*/ 557794 w 1220495"/>
                <a:gd name="connsiteY1" fmla="*/ 1220495 h 1220495"/>
                <a:gd name="connsiteX2" fmla="*/ 0 w 1220495"/>
                <a:gd name="connsiteY2" fmla="*/ 662702 h 1220495"/>
                <a:gd name="connsiteX3" fmla="*/ 0 w 1220495"/>
                <a:gd name="connsiteY3" fmla="*/ 557794 h 1220495"/>
                <a:gd name="connsiteX4" fmla="*/ 557794 w 1220495"/>
                <a:gd name="connsiteY4" fmla="*/ 0 h 1220495"/>
                <a:gd name="connsiteX5" fmla="*/ 662702 w 1220495"/>
                <a:gd name="connsiteY5" fmla="*/ 0 h 1220495"/>
                <a:gd name="connsiteX6" fmla="*/ 1220496 w 1220495"/>
                <a:gd name="connsiteY6" fmla="*/ 557794 h 1220495"/>
                <a:gd name="connsiteX7" fmla="*/ 1220496 w 1220495"/>
                <a:gd name="connsiteY7" fmla="*/ 662702 h 1220495"/>
                <a:gd name="connsiteX8" fmla="*/ 662702 w 1220495"/>
                <a:gd name="connsiteY8" fmla="*/ 1220495 h 122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95" h="1220495">
                  <a:moveTo>
                    <a:pt x="662702" y="1220495"/>
                  </a:moveTo>
                  <a:lnTo>
                    <a:pt x="557794" y="1220495"/>
                  </a:lnTo>
                  <a:cubicBezTo>
                    <a:pt x="251012" y="1220495"/>
                    <a:pt x="0" y="969483"/>
                    <a:pt x="0" y="662702"/>
                  </a:cubicBezTo>
                  <a:lnTo>
                    <a:pt x="0" y="557794"/>
                  </a:lnTo>
                  <a:cubicBezTo>
                    <a:pt x="0" y="251012"/>
                    <a:pt x="251012" y="0"/>
                    <a:pt x="557794" y="0"/>
                  </a:cubicBezTo>
                  <a:lnTo>
                    <a:pt x="662702" y="0"/>
                  </a:lnTo>
                  <a:cubicBezTo>
                    <a:pt x="969483" y="0"/>
                    <a:pt x="1220496" y="251003"/>
                    <a:pt x="1220496" y="557794"/>
                  </a:cubicBezTo>
                  <a:lnTo>
                    <a:pt x="1220496" y="662702"/>
                  </a:lnTo>
                  <a:cubicBezTo>
                    <a:pt x="1220486" y="969483"/>
                    <a:pt x="969483" y="1220495"/>
                    <a:pt x="662702" y="1220495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5" name="Freeform: Shape 1744">
              <a:extLst>
                <a:ext uri="{FF2B5EF4-FFF2-40B4-BE49-F238E27FC236}">
                  <a16:creationId xmlns:a16="http://schemas.microsoft.com/office/drawing/2014/main" id="{3071F181-2DF8-4D10-BCA7-3B5ECC43E607}"/>
                </a:ext>
              </a:extLst>
            </p:cNvPr>
            <p:cNvSpPr/>
            <p:nvPr/>
          </p:nvSpPr>
          <p:spPr>
            <a:xfrm>
              <a:off x="11929828" y="7884044"/>
              <a:ext cx="1214904" cy="1214904"/>
            </a:xfrm>
            <a:custGeom>
              <a:avLst/>
              <a:gdLst>
                <a:gd name="connsiteX0" fmla="*/ 659673 w 1214904"/>
                <a:gd name="connsiteY0" fmla="*/ 1214904 h 1214904"/>
                <a:gd name="connsiteX1" fmla="*/ 555231 w 1214904"/>
                <a:gd name="connsiteY1" fmla="*/ 1214904 h 1214904"/>
                <a:gd name="connsiteX2" fmla="*/ 0 w 1214904"/>
                <a:gd name="connsiteY2" fmla="*/ 659663 h 1214904"/>
                <a:gd name="connsiteX3" fmla="*/ 0 w 1214904"/>
                <a:gd name="connsiteY3" fmla="*/ 555231 h 1214904"/>
                <a:gd name="connsiteX4" fmla="*/ 555231 w 1214904"/>
                <a:gd name="connsiteY4" fmla="*/ 0 h 1214904"/>
                <a:gd name="connsiteX5" fmla="*/ 659673 w 1214904"/>
                <a:gd name="connsiteY5" fmla="*/ 0 h 1214904"/>
                <a:gd name="connsiteX6" fmla="*/ 1214904 w 1214904"/>
                <a:gd name="connsiteY6" fmla="*/ 555231 h 1214904"/>
                <a:gd name="connsiteX7" fmla="*/ 1214904 w 1214904"/>
                <a:gd name="connsiteY7" fmla="*/ 659663 h 1214904"/>
                <a:gd name="connsiteX8" fmla="*/ 659673 w 1214904"/>
                <a:gd name="connsiteY8" fmla="*/ 1214904 h 121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04" h="1214904">
                  <a:moveTo>
                    <a:pt x="659673" y="1214904"/>
                  </a:moveTo>
                  <a:lnTo>
                    <a:pt x="555231" y="1214904"/>
                  </a:lnTo>
                  <a:cubicBezTo>
                    <a:pt x="249850" y="1214904"/>
                    <a:pt x="0" y="965054"/>
                    <a:pt x="0" y="659663"/>
                  </a:cubicBezTo>
                  <a:lnTo>
                    <a:pt x="0" y="555231"/>
                  </a:lnTo>
                  <a:cubicBezTo>
                    <a:pt x="0" y="249850"/>
                    <a:pt x="249850" y="0"/>
                    <a:pt x="555231" y="0"/>
                  </a:cubicBezTo>
                  <a:lnTo>
                    <a:pt x="659673" y="0"/>
                  </a:lnTo>
                  <a:cubicBezTo>
                    <a:pt x="965054" y="0"/>
                    <a:pt x="1214904" y="249850"/>
                    <a:pt x="1214904" y="555231"/>
                  </a:cubicBezTo>
                  <a:lnTo>
                    <a:pt x="1214904" y="659663"/>
                  </a:lnTo>
                  <a:cubicBezTo>
                    <a:pt x="1214904" y="965044"/>
                    <a:pt x="965054" y="1214904"/>
                    <a:pt x="659673" y="1214904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6" name="Freeform: Shape 1745">
              <a:extLst>
                <a:ext uri="{FF2B5EF4-FFF2-40B4-BE49-F238E27FC236}">
                  <a16:creationId xmlns:a16="http://schemas.microsoft.com/office/drawing/2014/main" id="{AD969FF1-B1AD-4893-9952-E31AC7128939}"/>
                </a:ext>
              </a:extLst>
            </p:cNvPr>
            <p:cNvSpPr/>
            <p:nvPr/>
          </p:nvSpPr>
          <p:spPr>
            <a:xfrm>
              <a:off x="11932619" y="7886835"/>
              <a:ext cx="1209332" cy="1209322"/>
            </a:xfrm>
            <a:custGeom>
              <a:avLst/>
              <a:gdLst>
                <a:gd name="connsiteX0" fmla="*/ 656644 w 1209332"/>
                <a:gd name="connsiteY0" fmla="*/ 1209323 h 1209322"/>
                <a:gd name="connsiteX1" fmla="*/ 552688 w 1209332"/>
                <a:gd name="connsiteY1" fmla="*/ 1209323 h 1209322"/>
                <a:gd name="connsiteX2" fmla="*/ 0 w 1209332"/>
                <a:gd name="connsiteY2" fmla="*/ 656644 h 1209322"/>
                <a:gd name="connsiteX3" fmla="*/ 0 w 1209332"/>
                <a:gd name="connsiteY3" fmla="*/ 552688 h 1209322"/>
                <a:gd name="connsiteX4" fmla="*/ 552688 w 1209332"/>
                <a:gd name="connsiteY4" fmla="*/ 0 h 1209322"/>
                <a:gd name="connsiteX5" fmla="*/ 656644 w 1209332"/>
                <a:gd name="connsiteY5" fmla="*/ 0 h 1209322"/>
                <a:gd name="connsiteX6" fmla="*/ 1209332 w 1209332"/>
                <a:gd name="connsiteY6" fmla="*/ 552688 h 1209322"/>
                <a:gd name="connsiteX7" fmla="*/ 1209332 w 1209332"/>
                <a:gd name="connsiteY7" fmla="*/ 656644 h 1209322"/>
                <a:gd name="connsiteX8" fmla="*/ 656644 w 1209332"/>
                <a:gd name="connsiteY8" fmla="*/ 1209323 h 12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2" h="1209322">
                  <a:moveTo>
                    <a:pt x="656644" y="1209323"/>
                  </a:moveTo>
                  <a:lnTo>
                    <a:pt x="552688" y="1209323"/>
                  </a:lnTo>
                  <a:cubicBezTo>
                    <a:pt x="248707" y="1209323"/>
                    <a:pt x="0" y="960615"/>
                    <a:pt x="0" y="656644"/>
                  </a:cubicBezTo>
                  <a:lnTo>
                    <a:pt x="0" y="552688"/>
                  </a:lnTo>
                  <a:cubicBezTo>
                    <a:pt x="0" y="248707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7"/>
                    <a:pt x="1209332" y="552688"/>
                  </a:cubicBezTo>
                  <a:lnTo>
                    <a:pt x="1209332" y="656644"/>
                  </a:lnTo>
                  <a:cubicBezTo>
                    <a:pt x="1209332" y="960606"/>
                    <a:pt x="960625" y="1209323"/>
                    <a:pt x="656644" y="1209323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7" name="Freeform: Shape 1746">
              <a:extLst>
                <a:ext uri="{FF2B5EF4-FFF2-40B4-BE49-F238E27FC236}">
                  <a16:creationId xmlns:a16="http://schemas.microsoft.com/office/drawing/2014/main" id="{BFD9D2E1-F610-45E4-8421-DB8C4CA41AD6}"/>
                </a:ext>
              </a:extLst>
            </p:cNvPr>
            <p:cNvSpPr/>
            <p:nvPr/>
          </p:nvSpPr>
          <p:spPr>
            <a:xfrm>
              <a:off x="11935410" y="7889607"/>
              <a:ext cx="1203759" cy="1203769"/>
            </a:xfrm>
            <a:custGeom>
              <a:avLst/>
              <a:gdLst>
                <a:gd name="connsiteX0" fmla="*/ 653615 w 1203759"/>
                <a:gd name="connsiteY0" fmla="*/ 1203770 h 1203769"/>
                <a:gd name="connsiteX1" fmla="*/ 550145 w 1203759"/>
                <a:gd name="connsiteY1" fmla="*/ 1203770 h 1203769"/>
                <a:gd name="connsiteX2" fmla="*/ 0 w 1203759"/>
                <a:gd name="connsiteY2" fmla="*/ 653625 h 1203769"/>
                <a:gd name="connsiteX3" fmla="*/ 0 w 1203759"/>
                <a:gd name="connsiteY3" fmla="*/ 550145 h 1203769"/>
                <a:gd name="connsiteX4" fmla="*/ 550145 w 1203759"/>
                <a:gd name="connsiteY4" fmla="*/ 0 h 1203769"/>
                <a:gd name="connsiteX5" fmla="*/ 653615 w 1203759"/>
                <a:gd name="connsiteY5" fmla="*/ 0 h 1203769"/>
                <a:gd name="connsiteX6" fmla="*/ 1203760 w 1203759"/>
                <a:gd name="connsiteY6" fmla="*/ 550145 h 1203769"/>
                <a:gd name="connsiteX7" fmla="*/ 1203760 w 1203759"/>
                <a:gd name="connsiteY7" fmla="*/ 653625 h 1203769"/>
                <a:gd name="connsiteX8" fmla="*/ 653615 w 1203759"/>
                <a:gd name="connsiteY8" fmla="*/ 1203770 h 120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69">
                  <a:moveTo>
                    <a:pt x="653615" y="1203770"/>
                  </a:moveTo>
                  <a:lnTo>
                    <a:pt x="550145" y="1203770"/>
                  </a:lnTo>
                  <a:cubicBezTo>
                    <a:pt x="247564" y="1203770"/>
                    <a:pt x="0" y="956205"/>
                    <a:pt x="0" y="653625"/>
                  </a:cubicBezTo>
                  <a:lnTo>
                    <a:pt x="0" y="550145"/>
                  </a:lnTo>
                  <a:cubicBezTo>
                    <a:pt x="0" y="247564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45"/>
                  </a:cubicBezTo>
                  <a:lnTo>
                    <a:pt x="1203760" y="653625"/>
                  </a:lnTo>
                  <a:cubicBezTo>
                    <a:pt x="1203750" y="956196"/>
                    <a:pt x="956186" y="1203770"/>
                    <a:pt x="653615" y="1203770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8" name="Freeform: Shape 1747">
              <a:extLst>
                <a:ext uri="{FF2B5EF4-FFF2-40B4-BE49-F238E27FC236}">
                  <a16:creationId xmlns:a16="http://schemas.microsoft.com/office/drawing/2014/main" id="{8B5ACDE8-AC70-497C-A9F9-ACC2C067CCA7}"/>
                </a:ext>
              </a:extLst>
            </p:cNvPr>
            <p:cNvSpPr/>
            <p:nvPr/>
          </p:nvSpPr>
          <p:spPr>
            <a:xfrm>
              <a:off x="11938191" y="7892407"/>
              <a:ext cx="1198178" cy="1198178"/>
            </a:xfrm>
            <a:custGeom>
              <a:avLst/>
              <a:gdLst>
                <a:gd name="connsiteX0" fmla="*/ 650586 w 1198178"/>
                <a:gd name="connsiteY0" fmla="*/ 1198178 h 1198178"/>
                <a:gd name="connsiteX1" fmla="*/ 547592 w 1198178"/>
                <a:gd name="connsiteY1" fmla="*/ 1198178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9 w 1198178"/>
                <a:gd name="connsiteY6" fmla="*/ 547592 h 1198178"/>
                <a:gd name="connsiteX7" fmla="*/ 1198179 w 1198178"/>
                <a:gd name="connsiteY7" fmla="*/ 650586 h 1198178"/>
                <a:gd name="connsiteX8" fmla="*/ 650586 w 1198178"/>
                <a:gd name="connsiteY8" fmla="*/ 1198178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8"/>
                  </a:moveTo>
                  <a:lnTo>
                    <a:pt x="547592" y="1198178"/>
                  </a:lnTo>
                  <a:cubicBezTo>
                    <a:pt x="246412" y="1198178"/>
                    <a:pt x="0" y="95176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12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9" y="246421"/>
                    <a:pt x="1198179" y="547592"/>
                  </a:cubicBezTo>
                  <a:lnTo>
                    <a:pt x="1198179" y="650586"/>
                  </a:lnTo>
                  <a:cubicBezTo>
                    <a:pt x="1198179" y="951767"/>
                    <a:pt x="951767" y="1198178"/>
                    <a:pt x="650586" y="1198178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9" name="Freeform: Shape 1748">
              <a:extLst>
                <a:ext uri="{FF2B5EF4-FFF2-40B4-BE49-F238E27FC236}">
                  <a16:creationId xmlns:a16="http://schemas.microsoft.com/office/drawing/2014/main" id="{92DA32D5-1CC3-4C82-9178-CB1D4273E9E5}"/>
                </a:ext>
              </a:extLst>
            </p:cNvPr>
            <p:cNvSpPr/>
            <p:nvPr/>
          </p:nvSpPr>
          <p:spPr>
            <a:xfrm>
              <a:off x="11940982" y="7895179"/>
              <a:ext cx="1192605" cy="1192615"/>
            </a:xfrm>
            <a:custGeom>
              <a:avLst/>
              <a:gdLst>
                <a:gd name="connsiteX0" fmla="*/ 647557 w 1192605"/>
                <a:gd name="connsiteY0" fmla="*/ 1192616 h 1192615"/>
                <a:gd name="connsiteX1" fmla="*/ 545040 w 1192605"/>
                <a:gd name="connsiteY1" fmla="*/ 1192616 h 1192615"/>
                <a:gd name="connsiteX2" fmla="*/ 0 w 1192605"/>
                <a:gd name="connsiteY2" fmla="*/ 647567 h 1192615"/>
                <a:gd name="connsiteX3" fmla="*/ 0 w 1192605"/>
                <a:gd name="connsiteY3" fmla="*/ 545049 h 1192615"/>
                <a:gd name="connsiteX4" fmla="*/ 545040 w 1192605"/>
                <a:gd name="connsiteY4" fmla="*/ 0 h 1192615"/>
                <a:gd name="connsiteX5" fmla="*/ 647557 w 1192605"/>
                <a:gd name="connsiteY5" fmla="*/ 0 h 1192615"/>
                <a:gd name="connsiteX6" fmla="*/ 1192606 w 1192605"/>
                <a:gd name="connsiteY6" fmla="*/ 545049 h 1192615"/>
                <a:gd name="connsiteX7" fmla="*/ 1192606 w 1192605"/>
                <a:gd name="connsiteY7" fmla="*/ 647567 h 1192615"/>
                <a:gd name="connsiteX8" fmla="*/ 647557 w 119260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05" h="1192615">
                  <a:moveTo>
                    <a:pt x="647557" y="1192616"/>
                  </a:moveTo>
                  <a:lnTo>
                    <a:pt x="545040" y="1192616"/>
                  </a:lnTo>
                  <a:cubicBezTo>
                    <a:pt x="245269" y="1192616"/>
                    <a:pt x="0" y="947347"/>
                    <a:pt x="0" y="647567"/>
                  </a:cubicBezTo>
                  <a:lnTo>
                    <a:pt x="0" y="545049"/>
                  </a:lnTo>
                  <a:cubicBezTo>
                    <a:pt x="0" y="245278"/>
                    <a:pt x="245269" y="0"/>
                    <a:pt x="545040" y="0"/>
                  </a:cubicBezTo>
                  <a:lnTo>
                    <a:pt x="647557" y="0"/>
                  </a:lnTo>
                  <a:cubicBezTo>
                    <a:pt x="947337" y="0"/>
                    <a:pt x="1192606" y="245269"/>
                    <a:pt x="1192606" y="545049"/>
                  </a:cubicBezTo>
                  <a:lnTo>
                    <a:pt x="1192606" y="647567"/>
                  </a:lnTo>
                  <a:cubicBezTo>
                    <a:pt x="1192597" y="947347"/>
                    <a:pt x="947328" y="1192616"/>
                    <a:pt x="64755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0" name="Freeform: Shape 1749">
              <a:extLst>
                <a:ext uri="{FF2B5EF4-FFF2-40B4-BE49-F238E27FC236}">
                  <a16:creationId xmlns:a16="http://schemas.microsoft.com/office/drawing/2014/main" id="{E1FADCA2-27FE-4B4B-8B21-0FC912804828}"/>
                </a:ext>
              </a:extLst>
            </p:cNvPr>
            <p:cNvSpPr/>
            <p:nvPr/>
          </p:nvSpPr>
          <p:spPr>
            <a:xfrm>
              <a:off x="11943763" y="7897979"/>
              <a:ext cx="1187034" cy="1187034"/>
            </a:xfrm>
            <a:custGeom>
              <a:avLst/>
              <a:gdLst>
                <a:gd name="connsiteX0" fmla="*/ 644538 w 1187034"/>
                <a:gd name="connsiteY0" fmla="*/ 1187034 h 1187034"/>
                <a:gd name="connsiteX1" fmla="*/ 542497 w 1187034"/>
                <a:gd name="connsiteY1" fmla="*/ 1187034 h 1187034"/>
                <a:gd name="connsiteX2" fmla="*/ 0 w 1187034"/>
                <a:gd name="connsiteY2" fmla="*/ 644538 h 1187034"/>
                <a:gd name="connsiteX3" fmla="*/ 0 w 1187034"/>
                <a:gd name="connsiteY3" fmla="*/ 542497 h 1187034"/>
                <a:gd name="connsiteX4" fmla="*/ 542497 w 1187034"/>
                <a:gd name="connsiteY4" fmla="*/ 0 h 1187034"/>
                <a:gd name="connsiteX5" fmla="*/ 644538 w 1187034"/>
                <a:gd name="connsiteY5" fmla="*/ 0 h 1187034"/>
                <a:gd name="connsiteX6" fmla="*/ 1187034 w 1187034"/>
                <a:gd name="connsiteY6" fmla="*/ 542497 h 1187034"/>
                <a:gd name="connsiteX7" fmla="*/ 1187034 w 1187034"/>
                <a:gd name="connsiteY7" fmla="*/ 644538 h 1187034"/>
                <a:gd name="connsiteX8" fmla="*/ 644538 w 1187034"/>
                <a:gd name="connsiteY8" fmla="*/ 1187034 h 11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34">
                  <a:moveTo>
                    <a:pt x="644538" y="1187034"/>
                  </a:moveTo>
                  <a:lnTo>
                    <a:pt x="542497" y="1187034"/>
                  </a:lnTo>
                  <a:cubicBezTo>
                    <a:pt x="244126" y="1187034"/>
                    <a:pt x="0" y="942908"/>
                    <a:pt x="0" y="644538"/>
                  </a:cubicBezTo>
                  <a:lnTo>
                    <a:pt x="0" y="542497"/>
                  </a:lnTo>
                  <a:cubicBezTo>
                    <a:pt x="0" y="244126"/>
                    <a:pt x="244126" y="0"/>
                    <a:pt x="542497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7"/>
                  </a:cubicBezTo>
                  <a:lnTo>
                    <a:pt x="1187034" y="644538"/>
                  </a:lnTo>
                  <a:cubicBezTo>
                    <a:pt x="1187034" y="942908"/>
                    <a:pt x="942918" y="1187034"/>
                    <a:pt x="644538" y="1187034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1" name="Freeform: Shape 1750">
              <a:extLst>
                <a:ext uri="{FF2B5EF4-FFF2-40B4-BE49-F238E27FC236}">
                  <a16:creationId xmlns:a16="http://schemas.microsoft.com/office/drawing/2014/main" id="{B030EA01-3D06-491A-857A-A2B3AAF38009}"/>
                </a:ext>
              </a:extLst>
            </p:cNvPr>
            <p:cNvSpPr/>
            <p:nvPr/>
          </p:nvSpPr>
          <p:spPr>
            <a:xfrm>
              <a:off x="11946554" y="7900761"/>
              <a:ext cx="1181462" cy="1181462"/>
            </a:xfrm>
            <a:custGeom>
              <a:avLst/>
              <a:gdLst>
                <a:gd name="connsiteX0" fmla="*/ 641509 w 1181462"/>
                <a:gd name="connsiteY0" fmla="*/ 1181462 h 1181462"/>
                <a:gd name="connsiteX1" fmla="*/ 539953 w 1181462"/>
                <a:gd name="connsiteY1" fmla="*/ 1181462 h 1181462"/>
                <a:gd name="connsiteX2" fmla="*/ 0 w 1181462"/>
                <a:gd name="connsiteY2" fmla="*/ 641509 h 1181462"/>
                <a:gd name="connsiteX3" fmla="*/ 0 w 1181462"/>
                <a:gd name="connsiteY3" fmla="*/ 539953 h 1181462"/>
                <a:gd name="connsiteX4" fmla="*/ 539953 w 1181462"/>
                <a:gd name="connsiteY4" fmla="*/ 0 h 1181462"/>
                <a:gd name="connsiteX5" fmla="*/ 641509 w 1181462"/>
                <a:gd name="connsiteY5" fmla="*/ 0 h 1181462"/>
                <a:gd name="connsiteX6" fmla="*/ 1181462 w 1181462"/>
                <a:gd name="connsiteY6" fmla="*/ 539953 h 1181462"/>
                <a:gd name="connsiteX7" fmla="*/ 1181462 w 1181462"/>
                <a:gd name="connsiteY7" fmla="*/ 641518 h 1181462"/>
                <a:gd name="connsiteX8" fmla="*/ 641509 w 1181462"/>
                <a:gd name="connsiteY8" fmla="*/ 1181462 h 118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2" h="1181462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73" y="1181462"/>
                    <a:pt x="0" y="93847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89" y="0"/>
                    <a:pt x="1181462" y="242973"/>
                    <a:pt x="1181462" y="539953"/>
                  </a:cubicBezTo>
                  <a:lnTo>
                    <a:pt x="1181462" y="641518"/>
                  </a:lnTo>
                  <a:cubicBezTo>
                    <a:pt x="1181452" y="938479"/>
                    <a:pt x="93848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52" name="Freeform: Shape 1751">
            <a:extLst>
              <a:ext uri="{FF2B5EF4-FFF2-40B4-BE49-F238E27FC236}">
                <a16:creationId xmlns:a16="http://schemas.microsoft.com/office/drawing/2014/main" id="{D36D6834-BB4A-4D78-B29B-71001DC98C4C}"/>
              </a:ext>
            </a:extLst>
          </p:cNvPr>
          <p:cNvSpPr/>
          <p:nvPr/>
        </p:nvSpPr>
        <p:spPr>
          <a:xfrm>
            <a:off x="19653679" y="160666"/>
            <a:ext cx="1138094" cy="1138113"/>
          </a:xfrm>
          <a:custGeom>
            <a:avLst/>
            <a:gdLst>
              <a:gd name="connsiteX0" fmla="*/ 617963 w 1138094"/>
              <a:gd name="connsiteY0" fmla="*/ 1138114 h 1138113"/>
              <a:gd name="connsiteX1" fmla="*/ 520132 w 1138094"/>
              <a:gd name="connsiteY1" fmla="*/ 1138114 h 1138113"/>
              <a:gd name="connsiteX2" fmla="*/ 0 w 1138094"/>
              <a:gd name="connsiteY2" fmla="*/ 617973 h 1138113"/>
              <a:gd name="connsiteX3" fmla="*/ 0 w 1138094"/>
              <a:gd name="connsiteY3" fmla="*/ 520141 h 1138113"/>
              <a:gd name="connsiteX4" fmla="*/ 520132 w 1138094"/>
              <a:gd name="connsiteY4" fmla="*/ 0 h 1138113"/>
              <a:gd name="connsiteX5" fmla="*/ 617963 w 1138094"/>
              <a:gd name="connsiteY5" fmla="*/ 0 h 1138113"/>
              <a:gd name="connsiteX6" fmla="*/ 1138095 w 1138094"/>
              <a:gd name="connsiteY6" fmla="*/ 520141 h 1138113"/>
              <a:gd name="connsiteX7" fmla="*/ 1138095 w 1138094"/>
              <a:gd name="connsiteY7" fmla="*/ 617973 h 1138113"/>
              <a:gd name="connsiteX8" fmla="*/ 617963 w 1138094"/>
              <a:gd name="connsiteY8" fmla="*/ 1138114 h 1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094" h="1138113">
                <a:moveTo>
                  <a:pt x="617963" y="1138114"/>
                </a:moveTo>
                <a:lnTo>
                  <a:pt x="520132" y="1138114"/>
                </a:lnTo>
                <a:cubicBezTo>
                  <a:pt x="234058" y="1138114"/>
                  <a:pt x="0" y="904056"/>
                  <a:pt x="0" y="617973"/>
                </a:cubicBezTo>
                <a:lnTo>
                  <a:pt x="0" y="520141"/>
                </a:lnTo>
                <a:cubicBezTo>
                  <a:pt x="0" y="234058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095" y="234058"/>
                  <a:pt x="1138095" y="520141"/>
                </a:cubicBezTo>
                <a:lnTo>
                  <a:pt x="1138095" y="617973"/>
                </a:lnTo>
                <a:cubicBezTo>
                  <a:pt x="1138095" y="904056"/>
                  <a:pt x="904037" y="1138114"/>
                  <a:pt x="617963" y="1138114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53" name="Freeform: Shape 1752">
            <a:extLst>
              <a:ext uri="{FF2B5EF4-FFF2-40B4-BE49-F238E27FC236}">
                <a16:creationId xmlns:a16="http://schemas.microsoft.com/office/drawing/2014/main" id="{EDB3E6EF-8FBE-48CD-AA28-C9E56F2569DA}"/>
              </a:ext>
            </a:extLst>
          </p:cNvPr>
          <p:cNvSpPr/>
          <p:nvPr/>
        </p:nvSpPr>
        <p:spPr>
          <a:xfrm>
            <a:off x="19700895" y="199557"/>
            <a:ext cx="1043654" cy="1043663"/>
          </a:xfrm>
          <a:custGeom>
            <a:avLst/>
            <a:gdLst>
              <a:gd name="connsiteX0" fmla="*/ 566681 w 1043654"/>
              <a:gd name="connsiteY0" fmla="*/ 1043664 h 1043663"/>
              <a:gd name="connsiteX1" fmla="*/ 476974 w 1043654"/>
              <a:gd name="connsiteY1" fmla="*/ 1043664 h 1043663"/>
              <a:gd name="connsiteX2" fmla="*/ 0 w 1043654"/>
              <a:gd name="connsiteY2" fmla="*/ 566690 h 1043663"/>
              <a:gd name="connsiteX3" fmla="*/ 0 w 1043654"/>
              <a:gd name="connsiteY3" fmla="*/ 476974 h 1043663"/>
              <a:gd name="connsiteX4" fmla="*/ 476974 w 1043654"/>
              <a:gd name="connsiteY4" fmla="*/ 0 h 1043663"/>
              <a:gd name="connsiteX5" fmla="*/ 566681 w 1043654"/>
              <a:gd name="connsiteY5" fmla="*/ 0 h 1043663"/>
              <a:gd name="connsiteX6" fmla="*/ 1043654 w 1043654"/>
              <a:gd name="connsiteY6" fmla="*/ 476974 h 1043663"/>
              <a:gd name="connsiteX7" fmla="*/ 1043654 w 1043654"/>
              <a:gd name="connsiteY7" fmla="*/ 566690 h 1043663"/>
              <a:gd name="connsiteX8" fmla="*/ 566681 w 1043654"/>
              <a:gd name="connsiteY8" fmla="*/ 1043664 h 104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1043663">
                <a:moveTo>
                  <a:pt x="566681" y="1043664"/>
                </a:moveTo>
                <a:lnTo>
                  <a:pt x="476974" y="1043664"/>
                </a:lnTo>
                <a:cubicBezTo>
                  <a:pt x="214636" y="1043664"/>
                  <a:pt x="0" y="829027"/>
                  <a:pt x="0" y="566690"/>
                </a:cubicBezTo>
                <a:lnTo>
                  <a:pt x="0" y="476974"/>
                </a:lnTo>
                <a:cubicBezTo>
                  <a:pt x="0" y="214636"/>
                  <a:pt x="214636" y="0"/>
                  <a:pt x="476974" y="0"/>
                </a:cubicBezTo>
                <a:lnTo>
                  <a:pt x="566681" y="0"/>
                </a:lnTo>
                <a:cubicBezTo>
                  <a:pt x="829018" y="0"/>
                  <a:pt x="1043654" y="214636"/>
                  <a:pt x="1043654" y="476974"/>
                </a:cubicBezTo>
                <a:lnTo>
                  <a:pt x="1043654" y="566690"/>
                </a:lnTo>
                <a:cubicBezTo>
                  <a:pt x="1043654" y="829027"/>
                  <a:pt x="829018" y="1043664"/>
                  <a:pt x="566681" y="104366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54" name="Freeform: Shape 1753">
            <a:extLst>
              <a:ext uri="{FF2B5EF4-FFF2-40B4-BE49-F238E27FC236}">
                <a16:creationId xmlns:a16="http://schemas.microsoft.com/office/drawing/2014/main" id="{FC7E7EA1-AC39-4CDD-86BA-13E65F3BA0D5}"/>
              </a:ext>
            </a:extLst>
          </p:cNvPr>
          <p:cNvSpPr/>
          <p:nvPr/>
        </p:nvSpPr>
        <p:spPr>
          <a:xfrm>
            <a:off x="19695660" y="919832"/>
            <a:ext cx="1061190" cy="378957"/>
          </a:xfrm>
          <a:custGeom>
            <a:avLst/>
            <a:gdLst>
              <a:gd name="connsiteX0" fmla="*/ 1008264 w 1061190"/>
              <a:gd name="connsiteY0" fmla="*/ 14903 h 378957"/>
              <a:gd name="connsiteX1" fmla="*/ 550617 w 1061190"/>
              <a:gd name="connsiteY1" fmla="*/ 211537 h 378957"/>
              <a:gd name="connsiteX2" fmla="*/ 531748 w 1061190"/>
              <a:gd name="connsiteY2" fmla="*/ 211432 h 378957"/>
              <a:gd name="connsiteX3" fmla="*/ 531748 w 1061190"/>
              <a:gd name="connsiteY3" fmla="*/ 211318 h 378957"/>
              <a:gd name="connsiteX4" fmla="*/ 527614 w 1061190"/>
              <a:gd name="connsiteY4" fmla="*/ 211385 h 378957"/>
              <a:gd name="connsiteX5" fmla="*/ 523480 w 1061190"/>
              <a:gd name="connsiteY5" fmla="*/ 211318 h 378957"/>
              <a:gd name="connsiteX6" fmla="*/ 523480 w 1061190"/>
              <a:gd name="connsiteY6" fmla="*/ 211432 h 378957"/>
              <a:gd name="connsiteX7" fmla="*/ 504611 w 1061190"/>
              <a:gd name="connsiteY7" fmla="*/ 211537 h 378957"/>
              <a:gd name="connsiteX8" fmla="*/ 46954 w 1061190"/>
              <a:gd name="connsiteY8" fmla="*/ 14903 h 378957"/>
              <a:gd name="connsiteX9" fmla="*/ 6482 w 1061190"/>
              <a:gd name="connsiteY9" fmla="*/ 74577 h 378957"/>
              <a:gd name="connsiteX10" fmla="*/ 479322 w 1061190"/>
              <a:gd name="connsiteY10" fmla="*/ 378958 h 378957"/>
              <a:gd name="connsiteX11" fmla="*/ 523489 w 1061190"/>
              <a:gd name="connsiteY11" fmla="*/ 378958 h 378957"/>
              <a:gd name="connsiteX12" fmla="*/ 531748 w 1061190"/>
              <a:gd name="connsiteY12" fmla="*/ 378958 h 378957"/>
              <a:gd name="connsiteX13" fmla="*/ 575915 w 1061190"/>
              <a:gd name="connsiteY13" fmla="*/ 378958 h 378957"/>
              <a:gd name="connsiteX14" fmla="*/ 1048755 w 1061190"/>
              <a:gd name="connsiteY14" fmla="*/ 74577 h 378957"/>
              <a:gd name="connsiteX15" fmla="*/ 1008264 w 1061190"/>
              <a:gd name="connsiteY15" fmla="*/ 14903 h 37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90" h="378957">
                <a:moveTo>
                  <a:pt x="1008264" y="14903"/>
                </a:moveTo>
                <a:cubicBezTo>
                  <a:pt x="803982" y="-54554"/>
                  <a:pt x="858093" y="211537"/>
                  <a:pt x="550617" y="211537"/>
                </a:cubicBezTo>
                <a:cubicBezTo>
                  <a:pt x="546511" y="211537"/>
                  <a:pt x="538510" y="211499"/>
                  <a:pt x="531748" y="211432"/>
                </a:cubicBezTo>
                <a:lnTo>
                  <a:pt x="531748" y="211318"/>
                </a:lnTo>
                <a:cubicBezTo>
                  <a:pt x="530614" y="211346"/>
                  <a:pt x="529166" y="211366"/>
                  <a:pt x="527614" y="211385"/>
                </a:cubicBezTo>
                <a:cubicBezTo>
                  <a:pt x="526061" y="211366"/>
                  <a:pt x="524623" y="211346"/>
                  <a:pt x="523480" y="211318"/>
                </a:cubicBezTo>
                <a:lnTo>
                  <a:pt x="523480" y="211432"/>
                </a:lnTo>
                <a:cubicBezTo>
                  <a:pt x="516717" y="211499"/>
                  <a:pt x="508697" y="211537"/>
                  <a:pt x="504611" y="211537"/>
                </a:cubicBezTo>
                <a:cubicBezTo>
                  <a:pt x="208803" y="211537"/>
                  <a:pt x="208803" y="-66412"/>
                  <a:pt x="46954" y="14903"/>
                </a:cubicBezTo>
                <a:cubicBezTo>
                  <a:pt x="-24903" y="51002"/>
                  <a:pt x="7339" y="73291"/>
                  <a:pt x="6482" y="74577"/>
                </a:cubicBezTo>
                <a:cubicBezTo>
                  <a:pt x="88854" y="253723"/>
                  <a:pt x="270115" y="378958"/>
                  <a:pt x="479322" y="378958"/>
                </a:cubicBezTo>
                <a:lnTo>
                  <a:pt x="523489" y="378958"/>
                </a:lnTo>
                <a:lnTo>
                  <a:pt x="531748" y="378958"/>
                </a:lnTo>
                <a:lnTo>
                  <a:pt x="575915" y="378958"/>
                </a:lnTo>
                <a:cubicBezTo>
                  <a:pt x="785113" y="378958"/>
                  <a:pt x="966364" y="253723"/>
                  <a:pt x="1048755" y="74577"/>
                </a:cubicBezTo>
                <a:cubicBezTo>
                  <a:pt x="1047889" y="73291"/>
                  <a:pt x="1096114" y="44754"/>
                  <a:pt x="1008264" y="14903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55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653660" y="684760"/>
            <a:ext cx="1138113" cy="623249"/>
            <a:chOff x="11968223" y="8446524"/>
            <a:chExt cx="1138113" cy="623249"/>
          </a:xfrm>
        </p:grpSpPr>
        <p:sp>
          <p:nvSpPr>
            <p:cNvPr id="1756" name="Freeform: Shape 1755">
              <a:extLst>
                <a:ext uri="{FF2B5EF4-FFF2-40B4-BE49-F238E27FC236}">
                  <a16:creationId xmlns:a16="http://schemas.microsoft.com/office/drawing/2014/main" id="{C6A6ADC8-3921-487B-B52F-8B39D0B06FC4}"/>
                </a:ext>
              </a:extLst>
            </p:cNvPr>
            <p:cNvSpPr/>
            <p:nvPr/>
          </p:nvSpPr>
          <p:spPr>
            <a:xfrm>
              <a:off x="11968233" y="8446524"/>
              <a:ext cx="1138094" cy="623249"/>
            </a:xfrm>
            <a:custGeom>
              <a:avLst/>
              <a:gdLst>
                <a:gd name="connsiteX0" fmla="*/ 617973 w 1138094"/>
                <a:gd name="connsiteY0" fmla="*/ 514855 h 623249"/>
                <a:gd name="connsiteX1" fmla="*/ 520141 w 1138094"/>
                <a:gd name="connsiteY1" fmla="*/ 514855 h 623249"/>
                <a:gd name="connsiteX2" fmla="*/ 133 w 1138094"/>
                <a:gd name="connsiteY2" fmla="*/ 0 h 623249"/>
                <a:gd name="connsiteX3" fmla="*/ 0 w 1138094"/>
                <a:gd name="connsiteY3" fmla="*/ 5287 h 623249"/>
                <a:gd name="connsiteX4" fmla="*/ 0 w 1138094"/>
                <a:gd name="connsiteY4" fmla="*/ 103118 h 623249"/>
                <a:gd name="connsiteX5" fmla="*/ 520132 w 1138094"/>
                <a:gd name="connsiteY5" fmla="*/ 623249 h 623249"/>
                <a:gd name="connsiteX6" fmla="*/ 617963 w 1138094"/>
                <a:gd name="connsiteY6" fmla="*/ 623249 h 623249"/>
                <a:gd name="connsiteX7" fmla="*/ 1138095 w 1138094"/>
                <a:gd name="connsiteY7" fmla="*/ 103118 h 623249"/>
                <a:gd name="connsiteX8" fmla="*/ 1138095 w 1138094"/>
                <a:gd name="connsiteY8" fmla="*/ 5287 h 623249"/>
                <a:gd name="connsiteX9" fmla="*/ 1137961 w 1138094"/>
                <a:gd name="connsiteY9" fmla="*/ 0 h 623249"/>
                <a:gd name="connsiteX10" fmla="*/ 617973 w 1138094"/>
                <a:gd name="connsiteY10" fmla="*/ 514855 h 62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094" h="623249">
                  <a:moveTo>
                    <a:pt x="617973" y="514855"/>
                  </a:moveTo>
                  <a:lnTo>
                    <a:pt x="520141" y="514855"/>
                  </a:lnTo>
                  <a:cubicBezTo>
                    <a:pt x="235830" y="514855"/>
                    <a:pt x="3010" y="283664"/>
                    <a:pt x="133" y="0"/>
                  </a:cubicBezTo>
                  <a:cubicBezTo>
                    <a:pt x="115" y="1772"/>
                    <a:pt x="0" y="3515"/>
                    <a:pt x="0" y="5287"/>
                  </a:cubicBezTo>
                  <a:lnTo>
                    <a:pt x="0" y="103118"/>
                  </a:lnTo>
                  <a:cubicBezTo>
                    <a:pt x="0" y="389192"/>
                    <a:pt x="234058" y="623249"/>
                    <a:pt x="520132" y="623249"/>
                  </a:cubicBezTo>
                  <a:lnTo>
                    <a:pt x="617963" y="623249"/>
                  </a:lnTo>
                  <a:cubicBezTo>
                    <a:pt x="904037" y="623249"/>
                    <a:pt x="1138095" y="389192"/>
                    <a:pt x="1138095" y="103118"/>
                  </a:cubicBezTo>
                  <a:lnTo>
                    <a:pt x="1138095" y="5287"/>
                  </a:lnTo>
                  <a:cubicBezTo>
                    <a:pt x="1138095" y="3515"/>
                    <a:pt x="1137981" y="1772"/>
                    <a:pt x="1137961" y="0"/>
                  </a:cubicBezTo>
                  <a:cubicBezTo>
                    <a:pt x="1135104" y="283664"/>
                    <a:pt x="902265" y="514855"/>
                    <a:pt x="617973" y="514855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7" name="Freeform: Shape 1756">
              <a:extLst>
                <a:ext uri="{FF2B5EF4-FFF2-40B4-BE49-F238E27FC236}">
                  <a16:creationId xmlns:a16="http://schemas.microsoft.com/office/drawing/2014/main" id="{93BE7984-B29D-4B5D-BB2E-AF5BB576B546}"/>
                </a:ext>
              </a:extLst>
            </p:cNvPr>
            <p:cNvSpPr/>
            <p:nvPr/>
          </p:nvSpPr>
          <p:spPr>
            <a:xfrm>
              <a:off x="11968223" y="8451896"/>
              <a:ext cx="1138103" cy="617248"/>
            </a:xfrm>
            <a:custGeom>
              <a:avLst/>
              <a:gdLst>
                <a:gd name="connsiteX0" fmla="*/ 520141 w 1138103"/>
                <a:gd name="connsiteY0" fmla="*/ 515264 h 617248"/>
                <a:gd name="connsiteX1" fmla="*/ 124 w 1138103"/>
                <a:gd name="connsiteY1" fmla="*/ 0 h 617248"/>
                <a:gd name="connsiteX2" fmla="*/ 0 w 1138103"/>
                <a:gd name="connsiteY2" fmla="*/ 5067 h 617248"/>
                <a:gd name="connsiteX3" fmla="*/ 0 w 1138103"/>
                <a:gd name="connsiteY3" fmla="*/ 21060 h 617248"/>
                <a:gd name="connsiteX4" fmla="*/ 438 w 1138103"/>
                <a:gd name="connsiteY4" fmla="*/ 103051 h 617248"/>
                <a:gd name="connsiteX5" fmla="*/ 520141 w 1138103"/>
                <a:gd name="connsiteY5" fmla="*/ 617248 h 617248"/>
                <a:gd name="connsiteX6" fmla="*/ 617972 w 1138103"/>
                <a:gd name="connsiteY6" fmla="*/ 617248 h 617248"/>
                <a:gd name="connsiteX7" fmla="*/ 1137723 w 1138103"/>
                <a:gd name="connsiteY7" fmla="*/ 102622 h 617248"/>
                <a:gd name="connsiteX8" fmla="*/ 1138104 w 1138103"/>
                <a:gd name="connsiteY8" fmla="*/ 17821 h 617248"/>
                <a:gd name="connsiteX9" fmla="*/ 1138104 w 1138103"/>
                <a:gd name="connsiteY9" fmla="*/ 5315 h 617248"/>
                <a:gd name="connsiteX10" fmla="*/ 1137980 w 1138103"/>
                <a:gd name="connsiteY10" fmla="*/ 0 h 617248"/>
                <a:gd name="connsiteX11" fmla="*/ 617963 w 1138103"/>
                <a:gd name="connsiteY11" fmla="*/ 515264 h 617248"/>
                <a:gd name="connsiteX12" fmla="*/ 520141 w 1138103"/>
                <a:gd name="connsiteY12" fmla="*/ 51526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17248">
                  <a:moveTo>
                    <a:pt x="520141" y="515264"/>
                  </a:moveTo>
                  <a:cubicBezTo>
                    <a:pt x="235706" y="515264"/>
                    <a:pt x="2781" y="283845"/>
                    <a:pt x="124" y="0"/>
                  </a:cubicBezTo>
                  <a:cubicBezTo>
                    <a:pt x="105" y="1629"/>
                    <a:pt x="0" y="3429"/>
                    <a:pt x="0" y="5067"/>
                  </a:cubicBezTo>
                  <a:lnTo>
                    <a:pt x="0" y="21060"/>
                  </a:lnTo>
                  <a:cubicBezTo>
                    <a:pt x="0" y="23079"/>
                    <a:pt x="152" y="101117"/>
                    <a:pt x="438" y="103051"/>
                  </a:cubicBezTo>
                  <a:cubicBezTo>
                    <a:pt x="3334" y="386334"/>
                    <a:pt x="236077" y="617248"/>
                    <a:pt x="520141" y="617248"/>
                  </a:cubicBezTo>
                  <a:lnTo>
                    <a:pt x="617972" y="617248"/>
                  </a:lnTo>
                  <a:cubicBezTo>
                    <a:pt x="902179" y="617248"/>
                    <a:pt x="1135018" y="386115"/>
                    <a:pt x="1137723" y="102622"/>
                  </a:cubicBezTo>
                  <a:cubicBezTo>
                    <a:pt x="1137980" y="100822"/>
                    <a:pt x="1138104" y="19688"/>
                    <a:pt x="1138104" y="17821"/>
                  </a:cubicBezTo>
                  <a:lnTo>
                    <a:pt x="1138104" y="5315"/>
                  </a:lnTo>
                  <a:cubicBezTo>
                    <a:pt x="1138104" y="3677"/>
                    <a:pt x="1137999" y="1638"/>
                    <a:pt x="1137980" y="0"/>
                  </a:cubicBezTo>
                  <a:cubicBezTo>
                    <a:pt x="1135333" y="283845"/>
                    <a:pt x="902408" y="515264"/>
                    <a:pt x="617963" y="515264"/>
                  </a:cubicBezTo>
                  <a:lnTo>
                    <a:pt x="520141" y="51526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8" name="Freeform: Shape 1757">
              <a:extLst>
                <a:ext uri="{FF2B5EF4-FFF2-40B4-BE49-F238E27FC236}">
                  <a16:creationId xmlns:a16="http://schemas.microsoft.com/office/drawing/2014/main" id="{F9A92445-A61E-4811-920F-00F5807ECDB7}"/>
                </a:ext>
              </a:extLst>
            </p:cNvPr>
            <p:cNvSpPr/>
            <p:nvPr/>
          </p:nvSpPr>
          <p:spPr>
            <a:xfrm>
              <a:off x="11968223" y="8457249"/>
              <a:ext cx="1138103" cy="611238"/>
            </a:xfrm>
            <a:custGeom>
              <a:avLst/>
              <a:gdLst>
                <a:gd name="connsiteX0" fmla="*/ 520141 w 1138103"/>
                <a:gd name="connsiteY0" fmla="*/ 515684 h 611238"/>
                <a:gd name="connsiteX1" fmla="*/ 114 w 1138103"/>
                <a:gd name="connsiteY1" fmla="*/ 10 h 611238"/>
                <a:gd name="connsiteX2" fmla="*/ 0 w 1138103"/>
                <a:gd name="connsiteY2" fmla="*/ 4858 h 611238"/>
                <a:gd name="connsiteX3" fmla="*/ 0 w 1138103"/>
                <a:gd name="connsiteY3" fmla="*/ 21393 h 611238"/>
                <a:gd name="connsiteX4" fmla="*/ 886 w 1138103"/>
                <a:gd name="connsiteY4" fmla="*/ 102984 h 611238"/>
                <a:gd name="connsiteX5" fmla="*/ 520141 w 1138103"/>
                <a:gd name="connsiteY5" fmla="*/ 611238 h 611238"/>
                <a:gd name="connsiteX6" fmla="*/ 617972 w 1138103"/>
                <a:gd name="connsiteY6" fmla="*/ 611238 h 611238"/>
                <a:gd name="connsiteX7" fmla="*/ 1137342 w 1138103"/>
                <a:gd name="connsiteY7" fmla="*/ 102127 h 611238"/>
                <a:gd name="connsiteX8" fmla="*/ 1138104 w 1138103"/>
                <a:gd name="connsiteY8" fmla="*/ 18412 h 611238"/>
                <a:gd name="connsiteX9" fmla="*/ 1138104 w 1138103"/>
                <a:gd name="connsiteY9" fmla="*/ 5334 h 611238"/>
                <a:gd name="connsiteX10" fmla="*/ 1137990 w 1138103"/>
                <a:gd name="connsiteY10" fmla="*/ 0 h 611238"/>
                <a:gd name="connsiteX11" fmla="*/ 617963 w 1138103"/>
                <a:gd name="connsiteY11" fmla="*/ 515674 h 611238"/>
                <a:gd name="connsiteX12" fmla="*/ 520141 w 1138103"/>
                <a:gd name="connsiteY12" fmla="*/ 515674 h 6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11238">
                  <a:moveTo>
                    <a:pt x="520141" y="515684"/>
                  </a:moveTo>
                  <a:cubicBezTo>
                    <a:pt x="235563" y="515684"/>
                    <a:pt x="2543" y="284045"/>
                    <a:pt x="114" y="10"/>
                  </a:cubicBezTo>
                  <a:cubicBezTo>
                    <a:pt x="9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22"/>
                    <a:pt x="295" y="99108"/>
                    <a:pt x="886" y="102984"/>
                  </a:cubicBezTo>
                  <a:cubicBezTo>
                    <a:pt x="6667" y="383477"/>
                    <a:pt x="238096" y="611238"/>
                    <a:pt x="520141" y="611238"/>
                  </a:cubicBezTo>
                  <a:lnTo>
                    <a:pt x="617972" y="611238"/>
                  </a:lnTo>
                  <a:cubicBezTo>
                    <a:pt x="900313" y="611238"/>
                    <a:pt x="1131941" y="383038"/>
                    <a:pt x="1137342" y="102127"/>
                  </a:cubicBezTo>
                  <a:cubicBezTo>
                    <a:pt x="1137847" y="98517"/>
                    <a:pt x="1138104" y="22155"/>
                    <a:pt x="1138104" y="18412"/>
                  </a:cubicBezTo>
                  <a:lnTo>
                    <a:pt x="1138104" y="5334"/>
                  </a:lnTo>
                  <a:cubicBezTo>
                    <a:pt x="1138104" y="3839"/>
                    <a:pt x="1138009" y="1496"/>
                    <a:pt x="1137990" y="0"/>
                  </a:cubicBezTo>
                  <a:cubicBezTo>
                    <a:pt x="1135561" y="284026"/>
                    <a:pt x="902541" y="515674"/>
                    <a:pt x="61796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9" name="Freeform: Shape 1758">
              <a:extLst>
                <a:ext uri="{FF2B5EF4-FFF2-40B4-BE49-F238E27FC236}">
                  <a16:creationId xmlns:a16="http://schemas.microsoft.com/office/drawing/2014/main" id="{9F5D1B0B-EAE3-4508-AA25-90492EA00F13}"/>
                </a:ext>
              </a:extLst>
            </p:cNvPr>
            <p:cNvSpPr/>
            <p:nvPr/>
          </p:nvSpPr>
          <p:spPr>
            <a:xfrm>
              <a:off x="11968223" y="8462621"/>
              <a:ext cx="1138103" cy="605228"/>
            </a:xfrm>
            <a:custGeom>
              <a:avLst/>
              <a:gdLst>
                <a:gd name="connsiteX0" fmla="*/ 520141 w 1138103"/>
                <a:gd name="connsiteY0" fmla="*/ 516084 h 605228"/>
                <a:gd name="connsiteX1" fmla="*/ 105 w 1138103"/>
                <a:gd name="connsiteY1" fmla="*/ 10 h 605228"/>
                <a:gd name="connsiteX2" fmla="*/ 0 w 1138103"/>
                <a:gd name="connsiteY2" fmla="*/ 4639 h 605228"/>
                <a:gd name="connsiteX3" fmla="*/ 0 w 1138103"/>
                <a:gd name="connsiteY3" fmla="*/ 21717 h 605228"/>
                <a:gd name="connsiteX4" fmla="*/ 1333 w 1138103"/>
                <a:gd name="connsiteY4" fmla="*/ 102908 h 605228"/>
                <a:gd name="connsiteX5" fmla="*/ 520141 w 1138103"/>
                <a:gd name="connsiteY5" fmla="*/ 605228 h 605228"/>
                <a:gd name="connsiteX6" fmla="*/ 617972 w 1138103"/>
                <a:gd name="connsiteY6" fmla="*/ 605228 h 605228"/>
                <a:gd name="connsiteX7" fmla="*/ 1136961 w 1138103"/>
                <a:gd name="connsiteY7" fmla="*/ 101622 h 605228"/>
                <a:gd name="connsiteX8" fmla="*/ 1138104 w 1138103"/>
                <a:gd name="connsiteY8" fmla="*/ 19012 h 605228"/>
                <a:gd name="connsiteX9" fmla="*/ 1138104 w 1138103"/>
                <a:gd name="connsiteY9" fmla="*/ 5363 h 605228"/>
                <a:gd name="connsiteX10" fmla="*/ 1137999 w 1138103"/>
                <a:gd name="connsiteY10" fmla="*/ 0 h 605228"/>
                <a:gd name="connsiteX11" fmla="*/ 617963 w 1138103"/>
                <a:gd name="connsiteY11" fmla="*/ 516074 h 605228"/>
                <a:gd name="connsiteX12" fmla="*/ 520141 w 1138103"/>
                <a:gd name="connsiteY12" fmla="*/ 516074 h 60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05228">
                  <a:moveTo>
                    <a:pt x="520141" y="516084"/>
                  </a:moveTo>
                  <a:cubicBezTo>
                    <a:pt x="235429" y="516084"/>
                    <a:pt x="2324" y="284226"/>
                    <a:pt x="105" y="10"/>
                  </a:cubicBezTo>
                  <a:cubicBezTo>
                    <a:pt x="86" y="1372"/>
                    <a:pt x="0" y="3277"/>
                    <a:pt x="0" y="4639"/>
                  </a:cubicBezTo>
                  <a:lnTo>
                    <a:pt x="0" y="21717"/>
                  </a:lnTo>
                  <a:cubicBezTo>
                    <a:pt x="0" y="27765"/>
                    <a:pt x="457" y="97098"/>
                    <a:pt x="1333" y="102908"/>
                  </a:cubicBezTo>
                  <a:cubicBezTo>
                    <a:pt x="10001" y="380619"/>
                    <a:pt x="240106" y="605228"/>
                    <a:pt x="520141" y="605228"/>
                  </a:cubicBezTo>
                  <a:lnTo>
                    <a:pt x="617972" y="605228"/>
                  </a:lnTo>
                  <a:cubicBezTo>
                    <a:pt x="898436" y="605228"/>
                    <a:pt x="1128856" y="379952"/>
                    <a:pt x="1136961" y="101622"/>
                  </a:cubicBezTo>
                  <a:cubicBezTo>
                    <a:pt x="1137714" y="96222"/>
                    <a:pt x="1138104" y="24622"/>
                    <a:pt x="1138104" y="19012"/>
                  </a:cubicBezTo>
                  <a:lnTo>
                    <a:pt x="1138104" y="5363"/>
                  </a:lnTo>
                  <a:cubicBezTo>
                    <a:pt x="1138104" y="4001"/>
                    <a:pt x="1138018" y="1362"/>
                    <a:pt x="1137999" y="0"/>
                  </a:cubicBezTo>
                  <a:cubicBezTo>
                    <a:pt x="1135789" y="284217"/>
                    <a:pt x="902675" y="516074"/>
                    <a:pt x="617963" y="516074"/>
                  </a:cubicBezTo>
                  <a:lnTo>
                    <a:pt x="520141" y="51607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0" name="Freeform: Shape 1759">
              <a:extLst>
                <a:ext uri="{FF2B5EF4-FFF2-40B4-BE49-F238E27FC236}">
                  <a16:creationId xmlns:a16="http://schemas.microsoft.com/office/drawing/2014/main" id="{4EA31531-5483-4EEF-BEC1-247767CB04D6}"/>
                </a:ext>
              </a:extLst>
            </p:cNvPr>
            <p:cNvSpPr/>
            <p:nvPr/>
          </p:nvSpPr>
          <p:spPr>
            <a:xfrm>
              <a:off x="11968223" y="8467993"/>
              <a:ext cx="1138103" cy="599217"/>
            </a:xfrm>
            <a:custGeom>
              <a:avLst/>
              <a:gdLst>
                <a:gd name="connsiteX0" fmla="*/ 520141 w 1138103"/>
                <a:gd name="connsiteY0" fmla="*/ 516484 h 599217"/>
                <a:gd name="connsiteX1" fmla="*/ 95 w 1138103"/>
                <a:gd name="connsiteY1" fmla="*/ 0 h 599217"/>
                <a:gd name="connsiteX2" fmla="*/ 0 w 1138103"/>
                <a:gd name="connsiteY2" fmla="*/ 4410 h 599217"/>
                <a:gd name="connsiteX3" fmla="*/ 0 w 1138103"/>
                <a:gd name="connsiteY3" fmla="*/ 22041 h 599217"/>
                <a:gd name="connsiteX4" fmla="*/ 1772 w 1138103"/>
                <a:gd name="connsiteY4" fmla="*/ 102842 h 599217"/>
                <a:gd name="connsiteX5" fmla="*/ 520141 w 1138103"/>
                <a:gd name="connsiteY5" fmla="*/ 599218 h 599217"/>
                <a:gd name="connsiteX6" fmla="*/ 617972 w 1138103"/>
                <a:gd name="connsiteY6" fmla="*/ 599218 h 599217"/>
                <a:gd name="connsiteX7" fmla="*/ 1136589 w 1138103"/>
                <a:gd name="connsiteY7" fmla="*/ 101127 h 599217"/>
                <a:gd name="connsiteX8" fmla="*/ 1138104 w 1138103"/>
                <a:gd name="connsiteY8" fmla="*/ 19612 h 599217"/>
                <a:gd name="connsiteX9" fmla="*/ 1138104 w 1138103"/>
                <a:gd name="connsiteY9" fmla="*/ 5382 h 599217"/>
                <a:gd name="connsiteX10" fmla="*/ 1138009 w 1138103"/>
                <a:gd name="connsiteY10" fmla="*/ 0 h 599217"/>
                <a:gd name="connsiteX11" fmla="*/ 617963 w 1138103"/>
                <a:gd name="connsiteY11" fmla="*/ 516484 h 599217"/>
                <a:gd name="connsiteX12" fmla="*/ 520141 w 1138103"/>
                <a:gd name="connsiteY12" fmla="*/ 516484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59921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76" y="1219"/>
                    <a:pt x="0" y="3181"/>
                    <a:pt x="0" y="4410"/>
                  </a:cubicBezTo>
                  <a:lnTo>
                    <a:pt x="0" y="22041"/>
                  </a:lnTo>
                  <a:cubicBezTo>
                    <a:pt x="0" y="30109"/>
                    <a:pt x="600" y="95079"/>
                    <a:pt x="1772" y="102842"/>
                  </a:cubicBezTo>
                  <a:cubicBezTo>
                    <a:pt x="13335" y="377752"/>
                    <a:pt x="242125" y="599218"/>
                    <a:pt x="520141" y="599218"/>
                  </a:cubicBezTo>
                  <a:lnTo>
                    <a:pt x="617972" y="599218"/>
                  </a:lnTo>
                  <a:cubicBezTo>
                    <a:pt x="896569" y="599218"/>
                    <a:pt x="1125769" y="376866"/>
                    <a:pt x="1136589" y="101127"/>
                  </a:cubicBezTo>
                  <a:cubicBezTo>
                    <a:pt x="1137590" y="93917"/>
                    <a:pt x="1138104" y="27089"/>
                    <a:pt x="1138104" y="19612"/>
                  </a:cubicBezTo>
                  <a:lnTo>
                    <a:pt x="1138104" y="5382"/>
                  </a:lnTo>
                  <a:cubicBezTo>
                    <a:pt x="1138104" y="4153"/>
                    <a:pt x="1138028" y="1219"/>
                    <a:pt x="1138009" y="0"/>
                  </a:cubicBezTo>
                  <a:cubicBezTo>
                    <a:pt x="1136018" y="284397"/>
                    <a:pt x="902818" y="516484"/>
                    <a:pt x="617963" y="516484"/>
                  </a:cubicBezTo>
                  <a:lnTo>
                    <a:pt x="520141" y="516484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1" name="Freeform: Shape 1760">
              <a:extLst>
                <a:ext uri="{FF2B5EF4-FFF2-40B4-BE49-F238E27FC236}">
                  <a16:creationId xmlns:a16="http://schemas.microsoft.com/office/drawing/2014/main" id="{2C7D818D-E358-4820-AC86-E6FA959FFD55}"/>
                </a:ext>
              </a:extLst>
            </p:cNvPr>
            <p:cNvSpPr/>
            <p:nvPr/>
          </p:nvSpPr>
          <p:spPr>
            <a:xfrm>
              <a:off x="11968223" y="8473347"/>
              <a:ext cx="1138094" cy="593216"/>
            </a:xfrm>
            <a:custGeom>
              <a:avLst/>
              <a:gdLst>
                <a:gd name="connsiteX0" fmla="*/ 520141 w 1138094"/>
                <a:gd name="connsiteY0" fmla="*/ 516903 h 593216"/>
                <a:gd name="connsiteX1" fmla="*/ 86 w 1138094"/>
                <a:gd name="connsiteY1" fmla="*/ 10 h 593216"/>
                <a:gd name="connsiteX2" fmla="*/ 0 w 1138094"/>
                <a:gd name="connsiteY2" fmla="*/ 4201 h 593216"/>
                <a:gd name="connsiteX3" fmla="*/ 0 w 1138094"/>
                <a:gd name="connsiteY3" fmla="*/ 22384 h 593216"/>
                <a:gd name="connsiteX4" fmla="*/ 2210 w 1138094"/>
                <a:gd name="connsiteY4" fmla="*/ 102775 h 593216"/>
                <a:gd name="connsiteX5" fmla="*/ 520132 w 1138094"/>
                <a:gd name="connsiteY5" fmla="*/ 593217 h 593216"/>
                <a:gd name="connsiteX6" fmla="*/ 617963 w 1138094"/>
                <a:gd name="connsiteY6" fmla="*/ 593217 h 593216"/>
                <a:gd name="connsiteX7" fmla="*/ 1136189 w 1138094"/>
                <a:gd name="connsiteY7" fmla="*/ 100632 h 593216"/>
                <a:gd name="connsiteX8" fmla="*/ 1138095 w 1138094"/>
                <a:gd name="connsiteY8" fmla="*/ 20222 h 593216"/>
                <a:gd name="connsiteX9" fmla="*/ 1138095 w 1138094"/>
                <a:gd name="connsiteY9" fmla="*/ 5420 h 593216"/>
                <a:gd name="connsiteX10" fmla="*/ 1138009 w 1138094"/>
                <a:gd name="connsiteY10" fmla="*/ 0 h 593216"/>
                <a:gd name="connsiteX11" fmla="*/ 617953 w 1138094"/>
                <a:gd name="connsiteY11" fmla="*/ 516893 h 593216"/>
                <a:gd name="connsiteX12" fmla="*/ 520141 w 1138094"/>
                <a:gd name="connsiteY12" fmla="*/ 516893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93216">
                  <a:moveTo>
                    <a:pt x="520141" y="516903"/>
                  </a:moveTo>
                  <a:cubicBezTo>
                    <a:pt x="235153" y="516903"/>
                    <a:pt x="1857" y="284597"/>
                    <a:pt x="86" y="10"/>
                  </a:cubicBezTo>
                  <a:cubicBezTo>
                    <a:pt x="67" y="1095"/>
                    <a:pt x="0" y="3115"/>
                    <a:pt x="0" y="4201"/>
                  </a:cubicBezTo>
                  <a:lnTo>
                    <a:pt x="0" y="22384"/>
                  </a:lnTo>
                  <a:cubicBezTo>
                    <a:pt x="0" y="32471"/>
                    <a:pt x="752" y="93088"/>
                    <a:pt x="2210" y="102775"/>
                  </a:cubicBezTo>
                  <a:cubicBezTo>
                    <a:pt x="16669" y="374904"/>
                    <a:pt x="244135" y="593217"/>
                    <a:pt x="520132" y="593217"/>
                  </a:cubicBezTo>
                  <a:lnTo>
                    <a:pt x="617963" y="593217"/>
                  </a:lnTo>
                  <a:cubicBezTo>
                    <a:pt x="894702" y="593217"/>
                    <a:pt x="1122664" y="373799"/>
                    <a:pt x="1136189" y="100632"/>
                  </a:cubicBezTo>
                  <a:cubicBezTo>
                    <a:pt x="1137456" y="91621"/>
                    <a:pt x="1138095" y="29566"/>
                    <a:pt x="1138095" y="20222"/>
                  </a:cubicBezTo>
                  <a:lnTo>
                    <a:pt x="1138095" y="5420"/>
                  </a:lnTo>
                  <a:cubicBezTo>
                    <a:pt x="1138095" y="4324"/>
                    <a:pt x="1138028" y="1086"/>
                    <a:pt x="1138009" y="0"/>
                  </a:cubicBezTo>
                  <a:cubicBezTo>
                    <a:pt x="1136237" y="284588"/>
                    <a:pt x="902941" y="516893"/>
                    <a:pt x="617953" y="516893"/>
                  </a:cubicBezTo>
                  <a:lnTo>
                    <a:pt x="520141" y="516893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2" name="Freeform: Shape 1761">
              <a:extLst>
                <a:ext uri="{FF2B5EF4-FFF2-40B4-BE49-F238E27FC236}">
                  <a16:creationId xmlns:a16="http://schemas.microsoft.com/office/drawing/2014/main" id="{211DA82C-48A9-4235-85DC-DE4241A35102}"/>
                </a:ext>
              </a:extLst>
            </p:cNvPr>
            <p:cNvSpPr/>
            <p:nvPr/>
          </p:nvSpPr>
          <p:spPr>
            <a:xfrm>
              <a:off x="11968223" y="8478719"/>
              <a:ext cx="1138094" cy="587216"/>
            </a:xfrm>
            <a:custGeom>
              <a:avLst/>
              <a:gdLst>
                <a:gd name="connsiteX0" fmla="*/ 520141 w 1138094"/>
                <a:gd name="connsiteY0" fmla="*/ 517303 h 587216"/>
                <a:gd name="connsiteX1" fmla="*/ 67 w 1138094"/>
                <a:gd name="connsiteY1" fmla="*/ 10 h 587216"/>
                <a:gd name="connsiteX2" fmla="*/ 0 w 1138094"/>
                <a:gd name="connsiteY2" fmla="*/ 3981 h 587216"/>
                <a:gd name="connsiteX3" fmla="*/ 0 w 1138094"/>
                <a:gd name="connsiteY3" fmla="*/ 22708 h 587216"/>
                <a:gd name="connsiteX4" fmla="*/ 2648 w 1138094"/>
                <a:gd name="connsiteY4" fmla="*/ 102708 h 587216"/>
                <a:gd name="connsiteX5" fmla="*/ 520132 w 1138094"/>
                <a:gd name="connsiteY5" fmla="*/ 587216 h 587216"/>
                <a:gd name="connsiteX6" fmla="*/ 617963 w 1138094"/>
                <a:gd name="connsiteY6" fmla="*/ 587216 h 587216"/>
                <a:gd name="connsiteX7" fmla="*/ 1135818 w 1138094"/>
                <a:gd name="connsiteY7" fmla="*/ 100136 h 587216"/>
                <a:gd name="connsiteX8" fmla="*/ 1138095 w 1138094"/>
                <a:gd name="connsiteY8" fmla="*/ 20812 h 587216"/>
                <a:gd name="connsiteX9" fmla="*/ 1138095 w 1138094"/>
                <a:gd name="connsiteY9" fmla="*/ 5439 h 587216"/>
                <a:gd name="connsiteX10" fmla="*/ 1138028 w 1138094"/>
                <a:gd name="connsiteY10" fmla="*/ 0 h 587216"/>
                <a:gd name="connsiteX11" fmla="*/ 617953 w 1138094"/>
                <a:gd name="connsiteY11" fmla="*/ 517293 h 587216"/>
                <a:gd name="connsiteX12" fmla="*/ 520141 w 1138094"/>
                <a:gd name="connsiteY12" fmla="*/ 517293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7216">
                  <a:moveTo>
                    <a:pt x="520141" y="517303"/>
                  </a:moveTo>
                  <a:cubicBezTo>
                    <a:pt x="235020" y="517303"/>
                    <a:pt x="1619" y="284788"/>
                    <a:pt x="67" y="10"/>
                  </a:cubicBezTo>
                  <a:cubicBezTo>
                    <a:pt x="67" y="962"/>
                    <a:pt x="0" y="3029"/>
                    <a:pt x="0" y="3981"/>
                  </a:cubicBezTo>
                  <a:lnTo>
                    <a:pt x="0" y="22708"/>
                  </a:lnTo>
                  <a:cubicBezTo>
                    <a:pt x="0" y="34804"/>
                    <a:pt x="905" y="91069"/>
                    <a:pt x="2648" y="102708"/>
                  </a:cubicBezTo>
                  <a:cubicBezTo>
                    <a:pt x="19993" y="372037"/>
                    <a:pt x="246154" y="587216"/>
                    <a:pt x="520132" y="587216"/>
                  </a:cubicBezTo>
                  <a:lnTo>
                    <a:pt x="617963" y="587216"/>
                  </a:lnTo>
                  <a:cubicBezTo>
                    <a:pt x="892826" y="587216"/>
                    <a:pt x="1119578" y="370723"/>
                    <a:pt x="1135818" y="100136"/>
                  </a:cubicBezTo>
                  <a:cubicBezTo>
                    <a:pt x="1137323" y="89316"/>
                    <a:pt x="1138095" y="32033"/>
                    <a:pt x="1138095" y="20812"/>
                  </a:cubicBezTo>
                  <a:lnTo>
                    <a:pt x="1138095" y="5439"/>
                  </a:lnTo>
                  <a:cubicBezTo>
                    <a:pt x="1138095" y="4486"/>
                    <a:pt x="1138038" y="953"/>
                    <a:pt x="1138028" y="0"/>
                  </a:cubicBezTo>
                  <a:cubicBezTo>
                    <a:pt x="1136475" y="284779"/>
                    <a:pt x="903075" y="517293"/>
                    <a:pt x="617953" y="517293"/>
                  </a:cubicBezTo>
                  <a:lnTo>
                    <a:pt x="520141" y="51729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3" name="Freeform: Shape 1762">
              <a:extLst>
                <a:ext uri="{FF2B5EF4-FFF2-40B4-BE49-F238E27FC236}">
                  <a16:creationId xmlns:a16="http://schemas.microsoft.com/office/drawing/2014/main" id="{36DB7E2A-3015-4FFD-9CCC-9268CD1D6C01}"/>
                </a:ext>
              </a:extLst>
            </p:cNvPr>
            <p:cNvSpPr/>
            <p:nvPr/>
          </p:nvSpPr>
          <p:spPr>
            <a:xfrm>
              <a:off x="11968223" y="8484081"/>
              <a:ext cx="1138094" cy="581196"/>
            </a:xfrm>
            <a:custGeom>
              <a:avLst/>
              <a:gdLst>
                <a:gd name="connsiteX0" fmla="*/ 520141 w 1138094"/>
                <a:gd name="connsiteY0" fmla="*/ 517712 h 581196"/>
                <a:gd name="connsiteX1" fmla="*/ 57 w 1138094"/>
                <a:gd name="connsiteY1" fmla="*/ 9 h 581196"/>
                <a:gd name="connsiteX2" fmla="*/ 0 w 1138094"/>
                <a:gd name="connsiteY2" fmla="*/ 3762 h 581196"/>
                <a:gd name="connsiteX3" fmla="*/ 0 w 1138094"/>
                <a:gd name="connsiteY3" fmla="*/ 23041 h 581196"/>
                <a:gd name="connsiteX4" fmla="*/ 3095 w 1138094"/>
                <a:gd name="connsiteY4" fmla="*/ 102632 h 581196"/>
                <a:gd name="connsiteX5" fmla="*/ 520132 w 1138094"/>
                <a:gd name="connsiteY5" fmla="*/ 581196 h 581196"/>
                <a:gd name="connsiteX6" fmla="*/ 617963 w 1138094"/>
                <a:gd name="connsiteY6" fmla="*/ 581196 h 581196"/>
                <a:gd name="connsiteX7" fmla="*/ 1135437 w 1138094"/>
                <a:gd name="connsiteY7" fmla="*/ 99631 h 581196"/>
                <a:gd name="connsiteX8" fmla="*/ 1138095 w 1138094"/>
                <a:gd name="connsiteY8" fmla="*/ 21412 h 581196"/>
                <a:gd name="connsiteX9" fmla="*/ 1138095 w 1138094"/>
                <a:gd name="connsiteY9" fmla="*/ 5467 h 581196"/>
                <a:gd name="connsiteX10" fmla="*/ 1138038 w 1138094"/>
                <a:gd name="connsiteY10" fmla="*/ 0 h 581196"/>
                <a:gd name="connsiteX11" fmla="*/ 617953 w 1138094"/>
                <a:gd name="connsiteY11" fmla="*/ 517703 h 581196"/>
                <a:gd name="connsiteX12" fmla="*/ 520141 w 1138094"/>
                <a:gd name="connsiteY12" fmla="*/ 517703 h 58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1196">
                  <a:moveTo>
                    <a:pt x="520141" y="517712"/>
                  </a:moveTo>
                  <a:cubicBezTo>
                    <a:pt x="234887" y="517712"/>
                    <a:pt x="1391" y="284969"/>
                    <a:pt x="57" y="9"/>
                  </a:cubicBezTo>
                  <a:cubicBezTo>
                    <a:pt x="48" y="819"/>
                    <a:pt x="0" y="2953"/>
                    <a:pt x="0" y="3762"/>
                  </a:cubicBezTo>
                  <a:lnTo>
                    <a:pt x="0" y="23041"/>
                  </a:lnTo>
                  <a:cubicBezTo>
                    <a:pt x="0" y="37157"/>
                    <a:pt x="1048" y="89068"/>
                    <a:pt x="3095" y="102632"/>
                  </a:cubicBezTo>
                  <a:cubicBezTo>
                    <a:pt x="23327" y="369179"/>
                    <a:pt x="248174" y="581196"/>
                    <a:pt x="520132" y="581196"/>
                  </a:cubicBezTo>
                  <a:lnTo>
                    <a:pt x="617963" y="581196"/>
                  </a:lnTo>
                  <a:cubicBezTo>
                    <a:pt x="890959" y="581196"/>
                    <a:pt x="1116492" y="367636"/>
                    <a:pt x="1135437" y="99631"/>
                  </a:cubicBezTo>
                  <a:cubicBezTo>
                    <a:pt x="1137199" y="87020"/>
                    <a:pt x="1138095" y="34490"/>
                    <a:pt x="1138095" y="21412"/>
                  </a:cubicBezTo>
                  <a:lnTo>
                    <a:pt x="1138095" y="5467"/>
                  </a:lnTo>
                  <a:cubicBezTo>
                    <a:pt x="1138095" y="4648"/>
                    <a:pt x="1138047" y="810"/>
                    <a:pt x="1138038" y="0"/>
                  </a:cubicBezTo>
                  <a:cubicBezTo>
                    <a:pt x="1136704" y="284959"/>
                    <a:pt x="903218" y="517703"/>
                    <a:pt x="617953" y="517703"/>
                  </a:cubicBezTo>
                  <a:lnTo>
                    <a:pt x="520141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4" name="Freeform: Shape 1763">
              <a:extLst>
                <a:ext uri="{FF2B5EF4-FFF2-40B4-BE49-F238E27FC236}">
                  <a16:creationId xmlns:a16="http://schemas.microsoft.com/office/drawing/2014/main" id="{2A34260E-6067-454B-A9C0-1254F2D60C61}"/>
                </a:ext>
              </a:extLst>
            </p:cNvPr>
            <p:cNvSpPr/>
            <p:nvPr/>
          </p:nvSpPr>
          <p:spPr>
            <a:xfrm>
              <a:off x="11968223" y="8489463"/>
              <a:ext cx="1138094" cy="575195"/>
            </a:xfrm>
            <a:custGeom>
              <a:avLst/>
              <a:gdLst>
                <a:gd name="connsiteX0" fmla="*/ 520141 w 1138094"/>
                <a:gd name="connsiteY0" fmla="*/ 518103 h 575195"/>
                <a:gd name="connsiteX1" fmla="*/ 48 w 1138094"/>
                <a:gd name="connsiteY1" fmla="*/ 0 h 575195"/>
                <a:gd name="connsiteX2" fmla="*/ 0 w 1138094"/>
                <a:gd name="connsiteY2" fmla="*/ 3534 h 575195"/>
                <a:gd name="connsiteX3" fmla="*/ 0 w 1138094"/>
                <a:gd name="connsiteY3" fmla="*/ 23365 h 575195"/>
                <a:gd name="connsiteX4" fmla="*/ 3543 w 1138094"/>
                <a:gd name="connsiteY4" fmla="*/ 102565 h 575195"/>
                <a:gd name="connsiteX5" fmla="*/ 520132 w 1138094"/>
                <a:gd name="connsiteY5" fmla="*/ 575195 h 575195"/>
                <a:gd name="connsiteX6" fmla="*/ 617963 w 1138094"/>
                <a:gd name="connsiteY6" fmla="*/ 575195 h 575195"/>
                <a:gd name="connsiteX7" fmla="*/ 1135056 w 1138094"/>
                <a:gd name="connsiteY7" fmla="*/ 99146 h 575195"/>
                <a:gd name="connsiteX8" fmla="*/ 1138095 w 1138094"/>
                <a:gd name="connsiteY8" fmla="*/ 22012 h 575195"/>
                <a:gd name="connsiteX9" fmla="*/ 1138095 w 1138094"/>
                <a:gd name="connsiteY9" fmla="*/ 5496 h 575195"/>
                <a:gd name="connsiteX10" fmla="*/ 1138047 w 1138094"/>
                <a:gd name="connsiteY10" fmla="*/ 0 h 575195"/>
                <a:gd name="connsiteX11" fmla="*/ 617953 w 1138094"/>
                <a:gd name="connsiteY11" fmla="*/ 518103 h 575195"/>
                <a:gd name="connsiteX12" fmla="*/ 520141 w 1138094"/>
                <a:gd name="connsiteY12" fmla="*/ 518103 h 57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75195">
                  <a:moveTo>
                    <a:pt x="520141" y="518103"/>
                  </a:moveTo>
                  <a:cubicBezTo>
                    <a:pt x="234744" y="518103"/>
                    <a:pt x="1162" y="285150"/>
                    <a:pt x="48" y="0"/>
                  </a:cubicBezTo>
                  <a:cubicBezTo>
                    <a:pt x="48" y="676"/>
                    <a:pt x="0" y="2857"/>
                    <a:pt x="0" y="3534"/>
                  </a:cubicBezTo>
                  <a:lnTo>
                    <a:pt x="0" y="23365"/>
                  </a:lnTo>
                  <a:cubicBezTo>
                    <a:pt x="0" y="39500"/>
                    <a:pt x="1210" y="87058"/>
                    <a:pt x="3543" y="102565"/>
                  </a:cubicBezTo>
                  <a:cubicBezTo>
                    <a:pt x="26670" y="366312"/>
                    <a:pt x="250193" y="575195"/>
                    <a:pt x="520132" y="575195"/>
                  </a:cubicBezTo>
                  <a:lnTo>
                    <a:pt x="617963" y="575195"/>
                  </a:lnTo>
                  <a:cubicBezTo>
                    <a:pt x="889092" y="575195"/>
                    <a:pt x="1113415" y="364560"/>
                    <a:pt x="1135056" y="99146"/>
                  </a:cubicBezTo>
                  <a:cubicBezTo>
                    <a:pt x="1137066" y="84725"/>
                    <a:pt x="1138095" y="36966"/>
                    <a:pt x="1138095" y="22012"/>
                  </a:cubicBezTo>
                  <a:lnTo>
                    <a:pt x="1138095" y="5496"/>
                  </a:lnTo>
                  <a:cubicBezTo>
                    <a:pt x="1138095" y="4819"/>
                    <a:pt x="1138047" y="686"/>
                    <a:pt x="1138047" y="0"/>
                  </a:cubicBezTo>
                  <a:cubicBezTo>
                    <a:pt x="1136942" y="285150"/>
                    <a:pt x="903351" y="518103"/>
                    <a:pt x="617953" y="518103"/>
                  </a:cubicBezTo>
                  <a:lnTo>
                    <a:pt x="520141" y="518103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5" name="Freeform: Shape 1764">
              <a:extLst>
                <a:ext uri="{FF2B5EF4-FFF2-40B4-BE49-F238E27FC236}">
                  <a16:creationId xmlns:a16="http://schemas.microsoft.com/office/drawing/2014/main" id="{152C2D50-FD48-4C7C-BBB2-5AD00FE31FBD}"/>
                </a:ext>
              </a:extLst>
            </p:cNvPr>
            <p:cNvSpPr/>
            <p:nvPr/>
          </p:nvSpPr>
          <p:spPr>
            <a:xfrm>
              <a:off x="11968223" y="8494826"/>
              <a:ext cx="1138094" cy="569185"/>
            </a:xfrm>
            <a:custGeom>
              <a:avLst/>
              <a:gdLst>
                <a:gd name="connsiteX0" fmla="*/ 520141 w 1138094"/>
                <a:gd name="connsiteY0" fmla="*/ 518513 h 569185"/>
                <a:gd name="connsiteX1" fmla="*/ 38 w 1138094"/>
                <a:gd name="connsiteY1" fmla="*/ 0 h 569185"/>
                <a:gd name="connsiteX2" fmla="*/ 0 w 1138094"/>
                <a:gd name="connsiteY2" fmla="*/ 3315 h 569185"/>
                <a:gd name="connsiteX3" fmla="*/ 0 w 1138094"/>
                <a:gd name="connsiteY3" fmla="*/ 23698 h 569185"/>
                <a:gd name="connsiteX4" fmla="*/ 3981 w 1138094"/>
                <a:gd name="connsiteY4" fmla="*/ 102489 h 569185"/>
                <a:gd name="connsiteX5" fmla="*/ 520132 w 1138094"/>
                <a:gd name="connsiteY5" fmla="*/ 569185 h 569185"/>
                <a:gd name="connsiteX6" fmla="*/ 617963 w 1138094"/>
                <a:gd name="connsiteY6" fmla="*/ 569185 h 569185"/>
                <a:gd name="connsiteX7" fmla="*/ 1134675 w 1138094"/>
                <a:gd name="connsiteY7" fmla="*/ 98641 h 569185"/>
                <a:gd name="connsiteX8" fmla="*/ 1138095 w 1138094"/>
                <a:gd name="connsiteY8" fmla="*/ 22622 h 569185"/>
                <a:gd name="connsiteX9" fmla="*/ 1138095 w 1138094"/>
                <a:gd name="connsiteY9" fmla="*/ 5524 h 569185"/>
                <a:gd name="connsiteX10" fmla="*/ 1138057 w 1138094"/>
                <a:gd name="connsiteY10" fmla="*/ 0 h 569185"/>
                <a:gd name="connsiteX11" fmla="*/ 617953 w 1138094"/>
                <a:gd name="connsiteY11" fmla="*/ 518513 h 569185"/>
                <a:gd name="connsiteX12" fmla="*/ 520141 w 1138094"/>
                <a:gd name="connsiteY12" fmla="*/ 518513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69185">
                  <a:moveTo>
                    <a:pt x="520141" y="518513"/>
                  </a:moveTo>
                  <a:cubicBezTo>
                    <a:pt x="234610" y="518513"/>
                    <a:pt x="924" y="285331"/>
                    <a:pt x="38" y="0"/>
                  </a:cubicBezTo>
                  <a:cubicBezTo>
                    <a:pt x="28" y="543"/>
                    <a:pt x="0" y="2772"/>
                    <a:pt x="0" y="3315"/>
                  </a:cubicBezTo>
                  <a:lnTo>
                    <a:pt x="0" y="23698"/>
                  </a:lnTo>
                  <a:cubicBezTo>
                    <a:pt x="0" y="41843"/>
                    <a:pt x="1362" y="85039"/>
                    <a:pt x="3981" y="102489"/>
                  </a:cubicBezTo>
                  <a:cubicBezTo>
                    <a:pt x="29994" y="363455"/>
                    <a:pt x="252213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19" y="361464"/>
                    <a:pt x="1134675" y="98641"/>
                  </a:cubicBezTo>
                  <a:cubicBezTo>
                    <a:pt x="1136932" y="82420"/>
                    <a:pt x="1138095" y="39433"/>
                    <a:pt x="1138095" y="22622"/>
                  </a:cubicBezTo>
                  <a:lnTo>
                    <a:pt x="1138095" y="5524"/>
                  </a:lnTo>
                  <a:cubicBezTo>
                    <a:pt x="1138095" y="4982"/>
                    <a:pt x="1138057" y="552"/>
                    <a:pt x="1138057" y="0"/>
                  </a:cubicBezTo>
                  <a:cubicBezTo>
                    <a:pt x="1137171" y="285331"/>
                    <a:pt x="903484" y="518513"/>
                    <a:pt x="617953" y="518513"/>
                  </a:cubicBezTo>
                  <a:lnTo>
                    <a:pt x="520141" y="518513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6" name="Freeform: Shape 1765">
              <a:extLst>
                <a:ext uri="{FF2B5EF4-FFF2-40B4-BE49-F238E27FC236}">
                  <a16:creationId xmlns:a16="http://schemas.microsoft.com/office/drawing/2014/main" id="{745B8ED2-D060-456C-994C-A10932AFD4EB}"/>
                </a:ext>
              </a:extLst>
            </p:cNvPr>
            <p:cNvSpPr/>
            <p:nvPr/>
          </p:nvSpPr>
          <p:spPr>
            <a:xfrm>
              <a:off x="11968233" y="8500198"/>
              <a:ext cx="1138104" cy="563184"/>
            </a:xfrm>
            <a:custGeom>
              <a:avLst/>
              <a:gdLst>
                <a:gd name="connsiteX0" fmla="*/ 520132 w 1138104"/>
                <a:gd name="connsiteY0" fmla="*/ 518922 h 563184"/>
                <a:gd name="connsiteX1" fmla="*/ 29 w 1138104"/>
                <a:gd name="connsiteY1" fmla="*/ 0 h 563184"/>
                <a:gd name="connsiteX2" fmla="*/ 0 w 1138104"/>
                <a:gd name="connsiteY2" fmla="*/ 3105 h 563184"/>
                <a:gd name="connsiteX3" fmla="*/ 0 w 1138104"/>
                <a:gd name="connsiteY3" fmla="*/ 24032 h 563184"/>
                <a:gd name="connsiteX4" fmla="*/ 4429 w 1138104"/>
                <a:gd name="connsiteY4" fmla="*/ 102432 h 563184"/>
                <a:gd name="connsiteX5" fmla="*/ 520141 w 1138104"/>
                <a:gd name="connsiteY5" fmla="*/ 563185 h 563184"/>
                <a:gd name="connsiteX6" fmla="*/ 617973 w 1138104"/>
                <a:gd name="connsiteY6" fmla="*/ 563185 h 563184"/>
                <a:gd name="connsiteX7" fmla="*/ 1134304 w 1138104"/>
                <a:gd name="connsiteY7" fmla="*/ 98155 h 563184"/>
                <a:gd name="connsiteX8" fmla="*/ 1138104 w 1138104"/>
                <a:gd name="connsiteY8" fmla="*/ 23222 h 563184"/>
                <a:gd name="connsiteX9" fmla="*/ 1138104 w 1138104"/>
                <a:gd name="connsiteY9" fmla="*/ 5553 h 563184"/>
                <a:gd name="connsiteX10" fmla="*/ 1138076 w 1138104"/>
                <a:gd name="connsiteY10" fmla="*/ 0 h 563184"/>
                <a:gd name="connsiteX11" fmla="*/ 617973 w 1138104"/>
                <a:gd name="connsiteY11" fmla="*/ 518922 h 563184"/>
                <a:gd name="connsiteX12" fmla="*/ 520132 w 1138104"/>
                <a:gd name="connsiteY12" fmla="*/ 518922 h 56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3184">
                  <a:moveTo>
                    <a:pt x="520132" y="518922"/>
                  </a:moveTo>
                  <a:cubicBezTo>
                    <a:pt x="234468" y="518922"/>
                    <a:pt x="686" y="285512"/>
                    <a:pt x="29" y="0"/>
                  </a:cubicBezTo>
                  <a:cubicBezTo>
                    <a:pt x="29" y="410"/>
                    <a:pt x="0" y="2695"/>
                    <a:pt x="0" y="3105"/>
                  </a:cubicBezTo>
                  <a:lnTo>
                    <a:pt x="0" y="24032"/>
                  </a:lnTo>
                  <a:cubicBezTo>
                    <a:pt x="0" y="44196"/>
                    <a:pt x="1505" y="83039"/>
                    <a:pt x="4429" y="102432"/>
                  </a:cubicBezTo>
                  <a:cubicBezTo>
                    <a:pt x="33338" y="360607"/>
                    <a:pt x="254232" y="563185"/>
                    <a:pt x="520141" y="563185"/>
                  </a:cubicBezTo>
                  <a:lnTo>
                    <a:pt x="617973" y="563185"/>
                  </a:lnTo>
                  <a:cubicBezTo>
                    <a:pt x="885358" y="563185"/>
                    <a:pt x="1107244" y="358397"/>
                    <a:pt x="1134304" y="98155"/>
                  </a:cubicBezTo>
                  <a:cubicBezTo>
                    <a:pt x="1136818" y="80124"/>
                    <a:pt x="1138104" y="41910"/>
                    <a:pt x="1138104" y="23222"/>
                  </a:cubicBezTo>
                  <a:lnTo>
                    <a:pt x="1138104" y="5553"/>
                  </a:lnTo>
                  <a:cubicBezTo>
                    <a:pt x="1138104" y="5153"/>
                    <a:pt x="1138076" y="410"/>
                    <a:pt x="1138076" y="0"/>
                  </a:cubicBezTo>
                  <a:cubicBezTo>
                    <a:pt x="1137418" y="285522"/>
                    <a:pt x="903637" y="518922"/>
                    <a:pt x="617973" y="518922"/>
                  </a:cubicBezTo>
                  <a:lnTo>
                    <a:pt x="520132" y="518922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7" name="Freeform: Shape 1766">
              <a:extLst>
                <a:ext uri="{FF2B5EF4-FFF2-40B4-BE49-F238E27FC236}">
                  <a16:creationId xmlns:a16="http://schemas.microsoft.com/office/drawing/2014/main" id="{36902F40-E634-4449-B419-8D82A285C49D}"/>
                </a:ext>
              </a:extLst>
            </p:cNvPr>
            <p:cNvSpPr/>
            <p:nvPr/>
          </p:nvSpPr>
          <p:spPr>
            <a:xfrm>
              <a:off x="11968233" y="8505560"/>
              <a:ext cx="1138104" cy="557174"/>
            </a:xfrm>
            <a:custGeom>
              <a:avLst/>
              <a:gdLst>
                <a:gd name="connsiteX0" fmla="*/ 520132 w 1138104"/>
                <a:gd name="connsiteY0" fmla="*/ 519322 h 557174"/>
                <a:gd name="connsiteX1" fmla="*/ 19 w 1138104"/>
                <a:gd name="connsiteY1" fmla="*/ 0 h 557174"/>
                <a:gd name="connsiteX2" fmla="*/ 0 w 1138104"/>
                <a:gd name="connsiteY2" fmla="*/ 2886 h 557174"/>
                <a:gd name="connsiteX3" fmla="*/ 0 w 1138104"/>
                <a:gd name="connsiteY3" fmla="*/ 24365 h 557174"/>
                <a:gd name="connsiteX4" fmla="*/ 4867 w 1138104"/>
                <a:gd name="connsiteY4" fmla="*/ 102356 h 557174"/>
                <a:gd name="connsiteX5" fmla="*/ 520141 w 1138104"/>
                <a:gd name="connsiteY5" fmla="*/ 557174 h 557174"/>
                <a:gd name="connsiteX6" fmla="*/ 617973 w 1138104"/>
                <a:gd name="connsiteY6" fmla="*/ 557174 h 557174"/>
                <a:gd name="connsiteX7" fmla="*/ 1133923 w 1138104"/>
                <a:gd name="connsiteY7" fmla="*/ 97650 h 557174"/>
                <a:gd name="connsiteX8" fmla="*/ 1138104 w 1138104"/>
                <a:gd name="connsiteY8" fmla="*/ 23813 h 557174"/>
                <a:gd name="connsiteX9" fmla="*/ 1138104 w 1138104"/>
                <a:gd name="connsiteY9" fmla="*/ 5572 h 557174"/>
                <a:gd name="connsiteX10" fmla="*/ 1138085 w 1138104"/>
                <a:gd name="connsiteY10" fmla="*/ 0 h 557174"/>
                <a:gd name="connsiteX11" fmla="*/ 617973 w 1138104"/>
                <a:gd name="connsiteY11" fmla="*/ 519322 h 557174"/>
                <a:gd name="connsiteX12" fmla="*/ 520132 w 1138104"/>
                <a:gd name="connsiteY12" fmla="*/ 519322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7174">
                  <a:moveTo>
                    <a:pt x="520132" y="519322"/>
                  </a:moveTo>
                  <a:cubicBezTo>
                    <a:pt x="234325" y="519322"/>
                    <a:pt x="448" y="285703"/>
                    <a:pt x="19" y="0"/>
                  </a:cubicBezTo>
                  <a:cubicBezTo>
                    <a:pt x="19" y="276"/>
                    <a:pt x="0" y="2610"/>
                    <a:pt x="0" y="2886"/>
                  </a:cubicBezTo>
                  <a:lnTo>
                    <a:pt x="0" y="24365"/>
                  </a:lnTo>
                  <a:cubicBezTo>
                    <a:pt x="0" y="46539"/>
                    <a:pt x="1667" y="81029"/>
                    <a:pt x="4867" y="102356"/>
                  </a:cubicBezTo>
                  <a:cubicBezTo>
                    <a:pt x="36671" y="357750"/>
                    <a:pt x="256251" y="557174"/>
                    <a:pt x="520141" y="557174"/>
                  </a:cubicBezTo>
                  <a:lnTo>
                    <a:pt x="617973" y="557174"/>
                  </a:lnTo>
                  <a:cubicBezTo>
                    <a:pt x="883491" y="557174"/>
                    <a:pt x="1104157" y="355321"/>
                    <a:pt x="1133923" y="97650"/>
                  </a:cubicBezTo>
                  <a:cubicBezTo>
                    <a:pt x="1136685" y="77829"/>
                    <a:pt x="1138104" y="44368"/>
                    <a:pt x="1138104" y="23813"/>
                  </a:cubicBezTo>
                  <a:lnTo>
                    <a:pt x="1138104" y="5572"/>
                  </a:lnTo>
                  <a:cubicBezTo>
                    <a:pt x="1138104" y="5305"/>
                    <a:pt x="1138085" y="276"/>
                    <a:pt x="1138085" y="0"/>
                  </a:cubicBezTo>
                  <a:cubicBezTo>
                    <a:pt x="1137647" y="285703"/>
                    <a:pt x="903770" y="519322"/>
                    <a:pt x="617973" y="519322"/>
                  </a:cubicBezTo>
                  <a:lnTo>
                    <a:pt x="520132" y="519322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8" name="Freeform: Shape 1767">
              <a:extLst>
                <a:ext uri="{FF2B5EF4-FFF2-40B4-BE49-F238E27FC236}">
                  <a16:creationId xmlns:a16="http://schemas.microsoft.com/office/drawing/2014/main" id="{4D9D3798-C1EA-47E5-927D-8540F5A7E4F2}"/>
                </a:ext>
              </a:extLst>
            </p:cNvPr>
            <p:cNvSpPr/>
            <p:nvPr/>
          </p:nvSpPr>
          <p:spPr>
            <a:xfrm>
              <a:off x="11968233" y="8510923"/>
              <a:ext cx="1138104" cy="551173"/>
            </a:xfrm>
            <a:custGeom>
              <a:avLst/>
              <a:gdLst>
                <a:gd name="connsiteX0" fmla="*/ 520132 w 1138104"/>
                <a:gd name="connsiteY0" fmla="*/ 519741 h 551173"/>
                <a:gd name="connsiteX1" fmla="*/ 10 w 1138104"/>
                <a:gd name="connsiteY1" fmla="*/ 10 h 551173"/>
                <a:gd name="connsiteX2" fmla="*/ 0 w 1138104"/>
                <a:gd name="connsiteY2" fmla="*/ 2667 h 551173"/>
                <a:gd name="connsiteX3" fmla="*/ 0 w 1138104"/>
                <a:gd name="connsiteY3" fmla="*/ 24698 h 551173"/>
                <a:gd name="connsiteX4" fmla="*/ 5315 w 1138104"/>
                <a:gd name="connsiteY4" fmla="*/ 102289 h 551173"/>
                <a:gd name="connsiteX5" fmla="*/ 520141 w 1138104"/>
                <a:gd name="connsiteY5" fmla="*/ 551174 h 551173"/>
                <a:gd name="connsiteX6" fmla="*/ 617973 w 1138104"/>
                <a:gd name="connsiteY6" fmla="*/ 551174 h 551173"/>
                <a:gd name="connsiteX7" fmla="*/ 1133542 w 1138104"/>
                <a:gd name="connsiteY7" fmla="*/ 97164 h 551173"/>
                <a:gd name="connsiteX8" fmla="*/ 1138104 w 1138104"/>
                <a:gd name="connsiteY8" fmla="*/ 24422 h 551173"/>
                <a:gd name="connsiteX9" fmla="*/ 1138104 w 1138104"/>
                <a:gd name="connsiteY9" fmla="*/ 5601 h 551173"/>
                <a:gd name="connsiteX10" fmla="*/ 1138095 w 1138104"/>
                <a:gd name="connsiteY10" fmla="*/ 0 h 551173"/>
                <a:gd name="connsiteX11" fmla="*/ 617973 w 1138104"/>
                <a:gd name="connsiteY11" fmla="*/ 519732 h 551173"/>
                <a:gd name="connsiteX12" fmla="*/ 520132 w 1138104"/>
                <a:gd name="connsiteY12" fmla="*/ 519732 h 55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1173">
                  <a:moveTo>
                    <a:pt x="520132" y="519741"/>
                  </a:moveTo>
                  <a:cubicBezTo>
                    <a:pt x="234191" y="519741"/>
                    <a:pt x="229" y="285893"/>
                    <a:pt x="10" y="10"/>
                  </a:cubicBezTo>
                  <a:cubicBezTo>
                    <a:pt x="10" y="152"/>
                    <a:pt x="0" y="2543"/>
                    <a:pt x="0" y="2667"/>
                  </a:cubicBezTo>
                  <a:lnTo>
                    <a:pt x="0" y="24698"/>
                  </a:lnTo>
                  <a:cubicBezTo>
                    <a:pt x="0" y="48901"/>
                    <a:pt x="1810" y="79029"/>
                    <a:pt x="5315" y="102289"/>
                  </a:cubicBezTo>
                  <a:cubicBezTo>
                    <a:pt x="40005" y="354901"/>
                    <a:pt x="258271" y="551174"/>
                    <a:pt x="520141" y="551174"/>
                  </a:cubicBezTo>
                  <a:lnTo>
                    <a:pt x="617973" y="551174"/>
                  </a:lnTo>
                  <a:cubicBezTo>
                    <a:pt x="881625" y="551174"/>
                    <a:pt x="1101071" y="352244"/>
                    <a:pt x="1133542" y="97164"/>
                  </a:cubicBezTo>
                  <a:cubicBezTo>
                    <a:pt x="1136552" y="75533"/>
                    <a:pt x="1138104" y="46854"/>
                    <a:pt x="1138104" y="24422"/>
                  </a:cubicBezTo>
                  <a:lnTo>
                    <a:pt x="1138104" y="5601"/>
                  </a:lnTo>
                  <a:cubicBezTo>
                    <a:pt x="1138104" y="5467"/>
                    <a:pt x="1138095" y="143"/>
                    <a:pt x="1138095" y="0"/>
                  </a:cubicBezTo>
                  <a:cubicBezTo>
                    <a:pt x="1137876" y="285893"/>
                    <a:pt x="903904" y="519732"/>
                    <a:pt x="617973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9" name="Freeform: Shape 1768">
              <a:extLst>
                <a:ext uri="{FF2B5EF4-FFF2-40B4-BE49-F238E27FC236}">
                  <a16:creationId xmlns:a16="http://schemas.microsoft.com/office/drawing/2014/main" id="{9C6C56C9-CFF4-4655-B268-15A10F17814C}"/>
                </a:ext>
              </a:extLst>
            </p:cNvPr>
            <p:cNvSpPr/>
            <p:nvPr/>
          </p:nvSpPr>
          <p:spPr>
            <a:xfrm>
              <a:off x="11968242" y="8516295"/>
              <a:ext cx="1138094" cy="545153"/>
            </a:xfrm>
            <a:custGeom>
              <a:avLst/>
              <a:gdLst>
                <a:gd name="connsiteX0" fmla="*/ 617963 w 1138094"/>
                <a:gd name="connsiteY0" fmla="*/ 520132 h 545153"/>
                <a:gd name="connsiteX1" fmla="*/ 520132 w 1138094"/>
                <a:gd name="connsiteY1" fmla="*/ 520132 h 545153"/>
                <a:gd name="connsiteX2" fmla="*/ 0 w 1138094"/>
                <a:gd name="connsiteY2" fmla="*/ 0 h 545153"/>
                <a:gd name="connsiteX3" fmla="*/ 0 w 1138094"/>
                <a:gd name="connsiteY3" fmla="*/ 25013 h 545153"/>
                <a:gd name="connsiteX4" fmla="*/ 520132 w 1138094"/>
                <a:gd name="connsiteY4" fmla="*/ 545154 h 545153"/>
                <a:gd name="connsiteX5" fmla="*/ 617963 w 1138094"/>
                <a:gd name="connsiteY5" fmla="*/ 545154 h 545153"/>
                <a:gd name="connsiteX6" fmla="*/ 1138095 w 1138094"/>
                <a:gd name="connsiteY6" fmla="*/ 25013 h 545153"/>
                <a:gd name="connsiteX7" fmla="*/ 1138095 w 1138094"/>
                <a:gd name="connsiteY7" fmla="*/ 0 h 545153"/>
                <a:gd name="connsiteX8" fmla="*/ 617963 w 1138094"/>
                <a:gd name="connsiteY8" fmla="*/ 520132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094" h="545153">
                  <a:moveTo>
                    <a:pt x="617963" y="520132"/>
                  </a:moveTo>
                  <a:lnTo>
                    <a:pt x="520132" y="520132"/>
                  </a:lnTo>
                  <a:cubicBezTo>
                    <a:pt x="234058" y="520132"/>
                    <a:pt x="0" y="286074"/>
                    <a:pt x="0" y="0"/>
                  </a:cubicBezTo>
                  <a:lnTo>
                    <a:pt x="0" y="25013"/>
                  </a:lnTo>
                  <a:cubicBezTo>
                    <a:pt x="0" y="311087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095" y="311087"/>
                    <a:pt x="1138095" y="25013"/>
                  </a:cubicBezTo>
                  <a:lnTo>
                    <a:pt x="1138095" y="0"/>
                  </a:lnTo>
                  <a:cubicBezTo>
                    <a:pt x="1138095" y="286074"/>
                    <a:pt x="904037" y="520132"/>
                    <a:pt x="617963" y="52013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70" name="Freeform: Shape 1769">
            <a:extLst>
              <a:ext uri="{FF2B5EF4-FFF2-40B4-BE49-F238E27FC236}">
                <a16:creationId xmlns:a16="http://schemas.microsoft.com/office/drawing/2014/main" id="{6DCC5190-F1A4-4F3C-AC53-14A06E212C3C}"/>
              </a:ext>
            </a:extLst>
          </p:cNvPr>
          <p:cNvSpPr/>
          <p:nvPr/>
        </p:nvSpPr>
        <p:spPr>
          <a:xfrm>
            <a:off x="20306753" y="226249"/>
            <a:ext cx="318283" cy="197924"/>
          </a:xfrm>
          <a:custGeom>
            <a:avLst/>
            <a:gdLst>
              <a:gd name="connsiteX0" fmla="*/ 315133 w 318283"/>
              <a:gd name="connsiteY0" fmla="*/ 184401 h 197924"/>
              <a:gd name="connsiteX1" fmla="*/ 148616 w 318283"/>
              <a:gd name="connsiteY1" fmla="*/ 139967 h 197924"/>
              <a:gd name="connsiteX2" fmla="*/ 2455 w 318283"/>
              <a:gd name="connsiteY2" fmla="*/ 19152 h 197924"/>
              <a:gd name="connsiteX3" fmla="*/ 190193 w 318283"/>
              <a:gd name="connsiteY3" fmla="*/ 42364 h 197924"/>
              <a:gd name="connsiteX4" fmla="*/ 315133 w 318283"/>
              <a:gd name="connsiteY4" fmla="*/ 184401 h 1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83" h="197924">
                <a:moveTo>
                  <a:pt x="315133" y="184401"/>
                </a:moveTo>
                <a:cubicBezTo>
                  <a:pt x="297797" y="217215"/>
                  <a:pt x="234961" y="185601"/>
                  <a:pt x="148616" y="139967"/>
                </a:cubicBezTo>
                <a:cubicBezTo>
                  <a:pt x="62282" y="94333"/>
                  <a:pt x="-14880" y="51965"/>
                  <a:pt x="2455" y="19152"/>
                </a:cubicBezTo>
                <a:cubicBezTo>
                  <a:pt x="19791" y="-13662"/>
                  <a:pt x="103849" y="-3270"/>
                  <a:pt x="190193" y="42364"/>
                </a:cubicBezTo>
                <a:cubicBezTo>
                  <a:pt x="276527" y="87998"/>
                  <a:pt x="332468" y="151587"/>
                  <a:pt x="315133" y="184401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71" name="Freeform: Shape 1770">
            <a:extLst>
              <a:ext uri="{FF2B5EF4-FFF2-40B4-BE49-F238E27FC236}">
                <a16:creationId xmlns:a16="http://schemas.microsoft.com/office/drawing/2014/main" id="{C0E59179-EA9C-47F8-AF14-DBFE7A7C7033}"/>
              </a:ext>
            </a:extLst>
          </p:cNvPr>
          <p:cNvSpPr/>
          <p:nvPr/>
        </p:nvSpPr>
        <p:spPr>
          <a:xfrm>
            <a:off x="19700895" y="716212"/>
            <a:ext cx="1043654" cy="527008"/>
          </a:xfrm>
          <a:custGeom>
            <a:avLst/>
            <a:gdLst>
              <a:gd name="connsiteX0" fmla="*/ 566681 w 1043654"/>
              <a:gd name="connsiteY0" fmla="*/ 476974 h 527008"/>
              <a:gd name="connsiteX1" fmla="*/ 476974 w 1043654"/>
              <a:gd name="connsiteY1" fmla="*/ 476974 h 527008"/>
              <a:gd name="connsiteX2" fmla="*/ 0 w 1043654"/>
              <a:gd name="connsiteY2" fmla="*/ 0 h 527008"/>
              <a:gd name="connsiteX3" fmla="*/ 0 w 1043654"/>
              <a:gd name="connsiteY3" fmla="*/ 50035 h 527008"/>
              <a:gd name="connsiteX4" fmla="*/ 476974 w 1043654"/>
              <a:gd name="connsiteY4" fmla="*/ 527009 h 527008"/>
              <a:gd name="connsiteX5" fmla="*/ 566681 w 1043654"/>
              <a:gd name="connsiteY5" fmla="*/ 527009 h 527008"/>
              <a:gd name="connsiteX6" fmla="*/ 1043654 w 1043654"/>
              <a:gd name="connsiteY6" fmla="*/ 50035 h 527008"/>
              <a:gd name="connsiteX7" fmla="*/ 1043654 w 1043654"/>
              <a:gd name="connsiteY7" fmla="*/ 0 h 527008"/>
              <a:gd name="connsiteX8" fmla="*/ 566681 w 1043654"/>
              <a:gd name="connsiteY8" fmla="*/ 476974 h 52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527008">
                <a:moveTo>
                  <a:pt x="566681" y="476974"/>
                </a:moveTo>
                <a:lnTo>
                  <a:pt x="476974" y="476974"/>
                </a:lnTo>
                <a:cubicBezTo>
                  <a:pt x="214636" y="476974"/>
                  <a:pt x="0" y="262338"/>
                  <a:pt x="0" y="0"/>
                </a:cubicBezTo>
                <a:lnTo>
                  <a:pt x="0" y="50035"/>
                </a:lnTo>
                <a:cubicBezTo>
                  <a:pt x="0" y="312373"/>
                  <a:pt x="214636" y="527009"/>
                  <a:pt x="476974" y="527009"/>
                </a:cubicBezTo>
                <a:lnTo>
                  <a:pt x="566681" y="527009"/>
                </a:lnTo>
                <a:cubicBezTo>
                  <a:pt x="829018" y="527009"/>
                  <a:pt x="1043654" y="312373"/>
                  <a:pt x="1043654" y="50035"/>
                </a:cubicBezTo>
                <a:lnTo>
                  <a:pt x="1043654" y="0"/>
                </a:lnTo>
                <a:cubicBezTo>
                  <a:pt x="1043654" y="262338"/>
                  <a:pt x="829018" y="476974"/>
                  <a:pt x="566681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72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5939691" y="1767324"/>
            <a:ext cx="1562738" cy="1562738"/>
            <a:chOff x="8254254" y="9529088"/>
            <a:chExt cx="1562738" cy="1562738"/>
          </a:xfrm>
        </p:grpSpPr>
        <p:sp>
          <p:nvSpPr>
            <p:cNvPr id="1773" name="Freeform: Shape 1772">
              <a:extLst>
                <a:ext uri="{FF2B5EF4-FFF2-40B4-BE49-F238E27FC236}">
                  <a16:creationId xmlns:a16="http://schemas.microsoft.com/office/drawing/2014/main" id="{BD9306D1-607F-41AA-A820-94FD2F96F479}"/>
                </a:ext>
              </a:extLst>
            </p:cNvPr>
            <p:cNvSpPr/>
            <p:nvPr/>
          </p:nvSpPr>
          <p:spPr>
            <a:xfrm>
              <a:off x="8254254" y="9529088"/>
              <a:ext cx="1562738" cy="1562738"/>
            </a:xfrm>
            <a:custGeom>
              <a:avLst/>
              <a:gdLst>
                <a:gd name="connsiteX0" fmla="*/ 848535 w 1562738"/>
                <a:gd name="connsiteY0" fmla="*/ 1562738 h 1562738"/>
                <a:gd name="connsiteX1" fmla="*/ 714204 w 1562738"/>
                <a:gd name="connsiteY1" fmla="*/ 1562738 h 1562738"/>
                <a:gd name="connsiteX2" fmla="*/ 0 w 1562738"/>
                <a:gd name="connsiteY2" fmla="*/ 848535 h 1562738"/>
                <a:gd name="connsiteX3" fmla="*/ 0 w 1562738"/>
                <a:gd name="connsiteY3" fmla="*/ 714204 h 1562738"/>
                <a:gd name="connsiteX4" fmla="*/ 714204 w 1562738"/>
                <a:gd name="connsiteY4" fmla="*/ 0 h 1562738"/>
                <a:gd name="connsiteX5" fmla="*/ 848535 w 1562738"/>
                <a:gd name="connsiteY5" fmla="*/ 0 h 1562738"/>
                <a:gd name="connsiteX6" fmla="*/ 1562738 w 1562738"/>
                <a:gd name="connsiteY6" fmla="*/ 714204 h 1562738"/>
                <a:gd name="connsiteX7" fmla="*/ 1562738 w 1562738"/>
                <a:gd name="connsiteY7" fmla="*/ 848535 h 1562738"/>
                <a:gd name="connsiteX8" fmla="*/ 848535 w 1562738"/>
                <a:gd name="connsiteY8" fmla="*/ 1562738 h 156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38">
                  <a:moveTo>
                    <a:pt x="848535" y="1562738"/>
                  </a:moveTo>
                  <a:lnTo>
                    <a:pt x="714204" y="1562738"/>
                  </a:lnTo>
                  <a:cubicBezTo>
                    <a:pt x="321393" y="1562738"/>
                    <a:pt x="0" y="1241346"/>
                    <a:pt x="0" y="848535"/>
                  </a:cubicBezTo>
                  <a:lnTo>
                    <a:pt x="0" y="714204"/>
                  </a:lnTo>
                  <a:cubicBezTo>
                    <a:pt x="0" y="321393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3"/>
                    <a:pt x="1562738" y="714204"/>
                  </a:cubicBezTo>
                  <a:lnTo>
                    <a:pt x="1562738" y="848535"/>
                  </a:lnTo>
                  <a:cubicBezTo>
                    <a:pt x="1562738" y="1241346"/>
                    <a:pt x="1241346" y="1562738"/>
                    <a:pt x="848535" y="156273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4" name="Freeform: Shape 1773">
              <a:extLst>
                <a:ext uri="{FF2B5EF4-FFF2-40B4-BE49-F238E27FC236}">
                  <a16:creationId xmlns:a16="http://schemas.microsoft.com/office/drawing/2014/main" id="{8A093AA0-597B-4C40-87A1-F8ECF00CF03F}"/>
                </a:ext>
              </a:extLst>
            </p:cNvPr>
            <p:cNvSpPr/>
            <p:nvPr/>
          </p:nvSpPr>
          <p:spPr>
            <a:xfrm>
              <a:off x="8258798" y="9531307"/>
              <a:ext cx="1553651" cy="1553670"/>
            </a:xfrm>
            <a:custGeom>
              <a:avLst/>
              <a:gdLst>
                <a:gd name="connsiteX0" fmla="*/ 843601 w 1553651"/>
                <a:gd name="connsiteY0" fmla="*/ 1553671 h 1553670"/>
                <a:gd name="connsiteX1" fmla="*/ 710051 w 1553651"/>
                <a:gd name="connsiteY1" fmla="*/ 1553671 h 1553670"/>
                <a:gd name="connsiteX2" fmla="*/ 0 w 1553651"/>
                <a:gd name="connsiteY2" fmla="*/ 843610 h 1553670"/>
                <a:gd name="connsiteX3" fmla="*/ 0 w 1553651"/>
                <a:gd name="connsiteY3" fmla="*/ 710060 h 1553670"/>
                <a:gd name="connsiteX4" fmla="*/ 710051 w 1553651"/>
                <a:gd name="connsiteY4" fmla="*/ 0 h 1553670"/>
                <a:gd name="connsiteX5" fmla="*/ 843601 w 1553651"/>
                <a:gd name="connsiteY5" fmla="*/ 0 h 1553670"/>
                <a:gd name="connsiteX6" fmla="*/ 1553651 w 1553651"/>
                <a:gd name="connsiteY6" fmla="*/ 710060 h 1553670"/>
                <a:gd name="connsiteX7" fmla="*/ 1553651 w 1553651"/>
                <a:gd name="connsiteY7" fmla="*/ 843610 h 1553670"/>
                <a:gd name="connsiteX8" fmla="*/ 843601 w 1553651"/>
                <a:gd name="connsiteY8" fmla="*/ 1553671 h 155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51" h="1553670">
                  <a:moveTo>
                    <a:pt x="843601" y="1553671"/>
                  </a:moveTo>
                  <a:lnTo>
                    <a:pt x="710051" y="1553671"/>
                  </a:lnTo>
                  <a:cubicBezTo>
                    <a:pt x="319526" y="1553671"/>
                    <a:pt x="0" y="1234145"/>
                    <a:pt x="0" y="843610"/>
                  </a:cubicBezTo>
                  <a:lnTo>
                    <a:pt x="0" y="710060"/>
                  </a:lnTo>
                  <a:cubicBezTo>
                    <a:pt x="0" y="319526"/>
                    <a:pt x="319516" y="0"/>
                    <a:pt x="710051" y="0"/>
                  </a:cubicBezTo>
                  <a:lnTo>
                    <a:pt x="843601" y="0"/>
                  </a:lnTo>
                  <a:cubicBezTo>
                    <a:pt x="1234126" y="0"/>
                    <a:pt x="1553651" y="319526"/>
                    <a:pt x="1553651" y="710060"/>
                  </a:cubicBezTo>
                  <a:lnTo>
                    <a:pt x="1553651" y="843610"/>
                  </a:lnTo>
                  <a:cubicBezTo>
                    <a:pt x="1553651" y="1234155"/>
                    <a:pt x="1234126" y="1553671"/>
                    <a:pt x="843601" y="155367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5" name="Freeform: Shape 1774">
              <a:extLst>
                <a:ext uri="{FF2B5EF4-FFF2-40B4-BE49-F238E27FC236}">
                  <a16:creationId xmlns:a16="http://schemas.microsoft.com/office/drawing/2014/main" id="{D3988FBD-77B6-4E66-8E5A-C02178662289}"/>
                </a:ext>
              </a:extLst>
            </p:cNvPr>
            <p:cNvSpPr/>
            <p:nvPr/>
          </p:nvSpPr>
          <p:spPr>
            <a:xfrm>
              <a:off x="8263341" y="9533574"/>
              <a:ext cx="1544564" cy="1544555"/>
            </a:xfrm>
            <a:custGeom>
              <a:avLst/>
              <a:gdLst>
                <a:gd name="connsiteX0" fmla="*/ 838667 w 1544564"/>
                <a:gd name="connsiteY0" fmla="*/ 1544555 h 1544555"/>
                <a:gd name="connsiteX1" fmla="*/ 705898 w 1544564"/>
                <a:gd name="connsiteY1" fmla="*/ 1544555 h 1544555"/>
                <a:gd name="connsiteX2" fmla="*/ 0 w 1544564"/>
                <a:gd name="connsiteY2" fmla="*/ 838657 h 1544555"/>
                <a:gd name="connsiteX3" fmla="*/ 0 w 1544564"/>
                <a:gd name="connsiteY3" fmla="*/ 705898 h 1544555"/>
                <a:gd name="connsiteX4" fmla="*/ 705898 w 1544564"/>
                <a:gd name="connsiteY4" fmla="*/ 0 h 1544555"/>
                <a:gd name="connsiteX5" fmla="*/ 838667 w 1544564"/>
                <a:gd name="connsiteY5" fmla="*/ 0 h 1544555"/>
                <a:gd name="connsiteX6" fmla="*/ 1544565 w 1544564"/>
                <a:gd name="connsiteY6" fmla="*/ 705898 h 1544555"/>
                <a:gd name="connsiteX7" fmla="*/ 1544565 w 1544564"/>
                <a:gd name="connsiteY7" fmla="*/ 838657 h 1544555"/>
                <a:gd name="connsiteX8" fmla="*/ 838667 w 1544564"/>
                <a:gd name="connsiteY8" fmla="*/ 1544555 h 154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55">
                  <a:moveTo>
                    <a:pt x="838667" y="1544555"/>
                  </a:moveTo>
                  <a:lnTo>
                    <a:pt x="705898" y="1544555"/>
                  </a:lnTo>
                  <a:cubicBezTo>
                    <a:pt x="317649" y="1544555"/>
                    <a:pt x="0" y="1226896"/>
                    <a:pt x="0" y="838657"/>
                  </a:cubicBezTo>
                  <a:lnTo>
                    <a:pt x="0" y="705898"/>
                  </a:lnTo>
                  <a:cubicBezTo>
                    <a:pt x="0" y="317649"/>
                    <a:pt x="317659" y="0"/>
                    <a:pt x="705898" y="0"/>
                  </a:cubicBezTo>
                  <a:lnTo>
                    <a:pt x="838667" y="0"/>
                  </a:lnTo>
                  <a:cubicBezTo>
                    <a:pt x="1226915" y="0"/>
                    <a:pt x="1544565" y="317659"/>
                    <a:pt x="1544565" y="705898"/>
                  </a:cubicBezTo>
                  <a:lnTo>
                    <a:pt x="1544565" y="838657"/>
                  </a:lnTo>
                  <a:cubicBezTo>
                    <a:pt x="1544565" y="1226896"/>
                    <a:pt x="1226906" y="1544555"/>
                    <a:pt x="838667" y="1544555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6" name="Freeform: Shape 1775">
              <a:extLst>
                <a:ext uri="{FF2B5EF4-FFF2-40B4-BE49-F238E27FC236}">
                  <a16:creationId xmlns:a16="http://schemas.microsoft.com/office/drawing/2014/main" id="{A35537D1-6D93-40B8-87D7-96E9EBD95358}"/>
                </a:ext>
              </a:extLst>
            </p:cNvPr>
            <p:cNvSpPr/>
            <p:nvPr/>
          </p:nvSpPr>
          <p:spPr>
            <a:xfrm>
              <a:off x="8267884" y="9535794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45 w 1535487"/>
                <a:gd name="connsiteY1" fmla="*/ 1535487 h 1535487"/>
                <a:gd name="connsiteX2" fmla="*/ 0 w 1535487"/>
                <a:gd name="connsiteY2" fmla="*/ 833733 h 1535487"/>
                <a:gd name="connsiteX3" fmla="*/ 0 w 1535487"/>
                <a:gd name="connsiteY3" fmla="*/ 701754 h 1535487"/>
                <a:gd name="connsiteX4" fmla="*/ 701745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54 h 1535487"/>
                <a:gd name="connsiteX7" fmla="*/ 1535487 w 1535487"/>
                <a:gd name="connsiteY7" fmla="*/ 833733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45" y="1535487"/>
                  </a:lnTo>
                  <a:cubicBezTo>
                    <a:pt x="315782" y="1535487"/>
                    <a:pt x="0" y="1219705"/>
                    <a:pt x="0" y="833733"/>
                  </a:cubicBezTo>
                  <a:lnTo>
                    <a:pt x="0" y="701754"/>
                  </a:lnTo>
                  <a:cubicBezTo>
                    <a:pt x="0" y="315792"/>
                    <a:pt x="315782" y="0"/>
                    <a:pt x="701745" y="0"/>
                  </a:cubicBezTo>
                  <a:lnTo>
                    <a:pt x="833733" y="0"/>
                  </a:lnTo>
                  <a:cubicBezTo>
                    <a:pt x="1219695" y="0"/>
                    <a:pt x="1535487" y="315782"/>
                    <a:pt x="1535487" y="701754"/>
                  </a:cubicBezTo>
                  <a:lnTo>
                    <a:pt x="1535487" y="833733"/>
                  </a:lnTo>
                  <a:cubicBezTo>
                    <a:pt x="1535487" y="1219705"/>
                    <a:pt x="1219695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7" name="Freeform: Shape 1776">
              <a:extLst>
                <a:ext uri="{FF2B5EF4-FFF2-40B4-BE49-F238E27FC236}">
                  <a16:creationId xmlns:a16="http://schemas.microsoft.com/office/drawing/2014/main" id="{2D04A572-C64D-402F-B996-1CFB69A40E87}"/>
                </a:ext>
              </a:extLst>
            </p:cNvPr>
            <p:cNvSpPr/>
            <p:nvPr/>
          </p:nvSpPr>
          <p:spPr>
            <a:xfrm>
              <a:off x="8272418" y="9538032"/>
              <a:ext cx="1526400" cy="1526400"/>
            </a:xfrm>
            <a:custGeom>
              <a:avLst/>
              <a:gdLst>
                <a:gd name="connsiteX0" fmla="*/ 828808 w 1526400"/>
                <a:gd name="connsiteY0" fmla="*/ 1526400 h 1526400"/>
                <a:gd name="connsiteX1" fmla="*/ 697601 w 1526400"/>
                <a:gd name="connsiteY1" fmla="*/ 1526400 h 1526400"/>
                <a:gd name="connsiteX2" fmla="*/ 0 w 1526400"/>
                <a:gd name="connsiteY2" fmla="*/ 828799 h 1526400"/>
                <a:gd name="connsiteX3" fmla="*/ 0 w 1526400"/>
                <a:gd name="connsiteY3" fmla="*/ 697601 h 1526400"/>
                <a:gd name="connsiteX4" fmla="*/ 697601 w 1526400"/>
                <a:gd name="connsiteY4" fmla="*/ 0 h 1526400"/>
                <a:gd name="connsiteX5" fmla="*/ 828808 w 1526400"/>
                <a:gd name="connsiteY5" fmla="*/ 0 h 1526400"/>
                <a:gd name="connsiteX6" fmla="*/ 1526400 w 1526400"/>
                <a:gd name="connsiteY6" fmla="*/ 697601 h 1526400"/>
                <a:gd name="connsiteX7" fmla="*/ 1526400 w 1526400"/>
                <a:gd name="connsiteY7" fmla="*/ 828799 h 1526400"/>
                <a:gd name="connsiteX8" fmla="*/ 828808 w 1526400"/>
                <a:gd name="connsiteY8" fmla="*/ 1526400 h 152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00" h="1526400">
                  <a:moveTo>
                    <a:pt x="828808" y="1526400"/>
                  </a:moveTo>
                  <a:lnTo>
                    <a:pt x="697601" y="1526400"/>
                  </a:lnTo>
                  <a:cubicBezTo>
                    <a:pt x="313925" y="1526400"/>
                    <a:pt x="0" y="1212475"/>
                    <a:pt x="0" y="828799"/>
                  </a:cubicBezTo>
                  <a:lnTo>
                    <a:pt x="0" y="697601"/>
                  </a:lnTo>
                  <a:cubicBezTo>
                    <a:pt x="0" y="313925"/>
                    <a:pt x="313925" y="0"/>
                    <a:pt x="697601" y="0"/>
                  </a:cubicBezTo>
                  <a:lnTo>
                    <a:pt x="828808" y="0"/>
                  </a:lnTo>
                  <a:cubicBezTo>
                    <a:pt x="1212485" y="0"/>
                    <a:pt x="1526400" y="313925"/>
                    <a:pt x="1526400" y="697601"/>
                  </a:cubicBezTo>
                  <a:lnTo>
                    <a:pt x="1526400" y="828799"/>
                  </a:lnTo>
                  <a:cubicBezTo>
                    <a:pt x="1526400" y="1212475"/>
                    <a:pt x="1212485" y="1526400"/>
                    <a:pt x="828808" y="1526400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8" name="Freeform: Shape 1777">
              <a:extLst>
                <a:ext uri="{FF2B5EF4-FFF2-40B4-BE49-F238E27FC236}">
                  <a16:creationId xmlns:a16="http://schemas.microsoft.com/office/drawing/2014/main" id="{82CF8768-AABB-4F63-AB04-C9448BE9458F}"/>
                </a:ext>
              </a:extLst>
            </p:cNvPr>
            <p:cNvSpPr/>
            <p:nvPr/>
          </p:nvSpPr>
          <p:spPr>
            <a:xfrm>
              <a:off x="8276962" y="9540251"/>
              <a:ext cx="1517322" cy="1517323"/>
            </a:xfrm>
            <a:custGeom>
              <a:avLst/>
              <a:gdLst>
                <a:gd name="connsiteX0" fmla="*/ 823874 w 1517322"/>
                <a:gd name="connsiteY0" fmla="*/ 1517323 h 1517323"/>
                <a:gd name="connsiteX1" fmla="*/ 693449 w 1517322"/>
                <a:gd name="connsiteY1" fmla="*/ 1517323 h 1517323"/>
                <a:gd name="connsiteX2" fmla="*/ 0 w 1517322"/>
                <a:gd name="connsiteY2" fmla="*/ 823874 h 1517323"/>
                <a:gd name="connsiteX3" fmla="*/ 0 w 1517322"/>
                <a:gd name="connsiteY3" fmla="*/ 693449 h 1517323"/>
                <a:gd name="connsiteX4" fmla="*/ 693449 w 1517322"/>
                <a:gd name="connsiteY4" fmla="*/ 0 h 1517323"/>
                <a:gd name="connsiteX5" fmla="*/ 823874 w 1517322"/>
                <a:gd name="connsiteY5" fmla="*/ 0 h 1517323"/>
                <a:gd name="connsiteX6" fmla="*/ 1517323 w 1517322"/>
                <a:gd name="connsiteY6" fmla="*/ 693449 h 1517323"/>
                <a:gd name="connsiteX7" fmla="*/ 1517323 w 1517322"/>
                <a:gd name="connsiteY7" fmla="*/ 823874 h 1517323"/>
                <a:gd name="connsiteX8" fmla="*/ 823874 w 1517322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2" h="1517323">
                  <a:moveTo>
                    <a:pt x="823874" y="1517323"/>
                  </a:moveTo>
                  <a:lnTo>
                    <a:pt x="693449" y="1517323"/>
                  </a:lnTo>
                  <a:cubicBezTo>
                    <a:pt x="312049" y="1517323"/>
                    <a:pt x="0" y="1205275"/>
                    <a:pt x="0" y="823874"/>
                  </a:cubicBezTo>
                  <a:lnTo>
                    <a:pt x="0" y="693449"/>
                  </a:lnTo>
                  <a:cubicBezTo>
                    <a:pt x="0" y="312058"/>
                    <a:pt x="312049" y="0"/>
                    <a:pt x="693449" y="0"/>
                  </a:cubicBezTo>
                  <a:lnTo>
                    <a:pt x="823874" y="0"/>
                  </a:lnTo>
                  <a:cubicBezTo>
                    <a:pt x="1205275" y="0"/>
                    <a:pt x="1517323" y="312058"/>
                    <a:pt x="1517323" y="693449"/>
                  </a:cubicBezTo>
                  <a:lnTo>
                    <a:pt x="1517323" y="823874"/>
                  </a:lnTo>
                  <a:cubicBezTo>
                    <a:pt x="1517323" y="1205284"/>
                    <a:pt x="1205275" y="1517323"/>
                    <a:pt x="823874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9" name="Freeform: Shape 1778">
              <a:extLst>
                <a:ext uri="{FF2B5EF4-FFF2-40B4-BE49-F238E27FC236}">
                  <a16:creationId xmlns:a16="http://schemas.microsoft.com/office/drawing/2014/main" id="{89C81BD6-A22F-4181-88B2-C4966FD35FBC}"/>
                </a:ext>
              </a:extLst>
            </p:cNvPr>
            <p:cNvSpPr/>
            <p:nvPr/>
          </p:nvSpPr>
          <p:spPr>
            <a:xfrm>
              <a:off x="8281505" y="9542509"/>
              <a:ext cx="1508236" cy="1508226"/>
            </a:xfrm>
            <a:custGeom>
              <a:avLst/>
              <a:gdLst>
                <a:gd name="connsiteX0" fmla="*/ 818940 w 1508236"/>
                <a:gd name="connsiteY0" fmla="*/ 1508226 h 1508226"/>
                <a:gd name="connsiteX1" fmla="*/ 689296 w 1508236"/>
                <a:gd name="connsiteY1" fmla="*/ 1508226 h 1508226"/>
                <a:gd name="connsiteX2" fmla="*/ 0 w 1508236"/>
                <a:gd name="connsiteY2" fmla="*/ 818931 h 1508226"/>
                <a:gd name="connsiteX3" fmla="*/ 0 w 1508236"/>
                <a:gd name="connsiteY3" fmla="*/ 689286 h 1508226"/>
                <a:gd name="connsiteX4" fmla="*/ 689296 w 1508236"/>
                <a:gd name="connsiteY4" fmla="*/ 0 h 1508226"/>
                <a:gd name="connsiteX5" fmla="*/ 818940 w 1508236"/>
                <a:gd name="connsiteY5" fmla="*/ 0 h 1508226"/>
                <a:gd name="connsiteX6" fmla="*/ 1508236 w 1508236"/>
                <a:gd name="connsiteY6" fmla="*/ 689286 h 1508226"/>
                <a:gd name="connsiteX7" fmla="*/ 1508236 w 1508236"/>
                <a:gd name="connsiteY7" fmla="*/ 818931 h 1508226"/>
                <a:gd name="connsiteX8" fmla="*/ 818940 w 1508236"/>
                <a:gd name="connsiteY8" fmla="*/ 1508226 h 150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36" h="1508226">
                  <a:moveTo>
                    <a:pt x="818940" y="1508226"/>
                  </a:moveTo>
                  <a:lnTo>
                    <a:pt x="689296" y="1508226"/>
                  </a:lnTo>
                  <a:cubicBezTo>
                    <a:pt x="310182" y="1508226"/>
                    <a:pt x="0" y="1198045"/>
                    <a:pt x="0" y="818931"/>
                  </a:cubicBezTo>
                  <a:lnTo>
                    <a:pt x="0" y="689286"/>
                  </a:lnTo>
                  <a:cubicBezTo>
                    <a:pt x="0" y="310172"/>
                    <a:pt x="310182" y="0"/>
                    <a:pt x="689296" y="0"/>
                  </a:cubicBezTo>
                  <a:lnTo>
                    <a:pt x="818940" y="0"/>
                  </a:lnTo>
                  <a:cubicBezTo>
                    <a:pt x="1198055" y="0"/>
                    <a:pt x="1508236" y="310172"/>
                    <a:pt x="1508236" y="689286"/>
                  </a:cubicBezTo>
                  <a:lnTo>
                    <a:pt x="1508236" y="818931"/>
                  </a:lnTo>
                  <a:cubicBezTo>
                    <a:pt x="1508236" y="1198035"/>
                    <a:pt x="1198055" y="1508226"/>
                    <a:pt x="818940" y="150822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0" name="Freeform: Shape 1779">
              <a:extLst>
                <a:ext uri="{FF2B5EF4-FFF2-40B4-BE49-F238E27FC236}">
                  <a16:creationId xmlns:a16="http://schemas.microsoft.com/office/drawing/2014/main" id="{02AE2EB7-0E98-4F55-8BAF-CC0A54ACBFF3}"/>
                </a:ext>
              </a:extLst>
            </p:cNvPr>
            <p:cNvSpPr/>
            <p:nvPr/>
          </p:nvSpPr>
          <p:spPr>
            <a:xfrm>
              <a:off x="8286049" y="9544728"/>
              <a:ext cx="1499149" cy="1499158"/>
            </a:xfrm>
            <a:custGeom>
              <a:avLst/>
              <a:gdLst>
                <a:gd name="connsiteX0" fmla="*/ 814007 w 1499149"/>
                <a:gd name="connsiteY0" fmla="*/ 1499159 h 1499158"/>
                <a:gd name="connsiteX1" fmla="*/ 685143 w 1499149"/>
                <a:gd name="connsiteY1" fmla="*/ 1499159 h 1499158"/>
                <a:gd name="connsiteX2" fmla="*/ 0 w 1499149"/>
                <a:gd name="connsiteY2" fmla="*/ 814007 h 1499158"/>
                <a:gd name="connsiteX3" fmla="*/ 0 w 1499149"/>
                <a:gd name="connsiteY3" fmla="*/ 685143 h 1499158"/>
                <a:gd name="connsiteX4" fmla="*/ 685143 w 1499149"/>
                <a:gd name="connsiteY4" fmla="*/ 0 h 1499158"/>
                <a:gd name="connsiteX5" fmla="*/ 814007 w 1499149"/>
                <a:gd name="connsiteY5" fmla="*/ 0 h 1499158"/>
                <a:gd name="connsiteX6" fmla="*/ 1499149 w 1499149"/>
                <a:gd name="connsiteY6" fmla="*/ 685143 h 1499158"/>
                <a:gd name="connsiteX7" fmla="*/ 1499149 w 1499149"/>
                <a:gd name="connsiteY7" fmla="*/ 814007 h 1499158"/>
                <a:gd name="connsiteX8" fmla="*/ 814007 w 1499149"/>
                <a:gd name="connsiteY8" fmla="*/ 1499159 h 149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49" h="1499158">
                  <a:moveTo>
                    <a:pt x="814007" y="1499159"/>
                  </a:moveTo>
                  <a:lnTo>
                    <a:pt x="685143" y="1499159"/>
                  </a:lnTo>
                  <a:cubicBezTo>
                    <a:pt x="308315" y="1499159"/>
                    <a:pt x="0" y="1190845"/>
                    <a:pt x="0" y="814007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43" y="0"/>
                  </a:cubicBezTo>
                  <a:lnTo>
                    <a:pt x="814007" y="0"/>
                  </a:lnTo>
                  <a:cubicBezTo>
                    <a:pt x="1190835" y="0"/>
                    <a:pt x="1499149" y="308315"/>
                    <a:pt x="1499149" y="685143"/>
                  </a:cubicBezTo>
                  <a:lnTo>
                    <a:pt x="1499149" y="814007"/>
                  </a:lnTo>
                  <a:cubicBezTo>
                    <a:pt x="1499149" y="1190845"/>
                    <a:pt x="1190835" y="1499159"/>
                    <a:pt x="814007" y="149915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1" name="Freeform: Shape 1780">
              <a:extLst>
                <a:ext uri="{FF2B5EF4-FFF2-40B4-BE49-F238E27FC236}">
                  <a16:creationId xmlns:a16="http://schemas.microsoft.com/office/drawing/2014/main" id="{33CBF0E6-232B-4DE9-B261-73F15A935849}"/>
                </a:ext>
              </a:extLst>
            </p:cNvPr>
            <p:cNvSpPr/>
            <p:nvPr/>
          </p:nvSpPr>
          <p:spPr>
            <a:xfrm>
              <a:off x="8290592" y="9546967"/>
              <a:ext cx="1490062" cy="1490062"/>
            </a:xfrm>
            <a:custGeom>
              <a:avLst/>
              <a:gdLst>
                <a:gd name="connsiteX0" fmla="*/ 809073 w 1490062"/>
                <a:gd name="connsiteY0" fmla="*/ 1490063 h 1490062"/>
                <a:gd name="connsiteX1" fmla="*/ 680990 w 1490062"/>
                <a:gd name="connsiteY1" fmla="*/ 1490063 h 1490062"/>
                <a:gd name="connsiteX2" fmla="*/ 0 w 1490062"/>
                <a:gd name="connsiteY2" fmla="*/ 809072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3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2 h 1490062"/>
                <a:gd name="connsiteX8" fmla="*/ 809073 w 1490062"/>
                <a:gd name="connsiteY8" fmla="*/ 1490063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3" y="1490063"/>
                  </a:moveTo>
                  <a:lnTo>
                    <a:pt x="680990" y="1490063"/>
                  </a:lnTo>
                  <a:cubicBezTo>
                    <a:pt x="306448" y="1490063"/>
                    <a:pt x="0" y="1183614"/>
                    <a:pt x="0" y="809072"/>
                  </a:cubicBezTo>
                  <a:lnTo>
                    <a:pt x="0" y="680990"/>
                  </a:lnTo>
                  <a:cubicBezTo>
                    <a:pt x="0" y="306448"/>
                    <a:pt x="306448" y="0"/>
                    <a:pt x="680990" y="0"/>
                  </a:cubicBezTo>
                  <a:lnTo>
                    <a:pt x="809073" y="0"/>
                  </a:lnTo>
                  <a:cubicBezTo>
                    <a:pt x="1183615" y="0"/>
                    <a:pt x="1490062" y="306448"/>
                    <a:pt x="1490062" y="680990"/>
                  </a:cubicBezTo>
                  <a:lnTo>
                    <a:pt x="1490062" y="809072"/>
                  </a:lnTo>
                  <a:cubicBezTo>
                    <a:pt x="1490062" y="1183614"/>
                    <a:pt x="1183615" y="1490063"/>
                    <a:pt x="809073" y="1490063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2" name="Freeform: Shape 1781">
              <a:extLst>
                <a:ext uri="{FF2B5EF4-FFF2-40B4-BE49-F238E27FC236}">
                  <a16:creationId xmlns:a16="http://schemas.microsoft.com/office/drawing/2014/main" id="{1C102AF0-FBEC-4A61-B84D-DB0DB71B81D2}"/>
                </a:ext>
              </a:extLst>
            </p:cNvPr>
            <p:cNvSpPr/>
            <p:nvPr/>
          </p:nvSpPr>
          <p:spPr>
            <a:xfrm>
              <a:off x="8295126" y="9549205"/>
              <a:ext cx="1480985" cy="1480985"/>
            </a:xfrm>
            <a:custGeom>
              <a:avLst/>
              <a:gdLst>
                <a:gd name="connsiteX0" fmla="*/ 804148 w 1480985"/>
                <a:gd name="connsiteY0" fmla="*/ 1480985 h 1480985"/>
                <a:gd name="connsiteX1" fmla="*/ 676847 w 1480985"/>
                <a:gd name="connsiteY1" fmla="*/ 1480985 h 1480985"/>
                <a:gd name="connsiteX2" fmla="*/ 0 w 1480985"/>
                <a:gd name="connsiteY2" fmla="*/ 804139 h 1480985"/>
                <a:gd name="connsiteX3" fmla="*/ 0 w 1480985"/>
                <a:gd name="connsiteY3" fmla="*/ 676837 h 1480985"/>
                <a:gd name="connsiteX4" fmla="*/ 676847 w 1480985"/>
                <a:gd name="connsiteY4" fmla="*/ 0 h 1480985"/>
                <a:gd name="connsiteX5" fmla="*/ 804148 w 1480985"/>
                <a:gd name="connsiteY5" fmla="*/ 0 h 1480985"/>
                <a:gd name="connsiteX6" fmla="*/ 1480985 w 1480985"/>
                <a:gd name="connsiteY6" fmla="*/ 676837 h 1480985"/>
                <a:gd name="connsiteX7" fmla="*/ 1480985 w 1480985"/>
                <a:gd name="connsiteY7" fmla="*/ 804139 h 1480985"/>
                <a:gd name="connsiteX8" fmla="*/ 804148 w 1480985"/>
                <a:gd name="connsiteY8" fmla="*/ 1480985 h 148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85" h="1480985">
                  <a:moveTo>
                    <a:pt x="804148" y="1480985"/>
                  </a:moveTo>
                  <a:lnTo>
                    <a:pt x="676847" y="1480985"/>
                  </a:lnTo>
                  <a:cubicBezTo>
                    <a:pt x="304581" y="1480985"/>
                    <a:pt x="0" y="1176404"/>
                    <a:pt x="0" y="804139"/>
                  </a:cubicBezTo>
                  <a:lnTo>
                    <a:pt x="0" y="676837"/>
                  </a:lnTo>
                  <a:cubicBezTo>
                    <a:pt x="0" y="30458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14" y="0"/>
                    <a:pt x="1480985" y="304581"/>
                    <a:pt x="1480985" y="676837"/>
                  </a:cubicBezTo>
                  <a:lnTo>
                    <a:pt x="1480985" y="804139"/>
                  </a:lnTo>
                  <a:cubicBezTo>
                    <a:pt x="1480985" y="1176404"/>
                    <a:pt x="1176414" y="1480985"/>
                    <a:pt x="804148" y="148098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3" name="Freeform: Shape 1782">
              <a:extLst>
                <a:ext uri="{FF2B5EF4-FFF2-40B4-BE49-F238E27FC236}">
                  <a16:creationId xmlns:a16="http://schemas.microsoft.com/office/drawing/2014/main" id="{BCEC0500-1F60-4B29-B48D-BF213D469A74}"/>
                </a:ext>
              </a:extLst>
            </p:cNvPr>
            <p:cNvSpPr/>
            <p:nvPr/>
          </p:nvSpPr>
          <p:spPr>
            <a:xfrm>
              <a:off x="8299669" y="9551443"/>
              <a:ext cx="1471907" cy="1471898"/>
            </a:xfrm>
            <a:custGeom>
              <a:avLst/>
              <a:gdLst>
                <a:gd name="connsiteX0" fmla="*/ 799214 w 1471907"/>
                <a:gd name="connsiteY0" fmla="*/ 1471898 h 1471898"/>
                <a:gd name="connsiteX1" fmla="*/ 672694 w 1471907"/>
                <a:gd name="connsiteY1" fmla="*/ 1471898 h 1471898"/>
                <a:gd name="connsiteX2" fmla="*/ 0 w 1471907"/>
                <a:gd name="connsiteY2" fmla="*/ 799205 h 1471898"/>
                <a:gd name="connsiteX3" fmla="*/ 0 w 1471907"/>
                <a:gd name="connsiteY3" fmla="*/ 672684 h 1471898"/>
                <a:gd name="connsiteX4" fmla="*/ 672694 w 1471907"/>
                <a:gd name="connsiteY4" fmla="*/ 0 h 1471898"/>
                <a:gd name="connsiteX5" fmla="*/ 799214 w 1471907"/>
                <a:gd name="connsiteY5" fmla="*/ 0 h 1471898"/>
                <a:gd name="connsiteX6" fmla="*/ 1471908 w 1471907"/>
                <a:gd name="connsiteY6" fmla="*/ 672684 h 1471898"/>
                <a:gd name="connsiteX7" fmla="*/ 1471908 w 1471907"/>
                <a:gd name="connsiteY7" fmla="*/ 799205 h 1471898"/>
                <a:gd name="connsiteX8" fmla="*/ 799214 w 1471907"/>
                <a:gd name="connsiteY8" fmla="*/ 1471898 h 147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907" h="1471898">
                  <a:moveTo>
                    <a:pt x="799214" y="1471898"/>
                  </a:moveTo>
                  <a:lnTo>
                    <a:pt x="672694" y="1471898"/>
                  </a:lnTo>
                  <a:cubicBezTo>
                    <a:pt x="302714" y="1471898"/>
                    <a:pt x="0" y="1169194"/>
                    <a:pt x="0" y="799205"/>
                  </a:cubicBezTo>
                  <a:lnTo>
                    <a:pt x="0" y="672684"/>
                  </a:lnTo>
                  <a:cubicBezTo>
                    <a:pt x="0" y="302705"/>
                    <a:pt x="302705" y="0"/>
                    <a:pt x="672694" y="0"/>
                  </a:cubicBezTo>
                  <a:lnTo>
                    <a:pt x="799214" y="0"/>
                  </a:lnTo>
                  <a:cubicBezTo>
                    <a:pt x="1169194" y="0"/>
                    <a:pt x="1471908" y="302705"/>
                    <a:pt x="1471908" y="672684"/>
                  </a:cubicBezTo>
                  <a:lnTo>
                    <a:pt x="1471908" y="799205"/>
                  </a:lnTo>
                  <a:cubicBezTo>
                    <a:pt x="1471908" y="1169184"/>
                    <a:pt x="1169194" y="1471898"/>
                    <a:pt x="799214" y="147189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4" name="Freeform: Shape 1783">
              <a:extLst>
                <a:ext uri="{FF2B5EF4-FFF2-40B4-BE49-F238E27FC236}">
                  <a16:creationId xmlns:a16="http://schemas.microsoft.com/office/drawing/2014/main" id="{12CDFE9F-B3C4-4792-8AFA-656B0B857593}"/>
                </a:ext>
              </a:extLst>
            </p:cNvPr>
            <p:cNvSpPr/>
            <p:nvPr/>
          </p:nvSpPr>
          <p:spPr>
            <a:xfrm>
              <a:off x="8304203" y="9553663"/>
              <a:ext cx="1462830" cy="1462820"/>
            </a:xfrm>
            <a:custGeom>
              <a:avLst/>
              <a:gdLst>
                <a:gd name="connsiteX0" fmla="*/ 794290 w 1462830"/>
                <a:gd name="connsiteY0" fmla="*/ 1462821 h 1462820"/>
                <a:gd name="connsiteX1" fmla="*/ 668541 w 1462830"/>
                <a:gd name="connsiteY1" fmla="*/ 1462821 h 1462820"/>
                <a:gd name="connsiteX2" fmla="*/ 0 w 1462830"/>
                <a:gd name="connsiteY2" fmla="*/ 794280 h 1462820"/>
                <a:gd name="connsiteX3" fmla="*/ 0 w 1462830"/>
                <a:gd name="connsiteY3" fmla="*/ 668541 h 1462820"/>
                <a:gd name="connsiteX4" fmla="*/ 668541 w 1462830"/>
                <a:gd name="connsiteY4" fmla="*/ 0 h 1462820"/>
                <a:gd name="connsiteX5" fmla="*/ 794290 w 1462830"/>
                <a:gd name="connsiteY5" fmla="*/ 0 h 1462820"/>
                <a:gd name="connsiteX6" fmla="*/ 1462831 w 1462830"/>
                <a:gd name="connsiteY6" fmla="*/ 668541 h 1462820"/>
                <a:gd name="connsiteX7" fmla="*/ 1462831 w 1462830"/>
                <a:gd name="connsiteY7" fmla="*/ 794280 h 1462820"/>
                <a:gd name="connsiteX8" fmla="*/ 794290 w 1462830"/>
                <a:gd name="connsiteY8" fmla="*/ 1462821 h 146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0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47"/>
                    <a:pt x="300838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1" y="300847"/>
                    <a:pt x="1462831" y="668541"/>
                  </a:cubicBezTo>
                  <a:lnTo>
                    <a:pt x="1462831" y="794280"/>
                  </a:lnTo>
                  <a:cubicBezTo>
                    <a:pt x="1462831" y="1161983"/>
                    <a:pt x="1161983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5" name="Freeform: Shape 1784">
              <a:extLst>
                <a:ext uri="{FF2B5EF4-FFF2-40B4-BE49-F238E27FC236}">
                  <a16:creationId xmlns:a16="http://schemas.microsoft.com/office/drawing/2014/main" id="{5E3FEB9B-9BAA-4B27-8185-4F26A8054B5A}"/>
                </a:ext>
              </a:extLst>
            </p:cNvPr>
            <p:cNvSpPr/>
            <p:nvPr/>
          </p:nvSpPr>
          <p:spPr>
            <a:xfrm>
              <a:off x="8308756" y="9555901"/>
              <a:ext cx="1453734" cy="1453733"/>
            </a:xfrm>
            <a:custGeom>
              <a:avLst/>
              <a:gdLst>
                <a:gd name="connsiteX0" fmla="*/ 789346 w 1453734"/>
                <a:gd name="connsiteY0" fmla="*/ 1453734 h 1453733"/>
                <a:gd name="connsiteX1" fmla="*/ 664378 w 1453734"/>
                <a:gd name="connsiteY1" fmla="*/ 1453734 h 1453733"/>
                <a:gd name="connsiteX2" fmla="*/ 0 w 1453734"/>
                <a:gd name="connsiteY2" fmla="*/ 789346 h 1453733"/>
                <a:gd name="connsiteX3" fmla="*/ 0 w 1453734"/>
                <a:gd name="connsiteY3" fmla="*/ 664388 h 1453733"/>
                <a:gd name="connsiteX4" fmla="*/ 664378 w 1453734"/>
                <a:gd name="connsiteY4" fmla="*/ 0 h 1453733"/>
                <a:gd name="connsiteX5" fmla="*/ 789346 w 1453734"/>
                <a:gd name="connsiteY5" fmla="*/ 0 h 1453733"/>
                <a:gd name="connsiteX6" fmla="*/ 1453734 w 1453734"/>
                <a:gd name="connsiteY6" fmla="*/ 664388 h 1453733"/>
                <a:gd name="connsiteX7" fmla="*/ 1453734 w 1453734"/>
                <a:gd name="connsiteY7" fmla="*/ 789346 h 1453733"/>
                <a:gd name="connsiteX8" fmla="*/ 789346 w 1453734"/>
                <a:gd name="connsiteY8" fmla="*/ 1453734 h 14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34" h="1453733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54"/>
                    <a:pt x="0" y="789346"/>
                  </a:cubicBezTo>
                  <a:lnTo>
                    <a:pt x="0" y="664388"/>
                  </a:lnTo>
                  <a:cubicBezTo>
                    <a:pt x="0" y="298980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34" y="298980"/>
                    <a:pt x="1453734" y="664388"/>
                  </a:cubicBezTo>
                  <a:lnTo>
                    <a:pt x="1453734" y="789346"/>
                  </a:lnTo>
                  <a:cubicBezTo>
                    <a:pt x="1453734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6" name="Freeform: Shape 1785">
              <a:extLst>
                <a:ext uri="{FF2B5EF4-FFF2-40B4-BE49-F238E27FC236}">
                  <a16:creationId xmlns:a16="http://schemas.microsoft.com/office/drawing/2014/main" id="{A888E112-81CA-4CC4-B0AE-904F9119A746}"/>
                </a:ext>
              </a:extLst>
            </p:cNvPr>
            <p:cNvSpPr/>
            <p:nvPr/>
          </p:nvSpPr>
          <p:spPr>
            <a:xfrm>
              <a:off x="8313300" y="9558158"/>
              <a:ext cx="1444647" cy="1444637"/>
            </a:xfrm>
            <a:custGeom>
              <a:avLst/>
              <a:gdLst>
                <a:gd name="connsiteX0" fmla="*/ 784412 w 1444647"/>
                <a:gd name="connsiteY0" fmla="*/ 1444638 h 1444637"/>
                <a:gd name="connsiteX1" fmla="*/ 660225 w 1444647"/>
                <a:gd name="connsiteY1" fmla="*/ 1444638 h 1444637"/>
                <a:gd name="connsiteX2" fmla="*/ 0 w 1444647"/>
                <a:gd name="connsiteY2" fmla="*/ 784403 h 1444637"/>
                <a:gd name="connsiteX3" fmla="*/ 0 w 1444647"/>
                <a:gd name="connsiteY3" fmla="*/ 660225 h 1444637"/>
                <a:gd name="connsiteX4" fmla="*/ 660225 w 1444647"/>
                <a:gd name="connsiteY4" fmla="*/ 0 h 1444637"/>
                <a:gd name="connsiteX5" fmla="*/ 784412 w 1444647"/>
                <a:gd name="connsiteY5" fmla="*/ 0 h 1444637"/>
                <a:gd name="connsiteX6" fmla="*/ 1444647 w 1444647"/>
                <a:gd name="connsiteY6" fmla="*/ 660225 h 1444637"/>
                <a:gd name="connsiteX7" fmla="*/ 1444647 w 1444647"/>
                <a:gd name="connsiteY7" fmla="*/ 784403 h 1444637"/>
                <a:gd name="connsiteX8" fmla="*/ 784412 w 1444647"/>
                <a:gd name="connsiteY8" fmla="*/ 1444638 h 144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47" h="1444637">
                  <a:moveTo>
                    <a:pt x="784412" y="1444638"/>
                  </a:moveTo>
                  <a:lnTo>
                    <a:pt x="660225" y="1444638"/>
                  </a:lnTo>
                  <a:cubicBezTo>
                    <a:pt x="297094" y="1444638"/>
                    <a:pt x="0" y="1147534"/>
                    <a:pt x="0" y="784403"/>
                  </a:cubicBezTo>
                  <a:lnTo>
                    <a:pt x="0" y="660225"/>
                  </a:lnTo>
                  <a:cubicBezTo>
                    <a:pt x="0" y="297094"/>
                    <a:pt x="297104" y="0"/>
                    <a:pt x="660225" y="0"/>
                  </a:cubicBezTo>
                  <a:lnTo>
                    <a:pt x="784412" y="0"/>
                  </a:lnTo>
                  <a:cubicBezTo>
                    <a:pt x="1147544" y="0"/>
                    <a:pt x="1444647" y="297094"/>
                    <a:pt x="1444647" y="660225"/>
                  </a:cubicBezTo>
                  <a:lnTo>
                    <a:pt x="1444647" y="784403"/>
                  </a:lnTo>
                  <a:cubicBezTo>
                    <a:pt x="1444647" y="1147525"/>
                    <a:pt x="1147544" y="1444638"/>
                    <a:pt x="784412" y="1444638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7" name="Freeform: Shape 1786">
              <a:extLst>
                <a:ext uri="{FF2B5EF4-FFF2-40B4-BE49-F238E27FC236}">
                  <a16:creationId xmlns:a16="http://schemas.microsoft.com/office/drawing/2014/main" id="{DA75509D-1D67-4C9F-B9CF-BE2A8DF8A253}"/>
                </a:ext>
              </a:extLst>
            </p:cNvPr>
            <p:cNvSpPr/>
            <p:nvPr/>
          </p:nvSpPr>
          <p:spPr>
            <a:xfrm>
              <a:off x="8317834" y="9560378"/>
              <a:ext cx="1435569" cy="1435560"/>
            </a:xfrm>
            <a:custGeom>
              <a:avLst/>
              <a:gdLst>
                <a:gd name="connsiteX0" fmla="*/ 779488 w 1435569"/>
                <a:gd name="connsiteY0" fmla="*/ 1435560 h 1435560"/>
                <a:gd name="connsiteX1" fmla="*/ 656082 w 1435569"/>
                <a:gd name="connsiteY1" fmla="*/ 1435560 h 1435560"/>
                <a:gd name="connsiteX2" fmla="*/ 0 w 1435569"/>
                <a:gd name="connsiteY2" fmla="*/ 779479 h 1435560"/>
                <a:gd name="connsiteX3" fmla="*/ 0 w 1435569"/>
                <a:gd name="connsiteY3" fmla="*/ 656082 h 1435560"/>
                <a:gd name="connsiteX4" fmla="*/ 656082 w 1435569"/>
                <a:gd name="connsiteY4" fmla="*/ 0 h 1435560"/>
                <a:gd name="connsiteX5" fmla="*/ 779488 w 1435569"/>
                <a:gd name="connsiteY5" fmla="*/ 0 h 1435560"/>
                <a:gd name="connsiteX6" fmla="*/ 1435570 w 1435569"/>
                <a:gd name="connsiteY6" fmla="*/ 656082 h 1435560"/>
                <a:gd name="connsiteX7" fmla="*/ 1435570 w 1435569"/>
                <a:gd name="connsiteY7" fmla="*/ 779479 h 1435560"/>
                <a:gd name="connsiteX8" fmla="*/ 779488 w 1435569"/>
                <a:gd name="connsiteY8" fmla="*/ 1435560 h 143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0">
                  <a:moveTo>
                    <a:pt x="779488" y="1435560"/>
                  </a:moveTo>
                  <a:lnTo>
                    <a:pt x="656082" y="1435560"/>
                  </a:lnTo>
                  <a:cubicBezTo>
                    <a:pt x="295237" y="1435560"/>
                    <a:pt x="0" y="1140333"/>
                    <a:pt x="0" y="779479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79"/>
                  </a:lnTo>
                  <a:cubicBezTo>
                    <a:pt x="1435570" y="1140333"/>
                    <a:pt x="1140333" y="1435560"/>
                    <a:pt x="779488" y="143556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8" name="Freeform: Shape 1787">
              <a:extLst>
                <a:ext uri="{FF2B5EF4-FFF2-40B4-BE49-F238E27FC236}">
                  <a16:creationId xmlns:a16="http://schemas.microsoft.com/office/drawing/2014/main" id="{DB9DF6AC-A7D3-439D-8B97-E794BDE82E72}"/>
                </a:ext>
              </a:extLst>
            </p:cNvPr>
            <p:cNvSpPr/>
            <p:nvPr/>
          </p:nvSpPr>
          <p:spPr>
            <a:xfrm>
              <a:off x="8322377" y="9562616"/>
              <a:ext cx="1426483" cy="1426473"/>
            </a:xfrm>
            <a:custGeom>
              <a:avLst/>
              <a:gdLst>
                <a:gd name="connsiteX0" fmla="*/ 774554 w 1426483"/>
                <a:gd name="connsiteY0" fmla="*/ 1426473 h 1426473"/>
                <a:gd name="connsiteX1" fmla="*/ 651929 w 1426483"/>
                <a:gd name="connsiteY1" fmla="*/ 1426473 h 1426473"/>
                <a:gd name="connsiteX2" fmla="*/ 0 w 1426483"/>
                <a:gd name="connsiteY2" fmla="*/ 774544 h 1426473"/>
                <a:gd name="connsiteX3" fmla="*/ 0 w 1426483"/>
                <a:gd name="connsiteY3" fmla="*/ 651929 h 1426473"/>
                <a:gd name="connsiteX4" fmla="*/ 651929 w 1426483"/>
                <a:gd name="connsiteY4" fmla="*/ 0 h 1426473"/>
                <a:gd name="connsiteX5" fmla="*/ 774554 w 1426483"/>
                <a:gd name="connsiteY5" fmla="*/ 0 h 1426473"/>
                <a:gd name="connsiteX6" fmla="*/ 1426483 w 1426483"/>
                <a:gd name="connsiteY6" fmla="*/ 651929 h 1426473"/>
                <a:gd name="connsiteX7" fmla="*/ 1426483 w 1426483"/>
                <a:gd name="connsiteY7" fmla="*/ 774544 h 1426473"/>
                <a:gd name="connsiteX8" fmla="*/ 774554 w 1426483"/>
                <a:gd name="connsiteY8" fmla="*/ 1426473 h 142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83" h="1426473">
                  <a:moveTo>
                    <a:pt x="774554" y="1426473"/>
                  </a:moveTo>
                  <a:lnTo>
                    <a:pt x="651929" y="1426473"/>
                  </a:lnTo>
                  <a:cubicBezTo>
                    <a:pt x="293370" y="1426473"/>
                    <a:pt x="0" y="1133104"/>
                    <a:pt x="0" y="774544"/>
                  </a:cubicBezTo>
                  <a:lnTo>
                    <a:pt x="0" y="651929"/>
                  </a:lnTo>
                  <a:cubicBezTo>
                    <a:pt x="0" y="293360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23" y="0"/>
                    <a:pt x="1426483" y="293370"/>
                    <a:pt x="1426483" y="651929"/>
                  </a:cubicBezTo>
                  <a:lnTo>
                    <a:pt x="1426483" y="774544"/>
                  </a:lnTo>
                  <a:cubicBezTo>
                    <a:pt x="1426483" y="1133104"/>
                    <a:pt x="1133123" y="1426473"/>
                    <a:pt x="774554" y="1426473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89" name="Freeform: Shape 1788">
            <a:extLst>
              <a:ext uri="{FF2B5EF4-FFF2-40B4-BE49-F238E27FC236}">
                <a16:creationId xmlns:a16="http://schemas.microsoft.com/office/drawing/2014/main" id="{139F5554-64B5-4B57-91FF-3045B322EAC7}"/>
              </a:ext>
            </a:extLst>
          </p:cNvPr>
          <p:cNvSpPr/>
          <p:nvPr/>
        </p:nvSpPr>
        <p:spPr>
          <a:xfrm>
            <a:off x="15971228" y="1703964"/>
            <a:ext cx="1492586" cy="1492576"/>
          </a:xfrm>
          <a:custGeom>
            <a:avLst/>
            <a:gdLst>
              <a:gd name="connsiteX0" fmla="*/ 810444 w 1492586"/>
              <a:gd name="connsiteY0" fmla="*/ 1492577 h 1492576"/>
              <a:gd name="connsiteX1" fmla="*/ 682142 w 1492586"/>
              <a:gd name="connsiteY1" fmla="*/ 1492577 h 1492576"/>
              <a:gd name="connsiteX2" fmla="*/ 0 w 1492586"/>
              <a:gd name="connsiteY2" fmla="*/ 810444 h 1492576"/>
              <a:gd name="connsiteX3" fmla="*/ 0 w 1492586"/>
              <a:gd name="connsiteY3" fmla="*/ 682133 h 1492576"/>
              <a:gd name="connsiteX4" fmla="*/ 682142 w 1492586"/>
              <a:gd name="connsiteY4" fmla="*/ 0 h 1492576"/>
              <a:gd name="connsiteX5" fmla="*/ 810444 w 1492586"/>
              <a:gd name="connsiteY5" fmla="*/ 0 h 1492576"/>
              <a:gd name="connsiteX6" fmla="*/ 1492587 w 1492586"/>
              <a:gd name="connsiteY6" fmla="*/ 682133 h 1492576"/>
              <a:gd name="connsiteX7" fmla="*/ 1492587 w 1492586"/>
              <a:gd name="connsiteY7" fmla="*/ 810444 h 1492576"/>
              <a:gd name="connsiteX8" fmla="*/ 810444 w 1492586"/>
              <a:gd name="connsiteY8" fmla="*/ 1492577 h 149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86" h="1492576">
                <a:moveTo>
                  <a:pt x="810444" y="1492577"/>
                </a:moveTo>
                <a:lnTo>
                  <a:pt x="682142" y="1492577"/>
                </a:lnTo>
                <a:cubicBezTo>
                  <a:pt x="306962" y="1492577"/>
                  <a:pt x="0" y="1185615"/>
                  <a:pt x="0" y="810444"/>
                </a:cubicBezTo>
                <a:lnTo>
                  <a:pt x="0" y="682133"/>
                </a:lnTo>
                <a:cubicBezTo>
                  <a:pt x="0" y="306953"/>
                  <a:pt x="306962" y="0"/>
                  <a:pt x="682142" y="0"/>
                </a:cubicBezTo>
                <a:lnTo>
                  <a:pt x="810444" y="0"/>
                </a:lnTo>
                <a:cubicBezTo>
                  <a:pt x="1185624" y="0"/>
                  <a:pt x="1492587" y="306962"/>
                  <a:pt x="1492587" y="682133"/>
                </a:cubicBezTo>
                <a:lnTo>
                  <a:pt x="1492587" y="810444"/>
                </a:lnTo>
                <a:cubicBezTo>
                  <a:pt x="1492587" y="1185615"/>
                  <a:pt x="1185624" y="1492577"/>
                  <a:pt x="810444" y="149257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90" name="Freeform: Shape 1789">
            <a:extLst>
              <a:ext uri="{FF2B5EF4-FFF2-40B4-BE49-F238E27FC236}">
                <a16:creationId xmlns:a16="http://schemas.microsoft.com/office/drawing/2014/main" id="{05272557-5CEA-4AD6-BC2B-D429C290F405}"/>
              </a:ext>
            </a:extLst>
          </p:cNvPr>
          <p:cNvSpPr/>
          <p:nvPr/>
        </p:nvSpPr>
        <p:spPr>
          <a:xfrm>
            <a:off x="15993688" y="1726414"/>
            <a:ext cx="1447666" cy="1447676"/>
          </a:xfrm>
          <a:custGeom>
            <a:avLst/>
            <a:gdLst>
              <a:gd name="connsiteX0" fmla="*/ 786051 w 1447666"/>
              <a:gd name="connsiteY0" fmla="*/ 1447676 h 1447676"/>
              <a:gd name="connsiteX1" fmla="*/ 661616 w 1447666"/>
              <a:gd name="connsiteY1" fmla="*/ 1447676 h 1447676"/>
              <a:gd name="connsiteX2" fmla="*/ 0 w 1447666"/>
              <a:gd name="connsiteY2" fmla="*/ 786051 h 1447676"/>
              <a:gd name="connsiteX3" fmla="*/ 0 w 1447666"/>
              <a:gd name="connsiteY3" fmla="*/ 661616 h 1447676"/>
              <a:gd name="connsiteX4" fmla="*/ 661616 w 1447666"/>
              <a:gd name="connsiteY4" fmla="*/ 0 h 1447676"/>
              <a:gd name="connsiteX5" fmla="*/ 786051 w 1447666"/>
              <a:gd name="connsiteY5" fmla="*/ 0 h 1447676"/>
              <a:gd name="connsiteX6" fmla="*/ 1447667 w 1447666"/>
              <a:gd name="connsiteY6" fmla="*/ 661616 h 1447676"/>
              <a:gd name="connsiteX7" fmla="*/ 1447667 w 1447666"/>
              <a:gd name="connsiteY7" fmla="*/ 786051 h 1447676"/>
              <a:gd name="connsiteX8" fmla="*/ 786051 w 144766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66" h="1447676">
                <a:moveTo>
                  <a:pt x="786051" y="1447676"/>
                </a:moveTo>
                <a:lnTo>
                  <a:pt x="661616" y="1447676"/>
                </a:lnTo>
                <a:cubicBezTo>
                  <a:pt x="297723" y="1447676"/>
                  <a:pt x="0" y="1149944"/>
                  <a:pt x="0" y="786051"/>
                </a:cubicBezTo>
                <a:lnTo>
                  <a:pt x="0" y="661616"/>
                </a:lnTo>
                <a:cubicBezTo>
                  <a:pt x="0" y="297723"/>
                  <a:pt x="297732" y="0"/>
                  <a:pt x="661616" y="0"/>
                </a:cubicBezTo>
                <a:lnTo>
                  <a:pt x="786051" y="0"/>
                </a:lnTo>
                <a:cubicBezTo>
                  <a:pt x="1149944" y="0"/>
                  <a:pt x="1447667" y="297723"/>
                  <a:pt x="1447667" y="661616"/>
                </a:cubicBezTo>
                <a:lnTo>
                  <a:pt x="1447667" y="786051"/>
                </a:lnTo>
                <a:cubicBezTo>
                  <a:pt x="1447676" y="1149944"/>
                  <a:pt x="1149944" y="1447676"/>
                  <a:pt x="786051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91" name="Freeform: Shape 1790">
            <a:extLst>
              <a:ext uri="{FF2B5EF4-FFF2-40B4-BE49-F238E27FC236}">
                <a16:creationId xmlns:a16="http://schemas.microsoft.com/office/drawing/2014/main" id="{A63A881B-B11A-4E38-9C72-BC45C1D30B31}"/>
              </a:ext>
            </a:extLst>
          </p:cNvPr>
          <p:cNvSpPr/>
          <p:nvPr/>
        </p:nvSpPr>
        <p:spPr>
          <a:xfrm>
            <a:off x="15997222" y="1726414"/>
            <a:ext cx="1447676" cy="679713"/>
          </a:xfrm>
          <a:custGeom>
            <a:avLst/>
            <a:gdLst>
              <a:gd name="connsiteX0" fmla="*/ 786060 w 1447676"/>
              <a:gd name="connsiteY0" fmla="*/ 0 h 679713"/>
              <a:gd name="connsiteX1" fmla="*/ 661616 w 1447676"/>
              <a:gd name="connsiteY1" fmla="*/ 0 h 679713"/>
              <a:gd name="connsiteX2" fmla="*/ 0 w 1447676"/>
              <a:gd name="connsiteY2" fmla="*/ 661616 h 679713"/>
              <a:gd name="connsiteX3" fmla="*/ 0 w 1447676"/>
              <a:gd name="connsiteY3" fmla="*/ 679713 h 679713"/>
              <a:gd name="connsiteX4" fmla="*/ 661616 w 1447676"/>
              <a:gd name="connsiteY4" fmla="*/ 18097 h 679713"/>
              <a:gd name="connsiteX5" fmla="*/ 786060 w 1447676"/>
              <a:gd name="connsiteY5" fmla="*/ 18097 h 679713"/>
              <a:gd name="connsiteX6" fmla="*/ 1447676 w 1447676"/>
              <a:gd name="connsiteY6" fmla="*/ 679713 h 679713"/>
              <a:gd name="connsiteX7" fmla="*/ 1447676 w 1447676"/>
              <a:gd name="connsiteY7" fmla="*/ 661616 h 679713"/>
              <a:gd name="connsiteX8" fmla="*/ 786060 w 1447676"/>
              <a:gd name="connsiteY8" fmla="*/ 0 h 6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13">
                <a:moveTo>
                  <a:pt x="786060" y="0"/>
                </a:moveTo>
                <a:lnTo>
                  <a:pt x="661616" y="0"/>
                </a:lnTo>
                <a:cubicBezTo>
                  <a:pt x="297732" y="0"/>
                  <a:pt x="0" y="297723"/>
                  <a:pt x="0" y="661616"/>
                </a:cubicBezTo>
                <a:lnTo>
                  <a:pt x="0" y="679713"/>
                </a:lnTo>
                <a:cubicBezTo>
                  <a:pt x="0" y="315830"/>
                  <a:pt x="297732" y="18097"/>
                  <a:pt x="661616" y="18097"/>
                </a:cubicBezTo>
                <a:lnTo>
                  <a:pt x="786060" y="18097"/>
                </a:lnTo>
                <a:cubicBezTo>
                  <a:pt x="1149953" y="18097"/>
                  <a:pt x="1447676" y="315830"/>
                  <a:pt x="1447676" y="679713"/>
                </a:cubicBezTo>
                <a:lnTo>
                  <a:pt x="1447676" y="661616"/>
                </a:lnTo>
                <a:cubicBezTo>
                  <a:pt x="1447676" y="297723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92" name="Freeform: Shape 1791">
            <a:extLst>
              <a:ext uri="{FF2B5EF4-FFF2-40B4-BE49-F238E27FC236}">
                <a16:creationId xmlns:a16="http://schemas.microsoft.com/office/drawing/2014/main" id="{667E463D-0448-4505-9B76-A576096F06D4}"/>
              </a:ext>
            </a:extLst>
          </p:cNvPr>
          <p:cNvSpPr/>
          <p:nvPr/>
        </p:nvSpPr>
        <p:spPr>
          <a:xfrm>
            <a:off x="16093749" y="1826474"/>
            <a:ext cx="1247555" cy="1247546"/>
          </a:xfrm>
          <a:custGeom>
            <a:avLst/>
            <a:gdLst>
              <a:gd name="connsiteX0" fmla="*/ 677389 w 1247555"/>
              <a:gd name="connsiteY0" fmla="*/ 1247547 h 1247546"/>
              <a:gd name="connsiteX1" fmla="*/ 570157 w 1247555"/>
              <a:gd name="connsiteY1" fmla="*/ 1247547 h 1247546"/>
              <a:gd name="connsiteX2" fmla="*/ 0 w 1247555"/>
              <a:gd name="connsiteY2" fmla="*/ 677399 h 1247546"/>
              <a:gd name="connsiteX3" fmla="*/ 0 w 1247555"/>
              <a:gd name="connsiteY3" fmla="*/ 570157 h 1247546"/>
              <a:gd name="connsiteX4" fmla="*/ 570157 w 1247555"/>
              <a:gd name="connsiteY4" fmla="*/ 0 h 1247546"/>
              <a:gd name="connsiteX5" fmla="*/ 677399 w 1247555"/>
              <a:gd name="connsiteY5" fmla="*/ 0 h 1247546"/>
              <a:gd name="connsiteX6" fmla="*/ 1247556 w 1247555"/>
              <a:gd name="connsiteY6" fmla="*/ 570157 h 1247546"/>
              <a:gd name="connsiteX7" fmla="*/ 1247556 w 1247555"/>
              <a:gd name="connsiteY7" fmla="*/ 677399 h 1247546"/>
              <a:gd name="connsiteX8" fmla="*/ 677389 w 1247555"/>
              <a:gd name="connsiteY8" fmla="*/ 1247547 h 124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55" h="1247546">
                <a:moveTo>
                  <a:pt x="677389" y="1247547"/>
                </a:moveTo>
                <a:lnTo>
                  <a:pt x="570157" y="1247547"/>
                </a:lnTo>
                <a:cubicBezTo>
                  <a:pt x="256575" y="1247547"/>
                  <a:pt x="0" y="990972"/>
                  <a:pt x="0" y="677399"/>
                </a:cubicBezTo>
                <a:lnTo>
                  <a:pt x="0" y="570157"/>
                </a:lnTo>
                <a:cubicBezTo>
                  <a:pt x="0" y="256565"/>
                  <a:pt x="256575" y="0"/>
                  <a:pt x="570157" y="0"/>
                </a:cubicBezTo>
                <a:lnTo>
                  <a:pt x="677399" y="0"/>
                </a:lnTo>
                <a:cubicBezTo>
                  <a:pt x="990981" y="0"/>
                  <a:pt x="1247556" y="256575"/>
                  <a:pt x="1247556" y="570157"/>
                </a:cubicBezTo>
                <a:lnTo>
                  <a:pt x="1247556" y="677399"/>
                </a:lnTo>
                <a:cubicBezTo>
                  <a:pt x="1247547" y="990981"/>
                  <a:pt x="990981" y="1247547"/>
                  <a:pt x="677389" y="1247547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93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6090548" y="1823283"/>
            <a:ext cx="1253947" cy="1253928"/>
            <a:chOff x="8405111" y="9585047"/>
            <a:chExt cx="1253947" cy="1253928"/>
          </a:xfrm>
        </p:grpSpPr>
        <p:sp>
          <p:nvSpPr>
            <p:cNvPr id="1794" name="Freeform: Shape 1793">
              <a:extLst>
                <a:ext uri="{FF2B5EF4-FFF2-40B4-BE49-F238E27FC236}">
                  <a16:creationId xmlns:a16="http://schemas.microsoft.com/office/drawing/2014/main" id="{E5588EC5-3250-46AA-BBA9-0AA6FD990E09}"/>
                </a:ext>
              </a:extLst>
            </p:cNvPr>
            <p:cNvSpPr/>
            <p:nvPr/>
          </p:nvSpPr>
          <p:spPr>
            <a:xfrm>
              <a:off x="8405111" y="9585047"/>
              <a:ext cx="1253947" cy="1253928"/>
            </a:xfrm>
            <a:custGeom>
              <a:avLst/>
              <a:gdLst>
                <a:gd name="connsiteX0" fmla="*/ 680866 w 1253947"/>
                <a:gd name="connsiteY0" fmla="*/ 1253928 h 1253928"/>
                <a:gd name="connsiteX1" fmla="*/ 573081 w 1253947"/>
                <a:gd name="connsiteY1" fmla="*/ 1253928 h 1253928"/>
                <a:gd name="connsiteX2" fmla="*/ 0 w 1253947"/>
                <a:gd name="connsiteY2" fmla="*/ 680857 h 1253928"/>
                <a:gd name="connsiteX3" fmla="*/ 0 w 1253947"/>
                <a:gd name="connsiteY3" fmla="*/ 573072 h 1253928"/>
                <a:gd name="connsiteX4" fmla="*/ 573081 w 1253947"/>
                <a:gd name="connsiteY4" fmla="*/ 0 h 1253928"/>
                <a:gd name="connsiteX5" fmla="*/ 680866 w 1253947"/>
                <a:gd name="connsiteY5" fmla="*/ 0 h 1253928"/>
                <a:gd name="connsiteX6" fmla="*/ 1253947 w 1253947"/>
                <a:gd name="connsiteY6" fmla="*/ 573072 h 1253928"/>
                <a:gd name="connsiteX7" fmla="*/ 1253947 w 1253947"/>
                <a:gd name="connsiteY7" fmla="*/ 680857 h 1253928"/>
                <a:gd name="connsiteX8" fmla="*/ 680866 w 1253947"/>
                <a:gd name="connsiteY8" fmla="*/ 1253928 h 1253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47" h="1253928">
                  <a:moveTo>
                    <a:pt x="680866" y="1253928"/>
                  </a:moveTo>
                  <a:lnTo>
                    <a:pt x="573081" y="1253928"/>
                  </a:lnTo>
                  <a:cubicBezTo>
                    <a:pt x="257889" y="1253928"/>
                    <a:pt x="0" y="996049"/>
                    <a:pt x="0" y="680857"/>
                  </a:cubicBezTo>
                  <a:lnTo>
                    <a:pt x="0" y="573072"/>
                  </a:lnTo>
                  <a:cubicBezTo>
                    <a:pt x="0" y="257880"/>
                    <a:pt x="257889" y="0"/>
                    <a:pt x="573081" y="0"/>
                  </a:cubicBezTo>
                  <a:lnTo>
                    <a:pt x="680866" y="0"/>
                  </a:lnTo>
                  <a:cubicBezTo>
                    <a:pt x="996058" y="0"/>
                    <a:pt x="1253947" y="257880"/>
                    <a:pt x="1253947" y="573072"/>
                  </a:cubicBezTo>
                  <a:lnTo>
                    <a:pt x="1253947" y="680857"/>
                  </a:lnTo>
                  <a:cubicBezTo>
                    <a:pt x="1253947" y="996049"/>
                    <a:pt x="996058" y="1253928"/>
                    <a:pt x="680866" y="125392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5" name="Freeform: Shape 1794">
              <a:extLst>
                <a:ext uri="{FF2B5EF4-FFF2-40B4-BE49-F238E27FC236}">
                  <a16:creationId xmlns:a16="http://schemas.microsoft.com/office/drawing/2014/main" id="{CF4C3279-EB99-4137-A972-E97AD9CB022A}"/>
                </a:ext>
              </a:extLst>
            </p:cNvPr>
            <p:cNvSpPr/>
            <p:nvPr/>
          </p:nvSpPr>
          <p:spPr>
            <a:xfrm>
              <a:off x="8407902" y="9587829"/>
              <a:ext cx="1248365" cy="1248365"/>
            </a:xfrm>
            <a:custGeom>
              <a:avLst/>
              <a:gdLst>
                <a:gd name="connsiteX0" fmla="*/ 677837 w 1248365"/>
                <a:gd name="connsiteY0" fmla="*/ 1248365 h 1248365"/>
                <a:gd name="connsiteX1" fmla="*/ 570529 w 1248365"/>
                <a:gd name="connsiteY1" fmla="*/ 1248365 h 1248365"/>
                <a:gd name="connsiteX2" fmla="*/ 0 w 1248365"/>
                <a:gd name="connsiteY2" fmla="*/ 677837 h 1248365"/>
                <a:gd name="connsiteX3" fmla="*/ 0 w 1248365"/>
                <a:gd name="connsiteY3" fmla="*/ 570528 h 1248365"/>
                <a:gd name="connsiteX4" fmla="*/ 570529 w 1248365"/>
                <a:gd name="connsiteY4" fmla="*/ 0 h 1248365"/>
                <a:gd name="connsiteX5" fmla="*/ 677837 w 1248365"/>
                <a:gd name="connsiteY5" fmla="*/ 0 h 1248365"/>
                <a:gd name="connsiteX6" fmla="*/ 1248366 w 1248365"/>
                <a:gd name="connsiteY6" fmla="*/ 570528 h 1248365"/>
                <a:gd name="connsiteX7" fmla="*/ 1248366 w 1248365"/>
                <a:gd name="connsiteY7" fmla="*/ 677837 h 1248365"/>
                <a:gd name="connsiteX8" fmla="*/ 677837 w 1248365"/>
                <a:gd name="connsiteY8" fmla="*/ 1248365 h 1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65">
                  <a:moveTo>
                    <a:pt x="677837" y="1248365"/>
                  </a:moveTo>
                  <a:lnTo>
                    <a:pt x="570529" y="1248365"/>
                  </a:lnTo>
                  <a:cubicBezTo>
                    <a:pt x="256737" y="1248365"/>
                    <a:pt x="0" y="99162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9" y="0"/>
                  </a:cubicBezTo>
                  <a:lnTo>
                    <a:pt x="677837" y="0"/>
                  </a:lnTo>
                  <a:cubicBezTo>
                    <a:pt x="991629" y="0"/>
                    <a:pt x="1248366" y="256737"/>
                    <a:pt x="1248366" y="570528"/>
                  </a:cubicBezTo>
                  <a:lnTo>
                    <a:pt x="1248366" y="677837"/>
                  </a:lnTo>
                  <a:cubicBezTo>
                    <a:pt x="1248366" y="991629"/>
                    <a:pt x="991629" y="1248365"/>
                    <a:pt x="677837" y="1248365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6" name="Freeform: Shape 1795">
              <a:extLst>
                <a:ext uri="{FF2B5EF4-FFF2-40B4-BE49-F238E27FC236}">
                  <a16:creationId xmlns:a16="http://schemas.microsoft.com/office/drawing/2014/main" id="{EA0F7DFF-8BDE-402C-A3E9-1E99B81A9D89}"/>
                </a:ext>
              </a:extLst>
            </p:cNvPr>
            <p:cNvSpPr/>
            <p:nvPr/>
          </p:nvSpPr>
          <p:spPr>
            <a:xfrm>
              <a:off x="8410693" y="9590610"/>
              <a:ext cx="1242783" cy="1242793"/>
            </a:xfrm>
            <a:custGeom>
              <a:avLst/>
              <a:gdLst>
                <a:gd name="connsiteX0" fmla="*/ 674808 w 1242783"/>
                <a:gd name="connsiteY0" fmla="*/ 1242794 h 1242793"/>
                <a:gd name="connsiteX1" fmla="*/ 567976 w 1242783"/>
                <a:gd name="connsiteY1" fmla="*/ 1242794 h 1242793"/>
                <a:gd name="connsiteX2" fmla="*/ 0 w 1242783"/>
                <a:gd name="connsiteY2" fmla="*/ 674818 h 1242793"/>
                <a:gd name="connsiteX3" fmla="*/ 0 w 1242783"/>
                <a:gd name="connsiteY3" fmla="*/ 567985 h 1242793"/>
                <a:gd name="connsiteX4" fmla="*/ 567976 w 1242783"/>
                <a:gd name="connsiteY4" fmla="*/ 0 h 1242793"/>
                <a:gd name="connsiteX5" fmla="*/ 674808 w 1242783"/>
                <a:gd name="connsiteY5" fmla="*/ 0 h 1242793"/>
                <a:gd name="connsiteX6" fmla="*/ 1242784 w 1242783"/>
                <a:gd name="connsiteY6" fmla="*/ 567985 h 1242793"/>
                <a:gd name="connsiteX7" fmla="*/ 1242784 w 1242783"/>
                <a:gd name="connsiteY7" fmla="*/ 674818 h 1242793"/>
                <a:gd name="connsiteX8" fmla="*/ 674808 w 1242783"/>
                <a:gd name="connsiteY8" fmla="*/ 1242794 h 124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83" h="1242793">
                  <a:moveTo>
                    <a:pt x="674808" y="1242794"/>
                  </a:moveTo>
                  <a:lnTo>
                    <a:pt x="567976" y="1242794"/>
                  </a:lnTo>
                  <a:cubicBezTo>
                    <a:pt x="255594" y="1242794"/>
                    <a:pt x="0" y="987199"/>
                    <a:pt x="0" y="674818"/>
                  </a:cubicBezTo>
                  <a:lnTo>
                    <a:pt x="0" y="567985"/>
                  </a:lnTo>
                  <a:cubicBezTo>
                    <a:pt x="0" y="255594"/>
                    <a:pt x="255594" y="0"/>
                    <a:pt x="567976" y="0"/>
                  </a:cubicBezTo>
                  <a:lnTo>
                    <a:pt x="674808" y="0"/>
                  </a:lnTo>
                  <a:cubicBezTo>
                    <a:pt x="987190" y="0"/>
                    <a:pt x="1242784" y="255594"/>
                    <a:pt x="1242784" y="567985"/>
                  </a:cubicBezTo>
                  <a:lnTo>
                    <a:pt x="1242784" y="674818"/>
                  </a:lnTo>
                  <a:cubicBezTo>
                    <a:pt x="1242784" y="987199"/>
                    <a:pt x="987190" y="1242794"/>
                    <a:pt x="674808" y="124279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7" name="Freeform: Shape 1796">
              <a:extLst>
                <a:ext uri="{FF2B5EF4-FFF2-40B4-BE49-F238E27FC236}">
                  <a16:creationId xmlns:a16="http://schemas.microsoft.com/office/drawing/2014/main" id="{3DC69424-DE8B-49C6-A7ED-F32C9FD6659F}"/>
                </a:ext>
              </a:extLst>
            </p:cNvPr>
            <p:cNvSpPr/>
            <p:nvPr/>
          </p:nvSpPr>
          <p:spPr>
            <a:xfrm>
              <a:off x="8413474" y="9593411"/>
              <a:ext cx="1237211" cy="1237202"/>
            </a:xfrm>
            <a:custGeom>
              <a:avLst/>
              <a:gdLst>
                <a:gd name="connsiteX0" fmla="*/ 671779 w 1237211"/>
                <a:gd name="connsiteY0" fmla="*/ 1237202 h 1237202"/>
                <a:gd name="connsiteX1" fmla="*/ 565433 w 1237211"/>
                <a:gd name="connsiteY1" fmla="*/ 1237202 h 1237202"/>
                <a:gd name="connsiteX2" fmla="*/ 0 w 1237211"/>
                <a:gd name="connsiteY2" fmla="*/ 671779 h 1237202"/>
                <a:gd name="connsiteX3" fmla="*/ 0 w 1237211"/>
                <a:gd name="connsiteY3" fmla="*/ 565423 h 1237202"/>
                <a:gd name="connsiteX4" fmla="*/ 565433 w 1237211"/>
                <a:gd name="connsiteY4" fmla="*/ 0 h 1237202"/>
                <a:gd name="connsiteX5" fmla="*/ 671779 w 1237211"/>
                <a:gd name="connsiteY5" fmla="*/ 0 h 1237202"/>
                <a:gd name="connsiteX6" fmla="*/ 1237212 w 1237211"/>
                <a:gd name="connsiteY6" fmla="*/ 565423 h 1237202"/>
                <a:gd name="connsiteX7" fmla="*/ 1237212 w 1237211"/>
                <a:gd name="connsiteY7" fmla="*/ 671779 h 1237202"/>
                <a:gd name="connsiteX8" fmla="*/ 671779 w 1237211"/>
                <a:gd name="connsiteY8" fmla="*/ 1237202 h 123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11" h="1237202">
                  <a:moveTo>
                    <a:pt x="671779" y="1237202"/>
                  </a:moveTo>
                  <a:lnTo>
                    <a:pt x="565433" y="1237202"/>
                  </a:lnTo>
                  <a:cubicBezTo>
                    <a:pt x="254441" y="1237202"/>
                    <a:pt x="0" y="982761"/>
                    <a:pt x="0" y="671779"/>
                  </a:cubicBezTo>
                  <a:lnTo>
                    <a:pt x="0" y="565423"/>
                  </a:lnTo>
                  <a:cubicBezTo>
                    <a:pt x="0" y="254441"/>
                    <a:pt x="254441" y="0"/>
                    <a:pt x="565433" y="0"/>
                  </a:cubicBezTo>
                  <a:lnTo>
                    <a:pt x="671779" y="0"/>
                  </a:lnTo>
                  <a:cubicBezTo>
                    <a:pt x="982770" y="0"/>
                    <a:pt x="1237212" y="254441"/>
                    <a:pt x="1237212" y="565423"/>
                  </a:cubicBezTo>
                  <a:lnTo>
                    <a:pt x="1237212" y="671779"/>
                  </a:lnTo>
                  <a:cubicBezTo>
                    <a:pt x="1237212" y="982761"/>
                    <a:pt x="982770" y="1237202"/>
                    <a:pt x="671779" y="1237202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8" name="Freeform: Shape 1797">
              <a:extLst>
                <a:ext uri="{FF2B5EF4-FFF2-40B4-BE49-F238E27FC236}">
                  <a16:creationId xmlns:a16="http://schemas.microsoft.com/office/drawing/2014/main" id="{1B19D0F1-647A-4F01-B426-0BAFDC7C6679}"/>
                </a:ext>
              </a:extLst>
            </p:cNvPr>
            <p:cNvSpPr/>
            <p:nvPr/>
          </p:nvSpPr>
          <p:spPr>
            <a:xfrm>
              <a:off x="8416274" y="9596192"/>
              <a:ext cx="1231630" cy="1231639"/>
            </a:xfrm>
            <a:custGeom>
              <a:avLst/>
              <a:gdLst>
                <a:gd name="connsiteX0" fmla="*/ 668750 w 1231630"/>
                <a:gd name="connsiteY0" fmla="*/ 1231640 h 1231639"/>
                <a:gd name="connsiteX1" fmla="*/ 562880 w 1231630"/>
                <a:gd name="connsiteY1" fmla="*/ 1231640 h 1231639"/>
                <a:gd name="connsiteX2" fmla="*/ 0 w 1231630"/>
                <a:gd name="connsiteY2" fmla="*/ 668750 h 1231639"/>
                <a:gd name="connsiteX3" fmla="*/ 0 w 1231630"/>
                <a:gd name="connsiteY3" fmla="*/ 562880 h 1231639"/>
                <a:gd name="connsiteX4" fmla="*/ 562880 w 1231630"/>
                <a:gd name="connsiteY4" fmla="*/ 0 h 1231639"/>
                <a:gd name="connsiteX5" fmla="*/ 668750 w 1231630"/>
                <a:gd name="connsiteY5" fmla="*/ 0 h 1231639"/>
                <a:gd name="connsiteX6" fmla="*/ 1231630 w 1231630"/>
                <a:gd name="connsiteY6" fmla="*/ 562880 h 1231639"/>
                <a:gd name="connsiteX7" fmla="*/ 1231630 w 1231630"/>
                <a:gd name="connsiteY7" fmla="*/ 668750 h 1231639"/>
                <a:gd name="connsiteX8" fmla="*/ 668750 w 1231630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0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8" y="1231640"/>
                    <a:pt x="0" y="978341"/>
                    <a:pt x="0" y="668750"/>
                  </a:cubicBezTo>
                  <a:lnTo>
                    <a:pt x="0" y="562880"/>
                  </a:lnTo>
                  <a:cubicBezTo>
                    <a:pt x="0" y="253298"/>
                    <a:pt x="253298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30" y="253298"/>
                    <a:pt x="1231630" y="562880"/>
                  </a:cubicBezTo>
                  <a:lnTo>
                    <a:pt x="1231630" y="668750"/>
                  </a:lnTo>
                  <a:cubicBezTo>
                    <a:pt x="1231630" y="978351"/>
                    <a:pt x="97833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9" name="Freeform: Shape 1798">
              <a:extLst>
                <a:ext uri="{FF2B5EF4-FFF2-40B4-BE49-F238E27FC236}">
                  <a16:creationId xmlns:a16="http://schemas.microsoft.com/office/drawing/2014/main" id="{2F0A21C4-3794-461A-BB14-50B948F83DB7}"/>
                </a:ext>
              </a:extLst>
            </p:cNvPr>
            <p:cNvSpPr/>
            <p:nvPr/>
          </p:nvSpPr>
          <p:spPr>
            <a:xfrm>
              <a:off x="8419056" y="9598983"/>
              <a:ext cx="1226057" cy="1226057"/>
            </a:xfrm>
            <a:custGeom>
              <a:avLst/>
              <a:gdLst>
                <a:gd name="connsiteX0" fmla="*/ 665721 w 1226057"/>
                <a:gd name="connsiteY0" fmla="*/ 1226058 h 1226057"/>
                <a:gd name="connsiteX1" fmla="*/ 560337 w 1226057"/>
                <a:gd name="connsiteY1" fmla="*/ 1226058 h 1226057"/>
                <a:gd name="connsiteX2" fmla="*/ 0 w 1226057"/>
                <a:gd name="connsiteY2" fmla="*/ 665721 h 1226057"/>
                <a:gd name="connsiteX3" fmla="*/ 0 w 1226057"/>
                <a:gd name="connsiteY3" fmla="*/ 560337 h 1226057"/>
                <a:gd name="connsiteX4" fmla="*/ 560337 w 1226057"/>
                <a:gd name="connsiteY4" fmla="*/ 0 h 1226057"/>
                <a:gd name="connsiteX5" fmla="*/ 665721 w 1226057"/>
                <a:gd name="connsiteY5" fmla="*/ 0 h 1226057"/>
                <a:gd name="connsiteX6" fmla="*/ 1226058 w 1226057"/>
                <a:gd name="connsiteY6" fmla="*/ 560337 h 1226057"/>
                <a:gd name="connsiteX7" fmla="*/ 1226058 w 1226057"/>
                <a:gd name="connsiteY7" fmla="*/ 665721 h 1226057"/>
                <a:gd name="connsiteX8" fmla="*/ 665721 w 1226057"/>
                <a:gd name="connsiteY8" fmla="*/ 1226058 h 122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7" h="1226057">
                  <a:moveTo>
                    <a:pt x="665721" y="1226058"/>
                  </a:moveTo>
                  <a:lnTo>
                    <a:pt x="560337" y="1226058"/>
                  </a:lnTo>
                  <a:cubicBezTo>
                    <a:pt x="252155" y="1226058"/>
                    <a:pt x="0" y="973903"/>
                    <a:pt x="0" y="665721"/>
                  </a:cubicBezTo>
                  <a:lnTo>
                    <a:pt x="0" y="560337"/>
                  </a:lnTo>
                  <a:cubicBezTo>
                    <a:pt x="0" y="252155"/>
                    <a:pt x="252146" y="0"/>
                    <a:pt x="560337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21"/>
                  </a:lnTo>
                  <a:cubicBezTo>
                    <a:pt x="1226058" y="973912"/>
                    <a:pt x="973912" y="1226058"/>
                    <a:pt x="665721" y="122605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0" name="Freeform: Shape 1799">
              <a:extLst>
                <a:ext uri="{FF2B5EF4-FFF2-40B4-BE49-F238E27FC236}">
                  <a16:creationId xmlns:a16="http://schemas.microsoft.com/office/drawing/2014/main" id="{6E973464-A4D3-43A3-B05D-35FA4957F0EE}"/>
                </a:ext>
              </a:extLst>
            </p:cNvPr>
            <p:cNvSpPr/>
            <p:nvPr/>
          </p:nvSpPr>
          <p:spPr>
            <a:xfrm>
              <a:off x="8421837" y="9601754"/>
              <a:ext cx="1220485" cy="1220495"/>
            </a:xfrm>
            <a:custGeom>
              <a:avLst/>
              <a:gdLst>
                <a:gd name="connsiteX0" fmla="*/ 662702 w 1220485"/>
                <a:gd name="connsiteY0" fmla="*/ 1220496 h 1220495"/>
                <a:gd name="connsiteX1" fmla="*/ 557784 w 1220485"/>
                <a:gd name="connsiteY1" fmla="*/ 1220496 h 1220495"/>
                <a:gd name="connsiteX2" fmla="*/ 0 w 1220485"/>
                <a:gd name="connsiteY2" fmla="*/ 662702 h 1220495"/>
                <a:gd name="connsiteX3" fmla="*/ 0 w 1220485"/>
                <a:gd name="connsiteY3" fmla="*/ 557794 h 1220495"/>
                <a:gd name="connsiteX4" fmla="*/ 557784 w 1220485"/>
                <a:gd name="connsiteY4" fmla="*/ 0 h 1220495"/>
                <a:gd name="connsiteX5" fmla="*/ 662702 w 1220485"/>
                <a:gd name="connsiteY5" fmla="*/ 0 h 1220495"/>
                <a:gd name="connsiteX6" fmla="*/ 1220486 w 1220485"/>
                <a:gd name="connsiteY6" fmla="*/ 557794 h 1220495"/>
                <a:gd name="connsiteX7" fmla="*/ 1220486 w 1220485"/>
                <a:gd name="connsiteY7" fmla="*/ 662702 h 1220495"/>
                <a:gd name="connsiteX8" fmla="*/ 662702 w 1220485"/>
                <a:gd name="connsiteY8" fmla="*/ 1220496 h 122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85" h="1220495">
                  <a:moveTo>
                    <a:pt x="662702" y="1220496"/>
                  </a:moveTo>
                  <a:lnTo>
                    <a:pt x="557784" y="1220496"/>
                  </a:lnTo>
                  <a:cubicBezTo>
                    <a:pt x="251003" y="1220496"/>
                    <a:pt x="0" y="969493"/>
                    <a:pt x="0" y="662702"/>
                  </a:cubicBezTo>
                  <a:lnTo>
                    <a:pt x="0" y="557794"/>
                  </a:lnTo>
                  <a:cubicBezTo>
                    <a:pt x="0" y="251013"/>
                    <a:pt x="251003" y="0"/>
                    <a:pt x="557784" y="0"/>
                  </a:cubicBezTo>
                  <a:lnTo>
                    <a:pt x="662702" y="0"/>
                  </a:lnTo>
                  <a:cubicBezTo>
                    <a:pt x="969483" y="0"/>
                    <a:pt x="1220486" y="251013"/>
                    <a:pt x="1220486" y="557794"/>
                  </a:cubicBezTo>
                  <a:lnTo>
                    <a:pt x="1220486" y="662702"/>
                  </a:lnTo>
                  <a:cubicBezTo>
                    <a:pt x="1220486" y="969502"/>
                    <a:pt x="969483" y="1220496"/>
                    <a:pt x="662702" y="1220496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1" name="Freeform: Shape 1800">
              <a:extLst>
                <a:ext uri="{FF2B5EF4-FFF2-40B4-BE49-F238E27FC236}">
                  <a16:creationId xmlns:a16="http://schemas.microsoft.com/office/drawing/2014/main" id="{991A1E8C-4C30-4FA4-8FE9-833BF769A429}"/>
                </a:ext>
              </a:extLst>
            </p:cNvPr>
            <p:cNvSpPr/>
            <p:nvPr/>
          </p:nvSpPr>
          <p:spPr>
            <a:xfrm>
              <a:off x="8424628" y="9604555"/>
              <a:ext cx="1214913" cy="1214904"/>
            </a:xfrm>
            <a:custGeom>
              <a:avLst/>
              <a:gdLst>
                <a:gd name="connsiteX0" fmla="*/ 659673 w 1214913"/>
                <a:gd name="connsiteY0" fmla="*/ 1214904 h 1214904"/>
                <a:gd name="connsiteX1" fmla="*/ 555241 w 1214913"/>
                <a:gd name="connsiteY1" fmla="*/ 1214904 h 1214904"/>
                <a:gd name="connsiteX2" fmla="*/ 0 w 1214913"/>
                <a:gd name="connsiteY2" fmla="*/ 659673 h 1214904"/>
                <a:gd name="connsiteX3" fmla="*/ 0 w 1214913"/>
                <a:gd name="connsiteY3" fmla="*/ 555232 h 1214904"/>
                <a:gd name="connsiteX4" fmla="*/ 555241 w 1214913"/>
                <a:gd name="connsiteY4" fmla="*/ 0 h 1214904"/>
                <a:gd name="connsiteX5" fmla="*/ 659673 w 1214913"/>
                <a:gd name="connsiteY5" fmla="*/ 0 h 1214904"/>
                <a:gd name="connsiteX6" fmla="*/ 1214914 w 1214913"/>
                <a:gd name="connsiteY6" fmla="*/ 555232 h 1214904"/>
                <a:gd name="connsiteX7" fmla="*/ 1214914 w 1214913"/>
                <a:gd name="connsiteY7" fmla="*/ 659673 h 1214904"/>
                <a:gd name="connsiteX8" fmla="*/ 659673 w 1214913"/>
                <a:gd name="connsiteY8" fmla="*/ 1214904 h 121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13" h="1214904">
                  <a:moveTo>
                    <a:pt x="659673" y="1214904"/>
                  </a:moveTo>
                  <a:lnTo>
                    <a:pt x="555241" y="1214904"/>
                  </a:lnTo>
                  <a:cubicBezTo>
                    <a:pt x="249860" y="1214904"/>
                    <a:pt x="0" y="965054"/>
                    <a:pt x="0" y="659673"/>
                  </a:cubicBezTo>
                  <a:lnTo>
                    <a:pt x="0" y="555232"/>
                  </a:lnTo>
                  <a:cubicBezTo>
                    <a:pt x="0" y="249850"/>
                    <a:pt x="249860" y="0"/>
                    <a:pt x="555241" y="0"/>
                  </a:cubicBezTo>
                  <a:lnTo>
                    <a:pt x="659673" y="0"/>
                  </a:lnTo>
                  <a:cubicBezTo>
                    <a:pt x="965054" y="0"/>
                    <a:pt x="1214914" y="249850"/>
                    <a:pt x="1214914" y="555232"/>
                  </a:cubicBezTo>
                  <a:lnTo>
                    <a:pt x="1214914" y="659673"/>
                  </a:lnTo>
                  <a:cubicBezTo>
                    <a:pt x="1214914" y="965054"/>
                    <a:pt x="965054" y="1214904"/>
                    <a:pt x="659673" y="1214904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2" name="Freeform: Shape 1801">
              <a:extLst>
                <a:ext uri="{FF2B5EF4-FFF2-40B4-BE49-F238E27FC236}">
                  <a16:creationId xmlns:a16="http://schemas.microsoft.com/office/drawing/2014/main" id="{5934AFD9-D87A-4C45-8DAC-B9E96FA644D3}"/>
                </a:ext>
              </a:extLst>
            </p:cNvPr>
            <p:cNvSpPr/>
            <p:nvPr/>
          </p:nvSpPr>
          <p:spPr>
            <a:xfrm>
              <a:off x="8427419" y="9607345"/>
              <a:ext cx="1209332" cy="1209331"/>
            </a:xfrm>
            <a:custGeom>
              <a:avLst/>
              <a:gdLst>
                <a:gd name="connsiteX0" fmla="*/ 656644 w 1209332"/>
                <a:gd name="connsiteY0" fmla="*/ 1209332 h 1209331"/>
                <a:gd name="connsiteX1" fmla="*/ 552688 w 1209332"/>
                <a:gd name="connsiteY1" fmla="*/ 1209332 h 1209331"/>
                <a:gd name="connsiteX2" fmla="*/ 0 w 1209332"/>
                <a:gd name="connsiteY2" fmla="*/ 656644 h 1209331"/>
                <a:gd name="connsiteX3" fmla="*/ 0 w 1209332"/>
                <a:gd name="connsiteY3" fmla="*/ 552688 h 1209331"/>
                <a:gd name="connsiteX4" fmla="*/ 552688 w 1209332"/>
                <a:gd name="connsiteY4" fmla="*/ 0 h 1209331"/>
                <a:gd name="connsiteX5" fmla="*/ 656644 w 1209332"/>
                <a:gd name="connsiteY5" fmla="*/ 0 h 1209331"/>
                <a:gd name="connsiteX6" fmla="*/ 1209332 w 1209332"/>
                <a:gd name="connsiteY6" fmla="*/ 552688 h 1209331"/>
                <a:gd name="connsiteX7" fmla="*/ 1209332 w 1209332"/>
                <a:gd name="connsiteY7" fmla="*/ 656644 h 1209331"/>
                <a:gd name="connsiteX8" fmla="*/ 656644 w 1209332"/>
                <a:gd name="connsiteY8" fmla="*/ 1209332 h 120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2" h="1209331">
                  <a:moveTo>
                    <a:pt x="656644" y="1209332"/>
                  </a:moveTo>
                  <a:lnTo>
                    <a:pt x="552688" y="1209332"/>
                  </a:lnTo>
                  <a:cubicBezTo>
                    <a:pt x="248707" y="1209332"/>
                    <a:pt x="0" y="960625"/>
                    <a:pt x="0" y="656644"/>
                  </a:cubicBezTo>
                  <a:lnTo>
                    <a:pt x="0" y="552688"/>
                  </a:lnTo>
                  <a:cubicBezTo>
                    <a:pt x="0" y="248708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8"/>
                    <a:pt x="1209332" y="552688"/>
                  </a:cubicBezTo>
                  <a:lnTo>
                    <a:pt x="1209332" y="656644"/>
                  </a:lnTo>
                  <a:cubicBezTo>
                    <a:pt x="1209332" y="960625"/>
                    <a:pt x="960625" y="1209332"/>
                    <a:pt x="656644" y="1209332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3" name="Freeform: Shape 1802">
              <a:extLst>
                <a:ext uri="{FF2B5EF4-FFF2-40B4-BE49-F238E27FC236}">
                  <a16:creationId xmlns:a16="http://schemas.microsoft.com/office/drawing/2014/main" id="{AF2F33B0-02D1-4D73-85F6-18E0FA32345C}"/>
                </a:ext>
              </a:extLst>
            </p:cNvPr>
            <p:cNvSpPr/>
            <p:nvPr/>
          </p:nvSpPr>
          <p:spPr>
            <a:xfrm>
              <a:off x="8430209" y="9610136"/>
              <a:ext cx="1203759" cy="1203759"/>
            </a:xfrm>
            <a:custGeom>
              <a:avLst/>
              <a:gdLst>
                <a:gd name="connsiteX0" fmla="*/ 653615 w 1203759"/>
                <a:gd name="connsiteY0" fmla="*/ 1203760 h 1203759"/>
                <a:gd name="connsiteX1" fmla="*/ 550145 w 1203759"/>
                <a:gd name="connsiteY1" fmla="*/ 1203760 h 1203759"/>
                <a:gd name="connsiteX2" fmla="*/ 0 w 1203759"/>
                <a:gd name="connsiteY2" fmla="*/ 653615 h 1203759"/>
                <a:gd name="connsiteX3" fmla="*/ 0 w 1203759"/>
                <a:gd name="connsiteY3" fmla="*/ 550145 h 1203759"/>
                <a:gd name="connsiteX4" fmla="*/ 550145 w 1203759"/>
                <a:gd name="connsiteY4" fmla="*/ 0 h 1203759"/>
                <a:gd name="connsiteX5" fmla="*/ 653615 w 1203759"/>
                <a:gd name="connsiteY5" fmla="*/ 0 h 1203759"/>
                <a:gd name="connsiteX6" fmla="*/ 1203760 w 1203759"/>
                <a:gd name="connsiteY6" fmla="*/ 550145 h 1203759"/>
                <a:gd name="connsiteX7" fmla="*/ 1203760 w 1203759"/>
                <a:gd name="connsiteY7" fmla="*/ 653615 h 1203759"/>
                <a:gd name="connsiteX8" fmla="*/ 653615 w 1203759"/>
                <a:gd name="connsiteY8" fmla="*/ 1203760 h 120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59">
                  <a:moveTo>
                    <a:pt x="653615" y="1203760"/>
                  </a:moveTo>
                  <a:lnTo>
                    <a:pt x="550145" y="1203760"/>
                  </a:lnTo>
                  <a:cubicBezTo>
                    <a:pt x="247564" y="1203760"/>
                    <a:pt x="0" y="956196"/>
                    <a:pt x="0" y="653615"/>
                  </a:cubicBezTo>
                  <a:lnTo>
                    <a:pt x="0" y="550145"/>
                  </a:lnTo>
                  <a:cubicBezTo>
                    <a:pt x="0" y="247564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45"/>
                  </a:cubicBezTo>
                  <a:lnTo>
                    <a:pt x="1203760" y="653615"/>
                  </a:lnTo>
                  <a:cubicBezTo>
                    <a:pt x="1203750" y="956186"/>
                    <a:pt x="956186" y="1203760"/>
                    <a:pt x="653615" y="1203760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4" name="Freeform: Shape 1803">
              <a:extLst>
                <a:ext uri="{FF2B5EF4-FFF2-40B4-BE49-F238E27FC236}">
                  <a16:creationId xmlns:a16="http://schemas.microsoft.com/office/drawing/2014/main" id="{9B919532-612C-4849-A599-DD17C0F445B6}"/>
                </a:ext>
              </a:extLst>
            </p:cNvPr>
            <p:cNvSpPr/>
            <p:nvPr/>
          </p:nvSpPr>
          <p:spPr>
            <a:xfrm>
              <a:off x="8433000" y="9612927"/>
              <a:ext cx="1198178" cy="1198178"/>
            </a:xfrm>
            <a:custGeom>
              <a:avLst/>
              <a:gdLst>
                <a:gd name="connsiteX0" fmla="*/ 650586 w 1198178"/>
                <a:gd name="connsiteY0" fmla="*/ 1198179 h 1198178"/>
                <a:gd name="connsiteX1" fmla="*/ 547592 w 1198178"/>
                <a:gd name="connsiteY1" fmla="*/ 1198179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8 w 1198178"/>
                <a:gd name="connsiteY6" fmla="*/ 547592 h 1198178"/>
                <a:gd name="connsiteX7" fmla="*/ 1198178 w 1198178"/>
                <a:gd name="connsiteY7" fmla="*/ 650586 h 1198178"/>
                <a:gd name="connsiteX8" fmla="*/ 650586 w 1198178"/>
                <a:gd name="connsiteY8" fmla="*/ 1198179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9"/>
                  </a:moveTo>
                  <a:lnTo>
                    <a:pt x="547592" y="1198179"/>
                  </a:lnTo>
                  <a:cubicBezTo>
                    <a:pt x="246421" y="1198179"/>
                    <a:pt x="0" y="95176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21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8" y="246412"/>
                    <a:pt x="1198178" y="547592"/>
                  </a:cubicBezTo>
                  <a:lnTo>
                    <a:pt x="1198178" y="650586"/>
                  </a:lnTo>
                  <a:cubicBezTo>
                    <a:pt x="1198178" y="951757"/>
                    <a:pt x="951757" y="1198179"/>
                    <a:pt x="650586" y="1198179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5" name="Freeform: Shape 1804">
              <a:extLst>
                <a:ext uri="{FF2B5EF4-FFF2-40B4-BE49-F238E27FC236}">
                  <a16:creationId xmlns:a16="http://schemas.microsoft.com/office/drawing/2014/main" id="{5BAAB2D1-B48B-484B-8F72-3C2F8A407FCC}"/>
                </a:ext>
              </a:extLst>
            </p:cNvPr>
            <p:cNvSpPr/>
            <p:nvPr/>
          </p:nvSpPr>
          <p:spPr>
            <a:xfrm>
              <a:off x="8435772" y="9615709"/>
              <a:ext cx="1192615" cy="1192615"/>
            </a:xfrm>
            <a:custGeom>
              <a:avLst/>
              <a:gdLst>
                <a:gd name="connsiteX0" fmla="*/ 647567 w 1192615"/>
                <a:gd name="connsiteY0" fmla="*/ 1192616 h 1192615"/>
                <a:gd name="connsiteX1" fmla="*/ 545049 w 1192615"/>
                <a:gd name="connsiteY1" fmla="*/ 1192616 h 1192615"/>
                <a:gd name="connsiteX2" fmla="*/ 0 w 1192615"/>
                <a:gd name="connsiteY2" fmla="*/ 647567 h 1192615"/>
                <a:gd name="connsiteX3" fmla="*/ 0 w 1192615"/>
                <a:gd name="connsiteY3" fmla="*/ 545049 h 1192615"/>
                <a:gd name="connsiteX4" fmla="*/ 545049 w 1192615"/>
                <a:gd name="connsiteY4" fmla="*/ 0 h 1192615"/>
                <a:gd name="connsiteX5" fmla="*/ 647567 w 1192615"/>
                <a:gd name="connsiteY5" fmla="*/ 0 h 1192615"/>
                <a:gd name="connsiteX6" fmla="*/ 1192616 w 1192615"/>
                <a:gd name="connsiteY6" fmla="*/ 545049 h 1192615"/>
                <a:gd name="connsiteX7" fmla="*/ 1192616 w 1192615"/>
                <a:gd name="connsiteY7" fmla="*/ 647567 h 1192615"/>
                <a:gd name="connsiteX8" fmla="*/ 647567 w 119261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15" h="1192615">
                  <a:moveTo>
                    <a:pt x="647567" y="1192616"/>
                  </a:moveTo>
                  <a:lnTo>
                    <a:pt x="545049" y="1192616"/>
                  </a:lnTo>
                  <a:cubicBezTo>
                    <a:pt x="245269" y="1192616"/>
                    <a:pt x="0" y="947337"/>
                    <a:pt x="0" y="647567"/>
                  </a:cubicBezTo>
                  <a:lnTo>
                    <a:pt x="0" y="545049"/>
                  </a:lnTo>
                  <a:cubicBezTo>
                    <a:pt x="0" y="245269"/>
                    <a:pt x="245269" y="0"/>
                    <a:pt x="545049" y="0"/>
                  </a:cubicBezTo>
                  <a:lnTo>
                    <a:pt x="647567" y="0"/>
                  </a:lnTo>
                  <a:cubicBezTo>
                    <a:pt x="947347" y="0"/>
                    <a:pt x="1192616" y="245269"/>
                    <a:pt x="1192616" y="545049"/>
                  </a:cubicBezTo>
                  <a:lnTo>
                    <a:pt x="1192616" y="647567"/>
                  </a:lnTo>
                  <a:cubicBezTo>
                    <a:pt x="1192616" y="947337"/>
                    <a:pt x="947347" y="1192616"/>
                    <a:pt x="64756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6" name="Freeform: Shape 1805">
              <a:extLst>
                <a:ext uri="{FF2B5EF4-FFF2-40B4-BE49-F238E27FC236}">
                  <a16:creationId xmlns:a16="http://schemas.microsoft.com/office/drawing/2014/main" id="{A95C0BAD-D9A0-4E1F-A327-60D8A417C7C9}"/>
                </a:ext>
              </a:extLst>
            </p:cNvPr>
            <p:cNvSpPr/>
            <p:nvPr/>
          </p:nvSpPr>
          <p:spPr>
            <a:xfrm>
              <a:off x="8438563" y="9618499"/>
              <a:ext cx="1187034" cy="1187033"/>
            </a:xfrm>
            <a:custGeom>
              <a:avLst/>
              <a:gdLst>
                <a:gd name="connsiteX0" fmla="*/ 644538 w 1187034"/>
                <a:gd name="connsiteY0" fmla="*/ 1187034 h 1187033"/>
                <a:gd name="connsiteX1" fmla="*/ 542496 w 1187034"/>
                <a:gd name="connsiteY1" fmla="*/ 1187034 h 1187033"/>
                <a:gd name="connsiteX2" fmla="*/ 0 w 1187034"/>
                <a:gd name="connsiteY2" fmla="*/ 644538 h 1187033"/>
                <a:gd name="connsiteX3" fmla="*/ 0 w 1187034"/>
                <a:gd name="connsiteY3" fmla="*/ 542496 h 1187033"/>
                <a:gd name="connsiteX4" fmla="*/ 542496 w 1187034"/>
                <a:gd name="connsiteY4" fmla="*/ 0 h 1187033"/>
                <a:gd name="connsiteX5" fmla="*/ 644538 w 1187034"/>
                <a:gd name="connsiteY5" fmla="*/ 0 h 1187033"/>
                <a:gd name="connsiteX6" fmla="*/ 1187034 w 1187034"/>
                <a:gd name="connsiteY6" fmla="*/ 542496 h 1187033"/>
                <a:gd name="connsiteX7" fmla="*/ 1187034 w 1187034"/>
                <a:gd name="connsiteY7" fmla="*/ 644538 h 1187033"/>
                <a:gd name="connsiteX8" fmla="*/ 644538 w 1187034"/>
                <a:gd name="connsiteY8" fmla="*/ 1187034 h 1187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33">
                  <a:moveTo>
                    <a:pt x="644538" y="1187034"/>
                  </a:moveTo>
                  <a:lnTo>
                    <a:pt x="542496" y="1187034"/>
                  </a:lnTo>
                  <a:cubicBezTo>
                    <a:pt x="244126" y="1187034"/>
                    <a:pt x="0" y="942908"/>
                    <a:pt x="0" y="644538"/>
                  </a:cubicBezTo>
                  <a:lnTo>
                    <a:pt x="0" y="542496"/>
                  </a:lnTo>
                  <a:cubicBezTo>
                    <a:pt x="0" y="244126"/>
                    <a:pt x="244126" y="0"/>
                    <a:pt x="542496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6"/>
                  </a:cubicBezTo>
                  <a:lnTo>
                    <a:pt x="1187034" y="644538"/>
                  </a:lnTo>
                  <a:cubicBezTo>
                    <a:pt x="1187034" y="942908"/>
                    <a:pt x="942918" y="1187034"/>
                    <a:pt x="644538" y="1187034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7" name="Freeform: Shape 1806">
              <a:extLst>
                <a:ext uri="{FF2B5EF4-FFF2-40B4-BE49-F238E27FC236}">
                  <a16:creationId xmlns:a16="http://schemas.microsoft.com/office/drawing/2014/main" id="{C2A31913-F445-420B-9CA3-F679B3A01673}"/>
                </a:ext>
              </a:extLst>
            </p:cNvPr>
            <p:cNvSpPr/>
            <p:nvPr/>
          </p:nvSpPr>
          <p:spPr>
            <a:xfrm>
              <a:off x="8441354" y="9621281"/>
              <a:ext cx="1181461" cy="1181462"/>
            </a:xfrm>
            <a:custGeom>
              <a:avLst/>
              <a:gdLst>
                <a:gd name="connsiteX0" fmla="*/ 641509 w 1181461"/>
                <a:gd name="connsiteY0" fmla="*/ 1181462 h 1181462"/>
                <a:gd name="connsiteX1" fmla="*/ 539953 w 1181461"/>
                <a:gd name="connsiteY1" fmla="*/ 1181462 h 1181462"/>
                <a:gd name="connsiteX2" fmla="*/ 0 w 1181461"/>
                <a:gd name="connsiteY2" fmla="*/ 641509 h 1181462"/>
                <a:gd name="connsiteX3" fmla="*/ 0 w 1181461"/>
                <a:gd name="connsiteY3" fmla="*/ 539953 h 1181462"/>
                <a:gd name="connsiteX4" fmla="*/ 539953 w 1181461"/>
                <a:gd name="connsiteY4" fmla="*/ 0 h 1181462"/>
                <a:gd name="connsiteX5" fmla="*/ 641509 w 1181461"/>
                <a:gd name="connsiteY5" fmla="*/ 0 h 1181462"/>
                <a:gd name="connsiteX6" fmla="*/ 1181462 w 1181461"/>
                <a:gd name="connsiteY6" fmla="*/ 539953 h 1181462"/>
                <a:gd name="connsiteX7" fmla="*/ 1181462 w 1181461"/>
                <a:gd name="connsiteY7" fmla="*/ 641509 h 1181462"/>
                <a:gd name="connsiteX8" fmla="*/ 641509 w 1181461"/>
                <a:gd name="connsiteY8" fmla="*/ 1181462 h 118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1" h="1181462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83" y="1181462"/>
                    <a:pt x="0" y="93848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79" y="0"/>
                    <a:pt x="1181462" y="242983"/>
                    <a:pt x="1181462" y="539953"/>
                  </a:cubicBezTo>
                  <a:lnTo>
                    <a:pt x="1181462" y="641509"/>
                  </a:lnTo>
                  <a:cubicBezTo>
                    <a:pt x="1181453" y="938489"/>
                    <a:pt x="93847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08" name="Freeform: Shape 1807">
            <a:extLst>
              <a:ext uri="{FF2B5EF4-FFF2-40B4-BE49-F238E27FC236}">
                <a16:creationId xmlns:a16="http://schemas.microsoft.com/office/drawing/2014/main" id="{3DA47A5E-66BE-4227-95B9-7A5283B9FB72}"/>
              </a:ext>
            </a:extLst>
          </p:cNvPr>
          <p:cNvSpPr/>
          <p:nvPr/>
        </p:nvSpPr>
        <p:spPr>
          <a:xfrm>
            <a:off x="16148479" y="1881205"/>
            <a:ext cx="1138104" cy="1138094"/>
          </a:xfrm>
          <a:custGeom>
            <a:avLst/>
            <a:gdLst>
              <a:gd name="connsiteX0" fmla="*/ 617963 w 1138104"/>
              <a:gd name="connsiteY0" fmla="*/ 1138095 h 1138094"/>
              <a:gd name="connsiteX1" fmla="*/ 520132 w 1138104"/>
              <a:gd name="connsiteY1" fmla="*/ 1138095 h 1138094"/>
              <a:gd name="connsiteX2" fmla="*/ 0 w 1138104"/>
              <a:gd name="connsiteY2" fmla="*/ 617963 h 1138094"/>
              <a:gd name="connsiteX3" fmla="*/ 0 w 1138104"/>
              <a:gd name="connsiteY3" fmla="*/ 520132 h 1138094"/>
              <a:gd name="connsiteX4" fmla="*/ 520132 w 1138104"/>
              <a:gd name="connsiteY4" fmla="*/ 0 h 1138094"/>
              <a:gd name="connsiteX5" fmla="*/ 617963 w 1138104"/>
              <a:gd name="connsiteY5" fmla="*/ 0 h 1138094"/>
              <a:gd name="connsiteX6" fmla="*/ 1138104 w 1138104"/>
              <a:gd name="connsiteY6" fmla="*/ 520132 h 1138094"/>
              <a:gd name="connsiteX7" fmla="*/ 1138104 w 1138104"/>
              <a:gd name="connsiteY7" fmla="*/ 617963 h 1138094"/>
              <a:gd name="connsiteX8" fmla="*/ 617963 w 1138104"/>
              <a:gd name="connsiteY8" fmla="*/ 1138095 h 113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104" h="1138094">
                <a:moveTo>
                  <a:pt x="617963" y="1138095"/>
                </a:moveTo>
                <a:lnTo>
                  <a:pt x="520132" y="1138095"/>
                </a:lnTo>
                <a:cubicBezTo>
                  <a:pt x="234058" y="1138095"/>
                  <a:pt x="0" y="904037"/>
                  <a:pt x="0" y="617963"/>
                </a:cubicBezTo>
                <a:lnTo>
                  <a:pt x="0" y="520132"/>
                </a:lnTo>
                <a:cubicBezTo>
                  <a:pt x="0" y="234058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104" y="234058"/>
                  <a:pt x="1138104" y="520132"/>
                </a:cubicBezTo>
                <a:lnTo>
                  <a:pt x="1138104" y="617963"/>
                </a:lnTo>
                <a:cubicBezTo>
                  <a:pt x="1138104" y="904037"/>
                  <a:pt x="904037" y="1138095"/>
                  <a:pt x="617963" y="1138095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09" name="Freeform: Shape 1808">
            <a:extLst>
              <a:ext uri="{FF2B5EF4-FFF2-40B4-BE49-F238E27FC236}">
                <a16:creationId xmlns:a16="http://schemas.microsoft.com/office/drawing/2014/main" id="{6FE8E86B-1E41-4325-A3A7-E9EF8D7A767E}"/>
              </a:ext>
            </a:extLst>
          </p:cNvPr>
          <p:cNvSpPr/>
          <p:nvPr/>
        </p:nvSpPr>
        <p:spPr>
          <a:xfrm>
            <a:off x="16195685" y="1920077"/>
            <a:ext cx="1043663" cy="1043663"/>
          </a:xfrm>
          <a:custGeom>
            <a:avLst/>
            <a:gdLst>
              <a:gd name="connsiteX0" fmla="*/ 566690 w 1043663"/>
              <a:gd name="connsiteY0" fmla="*/ 1043664 h 1043663"/>
              <a:gd name="connsiteX1" fmla="*/ 476974 w 1043663"/>
              <a:gd name="connsiteY1" fmla="*/ 1043664 h 1043663"/>
              <a:gd name="connsiteX2" fmla="*/ 0 w 1043663"/>
              <a:gd name="connsiteY2" fmla="*/ 566690 h 1043663"/>
              <a:gd name="connsiteX3" fmla="*/ 0 w 1043663"/>
              <a:gd name="connsiteY3" fmla="*/ 476974 h 1043663"/>
              <a:gd name="connsiteX4" fmla="*/ 476974 w 1043663"/>
              <a:gd name="connsiteY4" fmla="*/ 0 h 1043663"/>
              <a:gd name="connsiteX5" fmla="*/ 566690 w 1043663"/>
              <a:gd name="connsiteY5" fmla="*/ 0 h 1043663"/>
              <a:gd name="connsiteX6" fmla="*/ 1043664 w 1043663"/>
              <a:gd name="connsiteY6" fmla="*/ 476974 h 1043663"/>
              <a:gd name="connsiteX7" fmla="*/ 1043664 w 1043663"/>
              <a:gd name="connsiteY7" fmla="*/ 566690 h 1043663"/>
              <a:gd name="connsiteX8" fmla="*/ 566690 w 1043663"/>
              <a:gd name="connsiteY8" fmla="*/ 1043664 h 104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63" h="1043663">
                <a:moveTo>
                  <a:pt x="566690" y="1043664"/>
                </a:moveTo>
                <a:lnTo>
                  <a:pt x="476974" y="1043664"/>
                </a:lnTo>
                <a:cubicBezTo>
                  <a:pt x="214636" y="1043664"/>
                  <a:pt x="0" y="829027"/>
                  <a:pt x="0" y="566690"/>
                </a:cubicBezTo>
                <a:lnTo>
                  <a:pt x="0" y="476974"/>
                </a:lnTo>
                <a:cubicBezTo>
                  <a:pt x="0" y="214636"/>
                  <a:pt x="214646" y="0"/>
                  <a:pt x="476974" y="0"/>
                </a:cubicBezTo>
                <a:lnTo>
                  <a:pt x="566690" y="0"/>
                </a:lnTo>
                <a:cubicBezTo>
                  <a:pt x="829028" y="0"/>
                  <a:pt x="1043664" y="214636"/>
                  <a:pt x="1043664" y="476974"/>
                </a:cubicBezTo>
                <a:lnTo>
                  <a:pt x="1043664" y="566690"/>
                </a:lnTo>
                <a:cubicBezTo>
                  <a:pt x="1043673" y="829027"/>
                  <a:pt x="829028" y="1043664"/>
                  <a:pt x="566690" y="104366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10" name="Freeform: Shape 1809">
            <a:extLst>
              <a:ext uri="{FF2B5EF4-FFF2-40B4-BE49-F238E27FC236}">
                <a16:creationId xmlns:a16="http://schemas.microsoft.com/office/drawing/2014/main" id="{549B2030-FBBD-4ECD-990D-B752EED94B87}"/>
              </a:ext>
            </a:extLst>
          </p:cNvPr>
          <p:cNvSpPr/>
          <p:nvPr/>
        </p:nvSpPr>
        <p:spPr>
          <a:xfrm>
            <a:off x="16190462" y="2640352"/>
            <a:ext cx="1061191" cy="378957"/>
          </a:xfrm>
          <a:custGeom>
            <a:avLst/>
            <a:gdLst>
              <a:gd name="connsiteX0" fmla="*/ 1008262 w 1061191"/>
              <a:gd name="connsiteY0" fmla="*/ 14902 h 378957"/>
              <a:gd name="connsiteX1" fmla="*/ 550615 w 1061191"/>
              <a:gd name="connsiteY1" fmla="*/ 211546 h 378957"/>
              <a:gd name="connsiteX2" fmla="*/ 531736 w 1061191"/>
              <a:gd name="connsiteY2" fmla="*/ 211432 h 378957"/>
              <a:gd name="connsiteX3" fmla="*/ 531736 w 1061191"/>
              <a:gd name="connsiteY3" fmla="*/ 211327 h 378957"/>
              <a:gd name="connsiteX4" fmla="*/ 527602 w 1061191"/>
              <a:gd name="connsiteY4" fmla="*/ 211384 h 378957"/>
              <a:gd name="connsiteX5" fmla="*/ 523478 w 1061191"/>
              <a:gd name="connsiteY5" fmla="*/ 211327 h 378957"/>
              <a:gd name="connsiteX6" fmla="*/ 523478 w 1061191"/>
              <a:gd name="connsiteY6" fmla="*/ 211432 h 378957"/>
              <a:gd name="connsiteX7" fmla="*/ 504600 w 1061191"/>
              <a:gd name="connsiteY7" fmla="*/ 211546 h 378957"/>
              <a:gd name="connsiteX8" fmla="*/ 46952 w 1061191"/>
              <a:gd name="connsiteY8" fmla="*/ 14902 h 378957"/>
              <a:gd name="connsiteX9" fmla="*/ 6471 w 1061191"/>
              <a:gd name="connsiteY9" fmla="*/ 74577 h 378957"/>
              <a:gd name="connsiteX10" fmla="*/ 479311 w 1061191"/>
              <a:gd name="connsiteY10" fmla="*/ 378957 h 378957"/>
              <a:gd name="connsiteX11" fmla="*/ 523478 w 1061191"/>
              <a:gd name="connsiteY11" fmla="*/ 378957 h 378957"/>
              <a:gd name="connsiteX12" fmla="*/ 531736 w 1061191"/>
              <a:gd name="connsiteY12" fmla="*/ 378957 h 378957"/>
              <a:gd name="connsiteX13" fmla="*/ 575904 w 1061191"/>
              <a:gd name="connsiteY13" fmla="*/ 378957 h 378957"/>
              <a:gd name="connsiteX14" fmla="*/ 1048744 w 1061191"/>
              <a:gd name="connsiteY14" fmla="*/ 74577 h 378957"/>
              <a:gd name="connsiteX15" fmla="*/ 1008262 w 1061191"/>
              <a:gd name="connsiteY15" fmla="*/ 14902 h 37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91" h="378957">
                <a:moveTo>
                  <a:pt x="1008262" y="14902"/>
                </a:moveTo>
                <a:cubicBezTo>
                  <a:pt x="803980" y="-54554"/>
                  <a:pt x="858091" y="211546"/>
                  <a:pt x="550615" y="211546"/>
                </a:cubicBezTo>
                <a:cubicBezTo>
                  <a:pt x="546509" y="211546"/>
                  <a:pt x="538499" y="211499"/>
                  <a:pt x="531736" y="211432"/>
                </a:cubicBezTo>
                <a:lnTo>
                  <a:pt x="531736" y="211327"/>
                </a:lnTo>
                <a:cubicBezTo>
                  <a:pt x="530603" y="211346"/>
                  <a:pt x="529155" y="211365"/>
                  <a:pt x="527602" y="211384"/>
                </a:cubicBezTo>
                <a:cubicBezTo>
                  <a:pt x="526050" y="211365"/>
                  <a:pt x="524612" y="211346"/>
                  <a:pt x="523478" y="211327"/>
                </a:cubicBezTo>
                <a:lnTo>
                  <a:pt x="523478" y="211432"/>
                </a:lnTo>
                <a:cubicBezTo>
                  <a:pt x="516715" y="211499"/>
                  <a:pt x="508705" y="211546"/>
                  <a:pt x="504600" y="211546"/>
                </a:cubicBezTo>
                <a:cubicBezTo>
                  <a:pt x="208801" y="211546"/>
                  <a:pt x="208801" y="-66412"/>
                  <a:pt x="46952" y="14902"/>
                </a:cubicBezTo>
                <a:cubicBezTo>
                  <a:pt x="-24895" y="51002"/>
                  <a:pt x="7337" y="73300"/>
                  <a:pt x="6471" y="74577"/>
                </a:cubicBezTo>
                <a:cubicBezTo>
                  <a:pt x="88852" y="253723"/>
                  <a:pt x="270104" y="378957"/>
                  <a:pt x="479311" y="378957"/>
                </a:cubicBezTo>
                <a:lnTo>
                  <a:pt x="523478" y="378957"/>
                </a:lnTo>
                <a:lnTo>
                  <a:pt x="531736" y="378957"/>
                </a:lnTo>
                <a:lnTo>
                  <a:pt x="575904" y="378957"/>
                </a:lnTo>
                <a:cubicBezTo>
                  <a:pt x="785101" y="378957"/>
                  <a:pt x="966362" y="253723"/>
                  <a:pt x="1048744" y="74577"/>
                </a:cubicBezTo>
                <a:cubicBezTo>
                  <a:pt x="1047887" y="73291"/>
                  <a:pt x="1096121" y="44763"/>
                  <a:pt x="1008262" y="14902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11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6148460" y="2405280"/>
            <a:ext cx="1138123" cy="623268"/>
            <a:chOff x="8463023" y="10167044"/>
            <a:chExt cx="1138123" cy="623268"/>
          </a:xfrm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AB77F68A-5DF5-45E3-B74E-2143EE8F547A}"/>
                </a:ext>
              </a:extLst>
            </p:cNvPr>
            <p:cNvSpPr/>
            <p:nvPr/>
          </p:nvSpPr>
          <p:spPr>
            <a:xfrm>
              <a:off x="8463033" y="10167044"/>
              <a:ext cx="1138104" cy="623268"/>
            </a:xfrm>
            <a:custGeom>
              <a:avLst/>
              <a:gdLst>
                <a:gd name="connsiteX0" fmla="*/ 617972 w 1138104"/>
                <a:gd name="connsiteY0" fmla="*/ 514864 h 623268"/>
                <a:gd name="connsiteX1" fmla="*/ 520141 w 1138104"/>
                <a:gd name="connsiteY1" fmla="*/ 514864 h 623268"/>
                <a:gd name="connsiteX2" fmla="*/ 133 w 1138104"/>
                <a:gd name="connsiteY2" fmla="*/ 0 h 623268"/>
                <a:gd name="connsiteX3" fmla="*/ 0 w 1138104"/>
                <a:gd name="connsiteY3" fmla="*/ 5296 h 623268"/>
                <a:gd name="connsiteX4" fmla="*/ 0 w 1138104"/>
                <a:gd name="connsiteY4" fmla="*/ 103127 h 623268"/>
                <a:gd name="connsiteX5" fmla="*/ 520132 w 1138104"/>
                <a:gd name="connsiteY5" fmla="*/ 623268 h 623268"/>
                <a:gd name="connsiteX6" fmla="*/ 617963 w 1138104"/>
                <a:gd name="connsiteY6" fmla="*/ 623268 h 623268"/>
                <a:gd name="connsiteX7" fmla="*/ 1138104 w 1138104"/>
                <a:gd name="connsiteY7" fmla="*/ 103127 h 623268"/>
                <a:gd name="connsiteX8" fmla="*/ 1138104 w 1138104"/>
                <a:gd name="connsiteY8" fmla="*/ 5296 h 623268"/>
                <a:gd name="connsiteX9" fmla="*/ 1137971 w 1138104"/>
                <a:gd name="connsiteY9" fmla="*/ 0 h 623268"/>
                <a:gd name="connsiteX10" fmla="*/ 617972 w 1138104"/>
                <a:gd name="connsiteY10" fmla="*/ 514864 h 623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104" h="623268">
                  <a:moveTo>
                    <a:pt x="617972" y="514864"/>
                  </a:moveTo>
                  <a:lnTo>
                    <a:pt x="520141" y="514864"/>
                  </a:lnTo>
                  <a:cubicBezTo>
                    <a:pt x="235839" y="514864"/>
                    <a:pt x="3010" y="283673"/>
                    <a:pt x="133" y="0"/>
                  </a:cubicBezTo>
                  <a:cubicBezTo>
                    <a:pt x="114" y="1772"/>
                    <a:pt x="0" y="3515"/>
                    <a:pt x="0" y="5296"/>
                  </a:cubicBezTo>
                  <a:lnTo>
                    <a:pt x="0" y="103127"/>
                  </a:lnTo>
                  <a:cubicBezTo>
                    <a:pt x="0" y="389201"/>
                    <a:pt x="234058" y="623268"/>
                    <a:pt x="520132" y="623268"/>
                  </a:cubicBezTo>
                  <a:lnTo>
                    <a:pt x="617963" y="623268"/>
                  </a:lnTo>
                  <a:cubicBezTo>
                    <a:pt x="904037" y="623268"/>
                    <a:pt x="1138104" y="389201"/>
                    <a:pt x="1138104" y="103127"/>
                  </a:cubicBezTo>
                  <a:lnTo>
                    <a:pt x="1138104" y="5296"/>
                  </a:lnTo>
                  <a:cubicBezTo>
                    <a:pt x="1138104" y="3515"/>
                    <a:pt x="1137980" y="1772"/>
                    <a:pt x="1137971" y="0"/>
                  </a:cubicBezTo>
                  <a:cubicBezTo>
                    <a:pt x="1135104" y="283673"/>
                    <a:pt x="902275" y="514864"/>
                    <a:pt x="617972" y="514864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3" name="Freeform: Shape 1812">
              <a:extLst>
                <a:ext uri="{FF2B5EF4-FFF2-40B4-BE49-F238E27FC236}">
                  <a16:creationId xmlns:a16="http://schemas.microsoft.com/office/drawing/2014/main" id="{7FA01F9E-D0B0-4BA0-A951-E340BD99FF8A}"/>
                </a:ext>
              </a:extLst>
            </p:cNvPr>
            <p:cNvSpPr/>
            <p:nvPr/>
          </p:nvSpPr>
          <p:spPr>
            <a:xfrm>
              <a:off x="8463023" y="10172416"/>
              <a:ext cx="1138104" cy="617248"/>
            </a:xfrm>
            <a:custGeom>
              <a:avLst/>
              <a:gdLst>
                <a:gd name="connsiteX0" fmla="*/ 520141 w 1138104"/>
                <a:gd name="connsiteY0" fmla="*/ 515274 h 617248"/>
                <a:gd name="connsiteX1" fmla="*/ 124 w 1138104"/>
                <a:gd name="connsiteY1" fmla="*/ 0 h 617248"/>
                <a:gd name="connsiteX2" fmla="*/ 0 w 1138104"/>
                <a:gd name="connsiteY2" fmla="*/ 5067 h 617248"/>
                <a:gd name="connsiteX3" fmla="*/ 0 w 1138104"/>
                <a:gd name="connsiteY3" fmla="*/ 21060 h 617248"/>
                <a:gd name="connsiteX4" fmla="*/ 438 w 1138104"/>
                <a:gd name="connsiteY4" fmla="*/ 103051 h 617248"/>
                <a:gd name="connsiteX5" fmla="*/ 520132 w 1138104"/>
                <a:gd name="connsiteY5" fmla="*/ 617248 h 617248"/>
                <a:gd name="connsiteX6" fmla="*/ 617963 w 1138104"/>
                <a:gd name="connsiteY6" fmla="*/ 617248 h 617248"/>
                <a:gd name="connsiteX7" fmla="*/ 1137723 w 1138104"/>
                <a:gd name="connsiteY7" fmla="*/ 102622 h 617248"/>
                <a:gd name="connsiteX8" fmla="*/ 1138104 w 1138104"/>
                <a:gd name="connsiteY8" fmla="*/ 17821 h 617248"/>
                <a:gd name="connsiteX9" fmla="*/ 1138104 w 1138104"/>
                <a:gd name="connsiteY9" fmla="*/ 5315 h 617248"/>
                <a:gd name="connsiteX10" fmla="*/ 1137980 w 1138104"/>
                <a:gd name="connsiteY10" fmla="*/ 0 h 617248"/>
                <a:gd name="connsiteX11" fmla="*/ 617963 w 1138104"/>
                <a:gd name="connsiteY11" fmla="*/ 515274 h 617248"/>
                <a:gd name="connsiteX12" fmla="*/ 520141 w 1138104"/>
                <a:gd name="connsiteY12" fmla="*/ 51527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17248">
                  <a:moveTo>
                    <a:pt x="520141" y="515274"/>
                  </a:moveTo>
                  <a:cubicBezTo>
                    <a:pt x="235706" y="515274"/>
                    <a:pt x="2781" y="283845"/>
                    <a:pt x="124" y="0"/>
                  </a:cubicBezTo>
                  <a:cubicBezTo>
                    <a:pt x="114" y="1638"/>
                    <a:pt x="0" y="3429"/>
                    <a:pt x="0" y="5067"/>
                  </a:cubicBezTo>
                  <a:lnTo>
                    <a:pt x="0" y="21060"/>
                  </a:lnTo>
                  <a:cubicBezTo>
                    <a:pt x="0" y="23079"/>
                    <a:pt x="152" y="101108"/>
                    <a:pt x="438" y="103051"/>
                  </a:cubicBezTo>
                  <a:cubicBezTo>
                    <a:pt x="3324" y="386334"/>
                    <a:pt x="236077" y="617248"/>
                    <a:pt x="520132" y="617248"/>
                  </a:cubicBezTo>
                  <a:lnTo>
                    <a:pt x="617963" y="617248"/>
                  </a:lnTo>
                  <a:cubicBezTo>
                    <a:pt x="902170" y="617248"/>
                    <a:pt x="1135018" y="386106"/>
                    <a:pt x="1137723" y="102622"/>
                  </a:cubicBezTo>
                  <a:cubicBezTo>
                    <a:pt x="1137971" y="100822"/>
                    <a:pt x="1138104" y="19688"/>
                    <a:pt x="1138104" y="17821"/>
                  </a:cubicBezTo>
                  <a:lnTo>
                    <a:pt x="1138104" y="5315"/>
                  </a:lnTo>
                  <a:cubicBezTo>
                    <a:pt x="1138104" y="3677"/>
                    <a:pt x="1137999" y="1638"/>
                    <a:pt x="1137980" y="0"/>
                  </a:cubicBezTo>
                  <a:cubicBezTo>
                    <a:pt x="1135332" y="283845"/>
                    <a:pt x="902408" y="515274"/>
                    <a:pt x="617963" y="515274"/>
                  </a:cubicBezTo>
                  <a:lnTo>
                    <a:pt x="520141" y="51527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4" name="Freeform: Shape 1813">
              <a:extLst>
                <a:ext uri="{FF2B5EF4-FFF2-40B4-BE49-F238E27FC236}">
                  <a16:creationId xmlns:a16="http://schemas.microsoft.com/office/drawing/2014/main" id="{E6AE3DF9-3B76-4331-B58D-9186BECA9DD8}"/>
                </a:ext>
              </a:extLst>
            </p:cNvPr>
            <p:cNvSpPr/>
            <p:nvPr/>
          </p:nvSpPr>
          <p:spPr>
            <a:xfrm>
              <a:off x="8463023" y="10177769"/>
              <a:ext cx="1138113" cy="611247"/>
            </a:xfrm>
            <a:custGeom>
              <a:avLst/>
              <a:gdLst>
                <a:gd name="connsiteX0" fmla="*/ 520141 w 1138113"/>
                <a:gd name="connsiteY0" fmla="*/ 515684 h 611247"/>
                <a:gd name="connsiteX1" fmla="*/ 114 w 1138113"/>
                <a:gd name="connsiteY1" fmla="*/ 9 h 611247"/>
                <a:gd name="connsiteX2" fmla="*/ 0 w 1138113"/>
                <a:gd name="connsiteY2" fmla="*/ 4858 h 611247"/>
                <a:gd name="connsiteX3" fmla="*/ 0 w 1138113"/>
                <a:gd name="connsiteY3" fmla="*/ 21393 h 611247"/>
                <a:gd name="connsiteX4" fmla="*/ 886 w 1138113"/>
                <a:gd name="connsiteY4" fmla="*/ 102984 h 611247"/>
                <a:gd name="connsiteX5" fmla="*/ 520141 w 1138113"/>
                <a:gd name="connsiteY5" fmla="*/ 611248 h 611247"/>
                <a:gd name="connsiteX6" fmla="*/ 617973 w 1138113"/>
                <a:gd name="connsiteY6" fmla="*/ 611248 h 611247"/>
                <a:gd name="connsiteX7" fmla="*/ 1137352 w 1138113"/>
                <a:gd name="connsiteY7" fmla="*/ 102127 h 611247"/>
                <a:gd name="connsiteX8" fmla="*/ 1138114 w 1138113"/>
                <a:gd name="connsiteY8" fmla="*/ 18421 h 611247"/>
                <a:gd name="connsiteX9" fmla="*/ 1138114 w 1138113"/>
                <a:gd name="connsiteY9" fmla="*/ 5343 h 611247"/>
                <a:gd name="connsiteX10" fmla="*/ 1137999 w 1138113"/>
                <a:gd name="connsiteY10" fmla="*/ 0 h 611247"/>
                <a:gd name="connsiteX11" fmla="*/ 617973 w 1138113"/>
                <a:gd name="connsiteY11" fmla="*/ 515674 h 611247"/>
                <a:gd name="connsiteX12" fmla="*/ 520141 w 1138113"/>
                <a:gd name="connsiteY12" fmla="*/ 515674 h 61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611247">
                  <a:moveTo>
                    <a:pt x="520141" y="515684"/>
                  </a:moveTo>
                  <a:cubicBezTo>
                    <a:pt x="235563" y="515684"/>
                    <a:pt x="2553" y="284045"/>
                    <a:pt x="114" y="9"/>
                  </a:cubicBezTo>
                  <a:cubicBezTo>
                    <a:pt x="10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32"/>
                    <a:pt x="295" y="99108"/>
                    <a:pt x="886" y="102984"/>
                  </a:cubicBezTo>
                  <a:cubicBezTo>
                    <a:pt x="6668" y="383477"/>
                    <a:pt x="238096" y="611248"/>
                    <a:pt x="520141" y="611248"/>
                  </a:cubicBezTo>
                  <a:lnTo>
                    <a:pt x="617973" y="611248"/>
                  </a:lnTo>
                  <a:cubicBezTo>
                    <a:pt x="900313" y="611248"/>
                    <a:pt x="1131932" y="383038"/>
                    <a:pt x="1137352" y="102127"/>
                  </a:cubicBezTo>
                  <a:cubicBezTo>
                    <a:pt x="1137857" y="98527"/>
                    <a:pt x="1138114" y="22155"/>
                    <a:pt x="1138114" y="18421"/>
                  </a:cubicBezTo>
                  <a:lnTo>
                    <a:pt x="1138114" y="5343"/>
                  </a:lnTo>
                  <a:cubicBezTo>
                    <a:pt x="1138114" y="3848"/>
                    <a:pt x="1138009" y="1505"/>
                    <a:pt x="1137999" y="0"/>
                  </a:cubicBezTo>
                  <a:cubicBezTo>
                    <a:pt x="1135571" y="284026"/>
                    <a:pt x="902551" y="515674"/>
                    <a:pt x="61797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5" name="Freeform: Shape 1814">
              <a:extLst>
                <a:ext uri="{FF2B5EF4-FFF2-40B4-BE49-F238E27FC236}">
                  <a16:creationId xmlns:a16="http://schemas.microsoft.com/office/drawing/2014/main" id="{95CAF8F1-E045-4016-9EA1-B6B0264BC33C}"/>
                </a:ext>
              </a:extLst>
            </p:cNvPr>
            <p:cNvSpPr/>
            <p:nvPr/>
          </p:nvSpPr>
          <p:spPr>
            <a:xfrm>
              <a:off x="8463023" y="10183132"/>
              <a:ext cx="1138104" cy="605237"/>
            </a:xfrm>
            <a:custGeom>
              <a:avLst/>
              <a:gdLst>
                <a:gd name="connsiteX0" fmla="*/ 520141 w 1138104"/>
                <a:gd name="connsiteY0" fmla="*/ 516093 h 605237"/>
                <a:gd name="connsiteX1" fmla="*/ 105 w 1138104"/>
                <a:gd name="connsiteY1" fmla="*/ 10 h 605237"/>
                <a:gd name="connsiteX2" fmla="*/ 0 w 1138104"/>
                <a:gd name="connsiteY2" fmla="*/ 4639 h 605237"/>
                <a:gd name="connsiteX3" fmla="*/ 0 w 1138104"/>
                <a:gd name="connsiteY3" fmla="*/ 21727 h 605237"/>
                <a:gd name="connsiteX4" fmla="*/ 1324 w 1138104"/>
                <a:gd name="connsiteY4" fmla="*/ 102918 h 605237"/>
                <a:gd name="connsiteX5" fmla="*/ 520132 w 1138104"/>
                <a:gd name="connsiteY5" fmla="*/ 605238 h 605237"/>
                <a:gd name="connsiteX6" fmla="*/ 617963 w 1138104"/>
                <a:gd name="connsiteY6" fmla="*/ 605238 h 605237"/>
                <a:gd name="connsiteX7" fmla="*/ 1136961 w 1138104"/>
                <a:gd name="connsiteY7" fmla="*/ 101632 h 605237"/>
                <a:gd name="connsiteX8" fmla="*/ 1138104 w 1138104"/>
                <a:gd name="connsiteY8" fmla="*/ 19022 h 605237"/>
                <a:gd name="connsiteX9" fmla="*/ 1138104 w 1138104"/>
                <a:gd name="connsiteY9" fmla="*/ 5362 h 605237"/>
                <a:gd name="connsiteX10" fmla="*/ 1137999 w 1138104"/>
                <a:gd name="connsiteY10" fmla="*/ 0 h 605237"/>
                <a:gd name="connsiteX11" fmla="*/ 617963 w 1138104"/>
                <a:gd name="connsiteY11" fmla="*/ 516084 h 605237"/>
                <a:gd name="connsiteX12" fmla="*/ 520141 w 1138104"/>
                <a:gd name="connsiteY12" fmla="*/ 516084 h 60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05237">
                  <a:moveTo>
                    <a:pt x="520141" y="516093"/>
                  </a:moveTo>
                  <a:cubicBezTo>
                    <a:pt x="235429" y="516093"/>
                    <a:pt x="2315" y="284226"/>
                    <a:pt x="105" y="10"/>
                  </a:cubicBezTo>
                  <a:cubicBezTo>
                    <a:pt x="95" y="1371"/>
                    <a:pt x="0" y="3277"/>
                    <a:pt x="0" y="4639"/>
                  </a:cubicBezTo>
                  <a:lnTo>
                    <a:pt x="0" y="21727"/>
                  </a:lnTo>
                  <a:cubicBezTo>
                    <a:pt x="0" y="27775"/>
                    <a:pt x="448" y="97098"/>
                    <a:pt x="1324" y="102918"/>
                  </a:cubicBezTo>
                  <a:cubicBezTo>
                    <a:pt x="10001" y="380619"/>
                    <a:pt x="240106" y="605238"/>
                    <a:pt x="520132" y="605238"/>
                  </a:cubicBezTo>
                  <a:lnTo>
                    <a:pt x="617963" y="605238"/>
                  </a:lnTo>
                  <a:cubicBezTo>
                    <a:pt x="898427" y="605238"/>
                    <a:pt x="1128846" y="379962"/>
                    <a:pt x="1136961" y="101632"/>
                  </a:cubicBezTo>
                  <a:cubicBezTo>
                    <a:pt x="1137714" y="96221"/>
                    <a:pt x="1138104" y="24622"/>
                    <a:pt x="1138104" y="19022"/>
                  </a:cubicBezTo>
                  <a:lnTo>
                    <a:pt x="1138104" y="5362"/>
                  </a:lnTo>
                  <a:cubicBezTo>
                    <a:pt x="1138104" y="3991"/>
                    <a:pt x="1138009" y="1353"/>
                    <a:pt x="1137999" y="0"/>
                  </a:cubicBezTo>
                  <a:cubicBezTo>
                    <a:pt x="1135790" y="284216"/>
                    <a:pt x="902675" y="516084"/>
                    <a:pt x="617963" y="516084"/>
                  </a:cubicBezTo>
                  <a:lnTo>
                    <a:pt x="520141" y="51608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6" name="Freeform: Shape 1815">
              <a:extLst>
                <a:ext uri="{FF2B5EF4-FFF2-40B4-BE49-F238E27FC236}">
                  <a16:creationId xmlns:a16="http://schemas.microsoft.com/office/drawing/2014/main" id="{0BB5183D-1E29-409C-ABA6-057ED0337143}"/>
                </a:ext>
              </a:extLst>
            </p:cNvPr>
            <p:cNvSpPr/>
            <p:nvPr/>
          </p:nvSpPr>
          <p:spPr>
            <a:xfrm>
              <a:off x="8463023" y="10188513"/>
              <a:ext cx="1138113" cy="599227"/>
            </a:xfrm>
            <a:custGeom>
              <a:avLst/>
              <a:gdLst>
                <a:gd name="connsiteX0" fmla="*/ 520141 w 1138113"/>
                <a:gd name="connsiteY0" fmla="*/ 516484 h 599227"/>
                <a:gd name="connsiteX1" fmla="*/ 95 w 1138113"/>
                <a:gd name="connsiteY1" fmla="*/ 0 h 599227"/>
                <a:gd name="connsiteX2" fmla="*/ 0 w 1138113"/>
                <a:gd name="connsiteY2" fmla="*/ 4410 h 599227"/>
                <a:gd name="connsiteX3" fmla="*/ 0 w 1138113"/>
                <a:gd name="connsiteY3" fmla="*/ 22050 h 599227"/>
                <a:gd name="connsiteX4" fmla="*/ 1772 w 1138113"/>
                <a:gd name="connsiteY4" fmla="*/ 102841 h 599227"/>
                <a:gd name="connsiteX5" fmla="*/ 520141 w 1138113"/>
                <a:gd name="connsiteY5" fmla="*/ 599227 h 599227"/>
                <a:gd name="connsiteX6" fmla="*/ 617973 w 1138113"/>
                <a:gd name="connsiteY6" fmla="*/ 599227 h 599227"/>
                <a:gd name="connsiteX7" fmla="*/ 1136590 w 1138113"/>
                <a:gd name="connsiteY7" fmla="*/ 101127 h 599227"/>
                <a:gd name="connsiteX8" fmla="*/ 1138114 w 1138113"/>
                <a:gd name="connsiteY8" fmla="*/ 19612 h 599227"/>
                <a:gd name="connsiteX9" fmla="*/ 1138114 w 1138113"/>
                <a:gd name="connsiteY9" fmla="*/ 5391 h 599227"/>
                <a:gd name="connsiteX10" fmla="*/ 1138018 w 1138113"/>
                <a:gd name="connsiteY10" fmla="*/ 0 h 599227"/>
                <a:gd name="connsiteX11" fmla="*/ 617973 w 1138113"/>
                <a:gd name="connsiteY11" fmla="*/ 516484 h 599227"/>
                <a:gd name="connsiteX12" fmla="*/ 520141 w 1138113"/>
                <a:gd name="connsiteY12" fmla="*/ 516484 h 59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9922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86" y="1229"/>
                    <a:pt x="0" y="3181"/>
                    <a:pt x="0" y="4410"/>
                  </a:cubicBezTo>
                  <a:lnTo>
                    <a:pt x="0" y="22050"/>
                  </a:lnTo>
                  <a:cubicBezTo>
                    <a:pt x="0" y="30118"/>
                    <a:pt x="600" y="95088"/>
                    <a:pt x="1772" y="102841"/>
                  </a:cubicBezTo>
                  <a:cubicBezTo>
                    <a:pt x="13335" y="377761"/>
                    <a:pt x="242135" y="599227"/>
                    <a:pt x="520141" y="599227"/>
                  </a:cubicBezTo>
                  <a:lnTo>
                    <a:pt x="617973" y="599227"/>
                  </a:lnTo>
                  <a:cubicBezTo>
                    <a:pt x="896579" y="599227"/>
                    <a:pt x="1125769" y="376876"/>
                    <a:pt x="1136590" y="101127"/>
                  </a:cubicBezTo>
                  <a:cubicBezTo>
                    <a:pt x="1137590" y="93916"/>
                    <a:pt x="1138114" y="27089"/>
                    <a:pt x="1138114" y="19612"/>
                  </a:cubicBezTo>
                  <a:lnTo>
                    <a:pt x="1138114" y="5391"/>
                  </a:lnTo>
                  <a:cubicBezTo>
                    <a:pt x="1138114" y="4162"/>
                    <a:pt x="1138028" y="1219"/>
                    <a:pt x="1138018" y="0"/>
                  </a:cubicBezTo>
                  <a:cubicBezTo>
                    <a:pt x="1136037" y="284397"/>
                    <a:pt x="902827" y="516484"/>
                    <a:pt x="617973" y="516484"/>
                  </a:cubicBezTo>
                  <a:lnTo>
                    <a:pt x="520141" y="516484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7" name="Freeform: Shape 1816">
              <a:extLst>
                <a:ext uri="{FF2B5EF4-FFF2-40B4-BE49-F238E27FC236}">
                  <a16:creationId xmlns:a16="http://schemas.microsoft.com/office/drawing/2014/main" id="{E2A6467A-7793-4777-94C7-3E16E2F75E2A}"/>
                </a:ext>
              </a:extLst>
            </p:cNvPr>
            <p:cNvSpPr/>
            <p:nvPr/>
          </p:nvSpPr>
          <p:spPr>
            <a:xfrm>
              <a:off x="8463033" y="10193866"/>
              <a:ext cx="1138104" cy="593216"/>
            </a:xfrm>
            <a:custGeom>
              <a:avLst/>
              <a:gdLst>
                <a:gd name="connsiteX0" fmla="*/ 520132 w 1138104"/>
                <a:gd name="connsiteY0" fmla="*/ 516903 h 593216"/>
                <a:gd name="connsiteX1" fmla="*/ 76 w 1138104"/>
                <a:gd name="connsiteY1" fmla="*/ 10 h 593216"/>
                <a:gd name="connsiteX2" fmla="*/ 0 w 1138104"/>
                <a:gd name="connsiteY2" fmla="*/ 4201 h 593216"/>
                <a:gd name="connsiteX3" fmla="*/ 0 w 1138104"/>
                <a:gd name="connsiteY3" fmla="*/ 22374 h 593216"/>
                <a:gd name="connsiteX4" fmla="*/ 2210 w 1138104"/>
                <a:gd name="connsiteY4" fmla="*/ 102775 h 593216"/>
                <a:gd name="connsiteX5" fmla="*/ 520132 w 1138104"/>
                <a:gd name="connsiteY5" fmla="*/ 593217 h 593216"/>
                <a:gd name="connsiteX6" fmla="*/ 617963 w 1138104"/>
                <a:gd name="connsiteY6" fmla="*/ 593217 h 593216"/>
                <a:gd name="connsiteX7" fmla="*/ 1136199 w 1138104"/>
                <a:gd name="connsiteY7" fmla="*/ 100632 h 593216"/>
                <a:gd name="connsiteX8" fmla="*/ 1138104 w 1138104"/>
                <a:gd name="connsiteY8" fmla="*/ 20212 h 593216"/>
                <a:gd name="connsiteX9" fmla="*/ 1138104 w 1138104"/>
                <a:gd name="connsiteY9" fmla="*/ 5410 h 593216"/>
                <a:gd name="connsiteX10" fmla="*/ 1138019 w 1138104"/>
                <a:gd name="connsiteY10" fmla="*/ 0 h 593216"/>
                <a:gd name="connsiteX11" fmla="*/ 617963 w 1138104"/>
                <a:gd name="connsiteY11" fmla="*/ 516893 h 593216"/>
                <a:gd name="connsiteX12" fmla="*/ 520132 w 1138104"/>
                <a:gd name="connsiteY12" fmla="*/ 516893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93216">
                  <a:moveTo>
                    <a:pt x="520132" y="516903"/>
                  </a:moveTo>
                  <a:cubicBezTo>
                    <a:pt x="235153" y="516903"/>
                    <a:pt x="1848" y="284597"/>
                    <a:pt x="76" y="10"/>
                  </a:cubicBezTo>
                  <a:cubicBezTo>
                    <a:pt x="67" y="1096"/>
                    <a:pt x="0" y="3105"/>
                    <a:pt x="0" y="4201"/>
                  </a:cubicBezTo>
                  <a:lnTo>
                    <a:pt x="0" y="22374"/>
                  </a:lnTo>
                  <a:cubicBezTo>
                    <a:pt x="0" y="32471"/>
                    <a:pt x="752" y="93078"/>
                    <a:pt x="2210" y="102775"/>
                  </a:cubicBezTo>
                  <a:cubicBezTo>
                    <a:pt x="16669" y="374895"/>
                    <a:pt x="244145" y="593217"/>
                    <a:pt x="520132" y="593217"/>
                  </a:cubicBezTo>
                  <a:lnTo>
                    <a:pt x="617963" y="593217"/>
                  </a:lnTo>
                  <a:cubicBezTo>
                    <a:pt x="894693" y="593217"/>
                    <a:pt x="1122664" y="373790"/>
                    <a:pt x="1136199" y="100632"/>
                  </a:cubicBezTo>
                  <a:cubicBezTo>
                    <a:pt x="1137457" y="91621"/>
                    <a:pt x="1138104" y="29556"/>
                    <a:pt x="1138104" y="20212"/>
                  </a:cubicBezTo>
                  <a:lnTo>
                    <a:pt x="1138104" y="5410"/>
                  </a:lnTo>
                  <a:cubicBezTo>
                    <a:pt x="1138104" y="4324"/>
                    <a:pt x="1138028" y="1086"/>
                    <a:pt x="1138019" y="0"/>
                  </a:cubicBezTo>
                  <a:cubicBezTo>
                    <a:pt x="1136247" y="284588"/>
                    <a:pt x="902941" y="516893"/>
                    <a:pt x="617963" y="516893"/>
                  </a:cubicBezTo>
                  <a:lnTo>
                    <a:pt x="520132" y="516893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8" name="Freeform: Shape 1817">
              <a:extLst>
                <a:ext uri="{FF2B5EF4-FFF2-40B4-BE49-F238E27FC236}">
                  <a16:creationId xmlns:a16="http://schemas.microsoft.com/office/drawing/2014/main" id="{8E9F9623-25AD-43FE-9805-2AAF0BCA1E3C}"/>
                </a:ext>
              </a:extLst>
            </p:cNvPr>
            <p:cNvSpPr/>
            <p:nvPr/>
          </p:nvSpPr>
          <p:spPr>
            <a:xfrm>
              <a:off x="8463033" y="10199248"/>
              <a:ext cx="1138113" cy="587206"/>
            </a:xfrm>
            <a:custGeom>
              <a:avLst/>
              <a:gdLst>
                <a:gd name="connsiteX0" fmla="*/ 520132 w 1138113"/>
                <a:gd name="connsiteY0" fmla="*/ 517293 h 587206"/>
                <a:gd name="connsiteX1" fmla="*/ 67 w 1138113"/>
                <a:gd name="connsiteY1" fmla="*/ 0 h 587206"/>
                <a:gd name="connsiteX2" fmla="*/ 0 w 1138113"/>
                <a:gd name="connsiteY2" fmla="*/ 3972 h 587206"/>
                <a:gd name="connsiteX3" fmla="*/ 0 w 1138113"/>
                <a:gd name="connsiteY3" fmla="*/ 22708 h 587206"/>
                <a:gd name="connsiteX4" fmla="*/ 2657 w 1138113"/>
                <a:gd name="connsiteY4" fmla="*/ 102699 h 587206"/>
                <a:gd name="connsiteX5" fmla="*/ 520141 w 1138113"/>
                <a:gd name="connsiteY5" fmla="*/ 587207 h 587206"/>
                <a:gd name="connsiteX6" fmla="*/ 617972 w 1138113"/>
                <a:gd name="connsiteY6" fmla="*/ 587207 h 587206"/>
                <a:gd name="connsiteX7" fmla="*/ 1135828 w 1138113"/>
                <a:gd name="connsiteY7" fmla="*/ 100127 h 587206"/>
                <a:gd name="connsiteX8" fmla="*/ 1138114 w 1138113"/>
                <a:gd name="connsiteY8" fmla="*/ 20812 h 587206"/>
                <a:gd name="connsiteX9" fmla="*/ 1138114 w 1138113"/>
                <a:gd name="connsiteY9" fmla="*/ 5439 h 587206"/>
                <a:gd name="connsiteX10" fmla="*/ 1138038 w 1138113"/>
                <a:gd name="connsiteY10" fmla="*/ 0 h 587206"/>
                <a:gd name="connsiteX11" fmla="*/ 617972 w 1138113"/>
                <a:gd name="connsiteY11" fmla="*/ 517293 h 587206"/>
                <a:gd name="connsiteX12" fmla="*/ 520132 w 1138113"/>
                <a:gd name="connsiteY12" fmla="*/ 517293 h 58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87206">
                  <a:moveTo>
                    <a:pt x="520132" y="517293"/>
                  </a:moveTo>
                  <a:cubicBezTo>
                    <a:pt x="235010" y="517293"/>
                    <a:pt x="1610" y="284779"/>
                    <a:pt x="67" y="0"/>
                  </a:cubicBezTo>
                  <a:cubicBezTo>
                    <a:pt x="57" y="953"/>
                    <a:pt x="0" y="3020"/>
                    <a:pt x="0" y="3972"/>
                  </a:cubicBezTo>
                  <a:lnTo>
                    <a:pt x="0" y="22708"/>
                  </a:lnTo>
                  <a:cubicBezTo>
                    <a:pt x="0" y="34814"/>
                    <a:pt x="905" y="91069"/>
                    <a:pt x="2657" y="102699"/>
                  </a:cubicBezTo>
                  <a:cubicBezTo>
                    <a:pt x="20002" y="372037"/>
                    <a:pt x="246164" y="587207"/>
                    <a:pt x="520141" y="587207"/>
                  </a:cubicBezTo>
                  <a:lnTo>
                    <a:pt x="617972" y="587207"/>
                  </a:lnTo>
                  <a:cubicBezTo>
                    <a:pt x="892835" y="587207"/>
                    <a:pt x="1119588" y="370713"/>
                    <a:pt x="1135828" y="100127"/>
                  </a:cubicBezTo>
                  <a:cubicBezTo>
                    <a:pt x="1137333" y="89306"/>
                    <a:pt x="1138114" y="32023"/>
                    <a:pt x="1138114" y="20812"/>
                  </a:cubicBezTo>
                  <a:lnTo>
                    <a:pt x="1138114" y="5439"/>
                  </a:lnTo>
                  <a:cubicBezTo>
                    <a:pt x="1138114" y="4477"/>
                    <a:pt x="1138047" y="943"/>
                    <a:pt x="1138038" y="0"/>
                  </a:cubicBezTo>
                  <a:cubicBezTo>
                    <a:pt x="1136485" y="284769"/>
                    <a:pt x="903094" y="517293"/>
                    <a:pt x="617972" y="517293"/>
                  </a:cubicBezTo>
                  <a:lnTo>
                    <a:pt x="520132" y="51729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9" name="Freeform: Shape 1818">
              <a:extLst>
                <a:ext uri="{FF2B5EF4-FFF2-40B4-BE49-F238E27FC236}">
                  <a16:creationId xmlns:a16="http://schemas.microsoft.com/office/drawing/2014/main" id="{3B34A145-3B75-40BA-892C-1301521D008F}"/>
                </a:ext>
              </a:extLst>
            </p:cNvPr>
            <p:cNvSpPr/>
            <p:nvPr/>
          </p:nvSpPr>
          <p:spPr>
            <a:xfrm>
              <a:off x="8463033" y="10204601"/>
              <a:ext cx="1138104" cy="581206"/>
            </a:xfrm>
            <a:custGeom>
              <a:avLst/>
              <a:gdLst>
                <a:gd name="connsiteX0" fmla="*/ 520132 w 1138104"/>
                <a:gd name="connsiteY0" fmla="*/ 517712 h 581206"/>
                <a:gd name="connsiteX1" fmla="*/ 57 w 1138104"/>
                <a:gd name="connsiteY1" fmla="*/ 10 h 581206"/>
                <a:gd name="connsiteX2" fmla="*/ 0 w 1138104"/>
                <a:gd name="connsiteY2" fmla="*/ 3772 h 581206"/>
                <a:gd name="connsiteX3" fmla="*/ 0 w 1138104"/>
                <a:gd name="connsiteY3" fmla="*/ 23041 h 581206"/>
                <a:gd name="connsiteX4" fmla="*/ 3096 w 1138104"/>
                <a:gd name="connsiteY4" fmla="*/ 102632 h 581206"/>
                <a:gd name="connsiteX5" fmla="*/ 520132 w 1138104"/>
                <a:gd name="connsiteY5" fmla="*/ 581206 h 581206"/>
                <a:gd name="connsiteX6" fmla="*/ 617963 w 1138104"/>
                <a:gd name="connsiteY6" fmla="*/ 581206 h 581206"/>
                <a:gd name="connsiteX7" fmla="*/ 1135437 w 1138104"/>
                <a:gd name="connsiteY7" fmla="*/ 99641 h 581206"/>
                <a:gd name="connsiteX8" fmla="*/ 1138104 w 1138104"/>
                <a:gd name="connsiteY8" fmla="*/ 21412 h 581206"/>
                <a:gd name="connsiteX9" fmla="*/ 1138104 w 1138104"/>
                <a:gd name="connsiteY9" fmla="*/ 5467 h 581206"/>
                <a:gd name="connsiteX10" fmla="*/ 1138038 w 1138104"/>
                <a:gd name="connsiteY10" fmla="*/ 0 h 581206"/>
                <a:gd name="connsiteX11" fmla="*/ 617963 w 1138104"/>
                <a:gd name="connsiteY11" fmla="*/ 517703 h 581206"/>
                <a:gd name="connsiteX12" fmla="*/ 520132 w 1138104"/>
                <a:gd name="connsiteY12" fmla="*/ 517703 h 58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81206">
                  <a:moveTo>
                    <a:pt x="520132" y="517712"/>
                  </a:moveTo>
                  <a:cubicBezTo>
                    <a:pt x="234877" y="517712"/>
                    <a:pt x="1381" y="284969"/>
                    <a:pt x="57" y="10"/>
                  </a:cubicBezTo>
                  <a:cubicBezTo>
                    <a:pt x="48" y="829"/>
                    <a:pt x="0" y="2953"/>
                    <a:pt x="0" y="3772"/>
                  </a:cubicBezTo>
                  <a:lnTo>
                    <a:pt x="0" y="23041"/>
                  </a:lnTo>
                  <a:cubicBezTo>
                    <a:pt x="0" y="37157"/>
                    <a:pt x="1057" y="89078"/>
                    <a:pt x="3096" y="102632"/>
                  </a:cubicBezTo>
                  <a:cubicBezTo>
                    <a:pt x="23336" y="369180"/>
                    <a:pt x="248174" y="581206"/>
                    <a:pt x="520132" y="581206"/>
                  </a:cubicBezTo>
                  <a:lnTo>
                    <a:pt x="617963" y="581206"/>
                  </a:lnTo>
                  <a:cubicBezTo>
                    <a:pt x="890959" y="581206"/>
                    <a:pt x="1116492" y="367637"/>
                    <a:pt x="1135437" y="99641"/>
                  </a:cubicBezTo>
                  <a:cubicBezTo>
                    <a:pt x="1137199" y="87020"/>
                    <a:pt x="1138104" y="34490"/>
                    <a:pt x="1138104" y="21412"/>
                  </a:cubicBezTo>
                  <a:lnTo>
                    <a:pt x="1138104" y="5467"/>
                  </a:lnTo>
                  <a:cubicBezTo>
                    <a:pt x="1138104" y="4648"/>
                    <a:pt x="1138047" y="819"/>
                    <a:pt x="1138038" y="0"/>
                  </a:cubicBezTo>
                  <a:cubicBezTo>
                    <a:pt x="1136714" y="284959"/>
                    <a:pt x="903218" y="517703"/>
                    <a:pt x="617963" y="517703"/>
                  </a:cubicBezTo>
                  <a:lnTo>
                    <a:pt x="520132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0" name="Freeform: Shape 1819">
              <a:extLst>
                <a:ext uri="{FF2B5EF4-FFF2-40B4-BE49-F238E27FC236}">
                  <a16:creationId xmlns:a16="http://schemas.microsoft.com/office/drawing/2014/main" id="{7EFCC9D5-F56D-4764-8A22-AF0F95FCB1BC}"/>
                </a:ext>
              </a:extLst>
            </p:cNvPr>
            <p:cNvSpPr/>
            <p:nvPr/>
          </p:nvSpPr>
          <p:spPr>
            <a:xfrm>
              <a:off x="8463023" y="10209983"/>
              <a:ext cx="1138113" cy="575186"/>
            </a:xfrm>
            <a:custGeom>
              <a:avLst/>
              <a:gdLst>
                <a:gd name="connsiteX0" fmla="*/ 520141 w 1138113"/>
                <a:gd name="connsiteY0" fmla="*/ 518112 h 575186"/>
                <a:gd name="connsiteX1" fmla="*/ 48 w 1138113"/>
                <a:gd name="connsiteY1" fmla="*/ 0 h 575186"/>
                <a:gd name="connsiteX2" fmla="*/ 0 w 1138113"/>
                <a:gd name="connsiteY2" fmla="*/ 3534 h 575186"/>
                <a:gd name="connsiteX3" fmla="*/ 0 w 1138113"/>
                <a:gd name="connsiteY3" fmla="*/ 23365 h 575186"/>
                <a:gd name="connsiteX4" fmla="*/ 3543 w 1138113"/>
                <a:gd name="connsiteY4" fmla="*/ 102556 h 575186"/>
                <a:gd name="connsiteX5" fmla="*/ 520141 w 1138113"/>
                <a:gd name="connsiteY5" fmla="*/ 575186 h 575186"/>
                <a:gd name="connsiteX6" fmla="*/ 617973 w 1138113"/>
                <a:gd name="connsiteY6" fmla="*/ 575186 h 575186"/>
                <a:gd name="connsiteX7" fmla="*/ 1135066 w 1138113"/>
                <a:gd name="connsiteY7" fmla="*/ 99136 h 575186"/>
                <a:gd name="connsiteX8" fmla="*/ 1138114 w 1138113"/>
                <a:gd name="connsiteY8" fmla="*/ 22012 h 575186"/>
                <a:gd name="connsiteX9" fmla="*/ 1138114 w 1138113"/>
                <a:gd name="connsiteY9" fmla="*/ 5496 h 575186"/>
                <a:gd name="connsiteX10" fmla="*/ 1138066 w 1138113"/>
                <a:gd name="connsiteY10" fmla="*/ 0 h 575186"/>
                <a:gd name="connsiteX11" fmla="*/ 617973 w 1138113"/>
                <a:gd name="connsiteY11" fmla="*/ 518112 h 575186"/>
                <a:gd name="connsiteX12" fmla="*/ 520141 w 1138113"/>
                <a:gd name="connsiteY12" fmla="*/ 518112 h 57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75186">
                  <a:moveTo>
                    <a:pt x="520141" y="518112"/>
                  </a:moveTo>
                  <a:cubicBezTo>
                    <a:pt x="234753" y="518112"/>
                    <a:pt x="1162" y="285150"/>
                    <a:pt x="48" y="0"/>
                  </a:cubicBezTo>
                  <a:cubicBezTo>
                    <a:pt x="48" y="676"/>
                    <a:pt x="0" y="2857"/>
                    <a:pt x="0" y="3534"/>
                  </a:cubicBezTo>
                  <a:lnTo>
                    <a:pt x="0" y="23365"/>
                  </a:lnTo>
                  <a:cubicBezTo>
                    <a:pt x="0" y="39491"/>
                    <a:pt x="1210" y="87058"/>
                    <a:pt x="3543" y="102556"/>
                  </a:cubicBezTo>
                  <a:cubicBezTo>
                    <a:pt x="26670" y="366312"/>
                    <a:pt x="250203" y="575186"/>
                    <a:pt x="520141" y="575186"/>
                  </a:cubicBezTo>
                  <a:lnTo>
                    <a:pt x="617973" y="575186"/>
                  </a:lnTo>
                  <a:cubicBezTo>
                    <a:pt x="889102" y="575186"/>
                    <a:pt x="1113415" y="364550"/>
                    <a:pt x="1135066" y="99136"/>
                  </a:cubicBezTo>
                  <a:cubicBezTo>
                    <a:pt x="1137066" y="84715"/>
                    <a:pt x="1138114" y="36966"/>
                    <a:pt x="1138114" y="22012"/>
                  </a:cubicBezTo>
                  <a:lnTo>
                    <a:pt x="1138114" y="5496"/>
                  </a:lnTo>
                  <a:cubicBezTo>
                    <a:pt x="1138114" y="4810"/>
                    <a:pt x="1138066" y="676"/>
                    <a:pt x="1138066" y="0"/>
                  </a:cubicBezTo>
                  <a:cubicBezTo>
                    <a:pt x="1136961" y="285150"/>
                    <a:pt x="903370" y="518112"/>
                    <a:pt x="617973" y="518112"/>
                  </a:cubicBezTo>
                  <a:lnTo>
                    <a:pt x="520141" y="518112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1" name="Freeform: Shape 1820">
              <a:extLst>
                <a:ext uri="{FF2B5EF4-FFF2-40B4-BE49-F238E27FC236}">
                  <a16:creationId xmlns:a16="http://schemas.microsoft.com/office/drawing/2014/main" id="{B91E7B27-75A1-4E26-B2F0-153EAA6476C2}"/>
                </a:ext>
              </a:extLst>
            </p:cNvPr>
            <p:cNvSpPr/>
            <p:nvPr/>
          </p:nvSpPr>
          <p:spPr>
            <a:xfrm>
              <a:off x="8463023" y="10215345"/>
              <a:ext cx="1138104" cy="569185"/>
            </a:xfrm>
            <a:custGeom>
              <a:avLst/>
              <a:gdLst>
                <a:gd name="connsiteX0" fmla="*/ 520141 w 1138104"/>
                <a:gd name="connsiteY0" fmla="*/ 518512 h 569185"/>
                <a:gd name="connsiteX1" fmla="*/ 38 w 1138104"/>
                <a:gd name="connsiteY1" fmla="*/ 0 h 569185"/>
                <a:gd name="connsiteX2" fmla="*/ 0 w 1138104"/>
                <a:gd name="connsiteY2" fmla="*/ 3324 h 569185"/>
                <a:gd name="connsiteX3" fmla="*/ 0 w 1138104"/>
                <a:gd name="connsiteY3" fmla="*/ 23698 h 569185"/>
                <a:gd name="connsiteX4" fmla="*/ 3981 w 1138104"/>
                <a:gd name="connsiteY4" fmla="*/ 102489 h 569185"/>
                <a:gd name="connsiteX5" fmla="*/ 520132 w 1138104"/>
                <a:gd name="connsiteY5" fmla="*/ 569185 h 569185"/>
                <a:gd name="connsiteX6" fmla="*/ 617963 w 1138104"/>
                <a:gd name="connsiteY6" fmla="*/ 569185 h 569185"/>
                <a:gd name="connsiteX7" fmla="*/ 1134675 w 1138104"/>
                <a:gd name="connsiteY7" fmla="*/ 98650 h 569185"/>
                <a:gd name="connsiteX8" fmla="*/ 1138104 w 1138104"/>
                <a:gd name="connsiteY8" fmla="*/ 22622 h 569185"/>
                <a:gd name="connsiteX9" fmla="*/ 1138104 w 1138104"/>
                <a:gd name="connsiteY9" fmla="*/ 5525 h 569185"/>
                <a:gd name="connsiteX10" fmla="*/ 1138066 w 1138104"/>
                <a:gd name="connsiteY10" fmla="*/ 10 h 569185"/>
                <a:gd name="connsiteX11" fmla="*/ 617963 w 1138104"/>
                <a:gd name="connsiteY11" fmla="*/ 518522 h 569185"/>
                <a:gd name="connsiteX12" fmla="*/ 520141 w 1138104"/>
                <a:gd name="connsiteY12" fmla="*/ 518522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9185">
                  <a:moveTo>
                    <a:pt x="520141" y="518512"/>
                  </a:moveTo>
                  <a:cubicBezTo>
                    <a:pt x="234610" y="518512"/>
                    <a:pt x="924" y="285340"/>
                    <a:pt x="38" y="0"/>
                  </a:cubicBezTo>
                  <a:cubicBezTo>
                    <a:pt x="38" y="543"/>
                    <a:pt x="0" y="2772"/>
                    <a:pt x="0" y="3324"/>
                  </a:cubicBezTo>
                  <a:lnTo>
                    <a:pt x="0" y="23698"/>
                  </a:lnTo>
                  <a:cubicBezTo>
                    <a:pt x="0" y="41843"/>
                    <a:pt x="1362" y="85049"/>
                    <a:pt x="3981" y="102489"/>
                  </a:cubicBezTo>
                  <a:cubicBezTo>
                    <a:pt x="29994" y="363455"/>
                    <a:pt x="252212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20" y="361474"/>
                    <a:pt x="1134675" y="98650"/>
                  </a:cubicBezTo>
                  <a:cubicBezTo>
                    <a:pt x="1136933" y="82430"/>
                    <a:pt x="1138104" y="39434"/>
                    <a:pt x="1138104" y="22622"/>
                  </a:cubicBezTo>
                  <a:lnTo>
                    <a:pt x="1138104" y="5525"/>
                  </a:lnTo>
                  <a:cubicBezTo>
                    <a:pt x="1138104" y="4982"/>
                    <a:pt x="1138066" y="553"/>
                    <a:pt x="1138066" y="10"/>
                  </a:cubicBezTo>
                  <a:cubicBezTo>
                    <a:pt x="1137180" y="285340"/>
                    <a:pt x="903494" y="518522"/>
                    <a:pt x="617963" y="518522"/>
                  </a:cubicBezTo>
                  <a:lnTo>
                    <a:pt x="520141" y="518522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2" name="Freeform: Shape 1821">
              <a:extLst>
                <a:ext uri="{FF2B5EF4-FFF2-40B4-BE49-F238E27FC236}">
                  <a16:creationId xmlns:a16="http://schemas.microsoft.com/office/drawing/2014/main" id="{390F7D1C-79C6-4DB6-A15A-EFF461BDF78F}"/>
                </a:ext>
              </a:extLst>
            </p:cNvPr>
            <p:cNvSpPr/>
            <p:nvPr/>
          </p:nvSpPr>
          <p:spPr>
            <a:xfrm>
              <a:off x="8463033" y="10220727"/>
              <a:ext cx="1138113" cy="563165"/>
            </a:xfrm>
            <a:custGeom>
              <a:avLst/>
              <a:gdLst>
                <a:gd name="connsiteX0" fmla="*/ 520132 w 1138113"/>
                <a:gd name="connsiteY0" fmla="*/ 518913 h 563165"/>
                <a:gd name="connsiteX1" fmla="*/ 29 w 1138113"/>
                <a:gd name="connsiteY1" fmla="*/ 0 h 563165"/>
                <a:gd name="connsiteX2" fmla="*/ 0 w 1138113"/>
                <a:gd name="connsiteY2" fmla="*/ 3096 h 563165"/>
                <a:gd name="connsiteX3" fmla="*/ 0 w 1138113"/>
                <a:gd name="connsiteY3" fmla="*/ 24012 h 563165"/>
                <a:gd name="connsiteX4" fmla="*/ 4429 w 1138113"/>
                <a:gd name="connsiteY4" fmla="*/ 102413 h 563165"/>
                <a:gd name="connsiteX5" fmla="*/ 520141 w 1138113"/>
                <a:gd name="connsiteY5" fmla="*/ 563166 h 563165"/>
                <a:gd name="connsiteX6" fmla="*/ 617972 w 1138113"/>
                <a:gd name="connsiteY6" fmla="*/ 563166 h 563165"/>
                <a:gd name="connsiteX7" fmla="*/ 1134304 w 1138113"/>
                <a:gd name="connsiteY7" fmla="*/ 98136 h 563165"/>
                <a:gd name="connsiteX8" fmla="*/ 1138114 w 1138113"/>
                <a:gd name="connsiteY8" fmla="*/ 23203 h 563165"/>
                <a:gd name="connsiteX9" fmla="*/ 1138114 w 1138113"/>
                <a:gd name="connsiteY9" fmla="*/ 5544 h 563165"/>
                <a:gd name="connsiteX10" fmla="*/ 1138085 w 1138113"/>
                <a:gd name="connsiteY10" fmla="*/ 0 h 563165"/>
                <a:gd name="connsiteX11" fmla="*/ 617982 w 1138113"/>
                <a:gd name="connsiteY11" fmla="*/ 518913 h 563165"/>
                <a:gd name="connsiteX12" fmla="*/ 520132 w 1138113"/>
                <a:gd name="connsiteY12" fmla="*/ 518913 h 5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63165">
                  <a:moveTo>
                    <a:pt x="520132" y="518913"/>
                  </a:moveTo>
                  <a:cubicBezTo>
                    <a:pt x="234467" y="518913"/>
                    <a:pt x="686" y="285512"/>
                    <a:pt x="29" y="0"/>
                  </a:cubicBezTo>
                  <a:cubicBezTo>
                    <a:pt x="29" y="410"/>
                    <a:pt x="0" y="2686"/>
                    <a:pt x="0" y="3096"/>
                  </a:cubicBezTo>
                  <a:lnTo>
                    <a:pt x="0" y="24012"/>
                  </a:lnTo>
                  <a:cubicBezTo>
                    <a:pt x="0" y="44187"/>
                    <a:pt x="1505" y="83030"/>
                    <a:pt x="4429" y="102413"/>
                  </a:cubicBezTo>
                  <a:cubicBezTo>
                    <a:pt x="33338" y="360588"/>
                    <a:pt x="254232" y="563166"/>
                    <a:pt x="520141" y="563166"/>
                  </a:cubicBezTo>
                  <a:lnTo>
                    <a:pt x="617972" y="563166"/>
                  </a:lnTo>
                  <a:cubicBezTo>
                    <a:pt x="885358" y="563166"/>
                    <a:pt x="1107243" y="358388"/>
                    <a:pt x="1134304" y="98136"/>
                  </a:cubicBezTo>
                  <a:cubicBezTo>
                    <a:pt x="1136818" y="80105"/>
                    <a:pt x="1138114" y="41891"/>
                    <a:pt x="1138114" y="23203"/>
                  </a:cubicBezTo>
                  <a:lnTo>
                    <a:pt x="1138114" y="5544"/>
                  </a:lnTo>
                  <a:cubicBezTo>
                    <a:pt x="1138114" y="5134"/>
                    <a:pt x="1138085" y="410"/>
                    <a:pt x="1138085" y="0"/>
                  </a:cubicBezTo>
                  <a:cubicBezTo>
                    <a:pt x="1137418" y="285522"/>
                    <a:pt x="903646" y="518913"/>
                    <a:pt x="617982" y="518913"/>
                  </a:cubicBezTo>
                  <a:lnTo>
                    <a:pt x="520132" y="518913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3" name="Freeform: Shape 1822">
              <a:extLst>
                <a:ext uri="{FF2B5EF4-FFF2-40B4-BE49-F238E27FC236}">
                  <a16:creationId xmlns:a16="http://schemas.microsoft.com/office/drawing/2014/main" id="{6C56F1AD-CCDF-4900-88C5-61EE7F89F340}"/>
                </a:ext>
              </a:extLst>
            </p:cNvPr>
            <p:cNvSpPr/>
            <p:nvPr/>
          </p:nvSpPr>
          <p:spPr>
            <a:xfrm>
              <a:off x="8463033" y="10226080"/>
              <a:ext cx="1138104" cy="557174"/>
            </a:xfrm>
            <a:custGeom>
              <a:avLst/>
              <a:gdLst>
                <a:gd name="connsiteX0" fmla="*/ 520132 w 1138104"/>
                <a:gd name="connsiteY0" fmla="*/ 519331 h 557174"/>
                <a:gd name="connsiteX1" fmla="*/ 19 w 1138104"/>
                <a:gd name="connsiteY1" fmla="*/ 0 h 557174"/>
                <a:gd name="connsiteX2" fmla="*/ 0 w 1138104"/>
                <a:gd name="connsiteY2" fmla="*/ 2886 h 557174"/>
                <a:gd name="connsiteX3" fmla="*/ 0 w 1138104"/>
                <a:gd name="connsiteY3" fmla="*/ 24365 h 557174"/>
                <a:gd name="connsiteX4" fmla="*/ 4867 w 1138104"/>
                <a:gd name="connsiteY4" fmla="*/ 102356 h 557174"/>
                <a:gd name="connsiteX5" fmla="*/ 520132 w 1138104"/>
                <a:gd name="connsiteY5" fmla="*/ 557174 h 557174"/>
                <a:gd name="connsiteX6" fmla="*/ 617963 w 1138104"/>
                <a:gd name="connsiteY6" fmla="*/ 557174 h 557174"/>
                <a:gd name="connsiteX7" fmla="*/ 1133913 w 1138104"/>
                <a:gd name="connsiteY7" fmla="*/ 97660 h 557174"/>
                <a:gd name="connsiteX8" fmla="*/ 1138104 w 1138104"/>
                <a:gd name="connsiteY8" fmla="*/ 23822 h 557174"/>
                <a:gd name="connsiteX9" fmla="*/ 1138104 w 1138104"/>
                <a:gd name="connsiteY9" fmla="*/ 5582 h 557174"/>
                <a:gd name="connsiteX10" fmla="*/ 1138085 w 1138104"/>
                <a:gd name="connsiteY10" fmla="*/ 0 h 557174"/>
                <a:gd name="connsiteX11" fmla="*/ 617972 w 1138104"/>
                <a:gd name="connsiteY11" fmla="*/ 519331 h 557174"/>
                <a:gd name="connsiteX12" fmla="*/ 520132 w 1138104"/>
                <a:gd name="connsiteY12" fmla="*/ 519331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7174">
                  <a:moveTo>
                    <a:pt x="520132" y="519331"/>
                  </a:moveTo>
                  <a:cubicBezTo>
                    <a:pt x="234334" y="519331"/>
                    <a:pt x="457" y="285712"/>
                    <a:pt x="19" y="0"/>
                  </a:cubicBezTo>
                  <a:cubicBezTo>
                    <a:pt x="19" y="276"/>
                    <a:pt x="0" y="2610"/>
                    <a:pt x="0" y="2886"/>
                  </a:cubicBezTo>
                  <a:lnTo>
                    <a:pt x="0" y="24365"/>
                  </a:lnTo>
                  <a:cubicBezTo>
                    <a:pt x="0" y="46549"/>
                    <a:pt x="1657" y="81039"/>
                    <a:pt x="4867" y="102356"/>
                  </a:cubicBezTo>
                  <a:cubicBezTo>
                    <a:pt x="36662" y="357749"/>
                    <a:pt x="256242" y="557174"/>
                    <a:pt x="520132" y="557174"/>
                  </a:cubicBezTo>
                  <a:lnTo>
                    <a:pt x="617963" y="557174"/>
                  </a:lnTo>
                  <a:cubicBezTo>
                    <a:pt x="883482" y="557174"/>
                    <a:pt x="1104148" y="355320"/>
                    <a:pt x="1133913" y="97660"/>
                  </a:cubicBezTo>
                  <a:cubicBezTo>
                    <a:pt x="1136675" y="77829"/>
                    <a:pt x="1138104" y="44377"/>
                    <a:pt x="1138104" y="23822"/>
                  </a:cubicBezTo>
                  <a:lnTo>
                    <a:pt x="1138104" y="5582"/>
                  </a:lnTo>
                  <a:cubicBezTo>
                    <a:pt x="1138104" y="5315"/>
                    <a:pt x="1138085" y="276"/>
                    <a:pt x="1138085" y="0"/>
                  </a:cubicBezTo>
                  <a:cubicBezTo>
                    <a:pt x="1137647" y="285712"/>
                    <a:pt x="903770" y="519331"/>
                    <a:pt x="617972" y="519331"/>
                  </a:cubicBezTo>
                  <a:lnTo>
                    <a:pt x="520132" y="519331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4" name="Freeform: Shape 1823">
              <a:extLst>
                <a:ext uri="{FF2B5EF4-FFF2-40B4-BE49-F238E27FC236}">
                  <a16:creationId xmlns:a16="http://schemas.microsoft.com/office/drawing/2014/main" id="{64048CA5-40D0-496D-9D59-6FEB0C02C9C7}"/>
                </a:ext>
              </a:extLst>
            </p:cNvPr>
            <p:cNvSpPr/>
            <p:nvPr/>
          </p:nvSpPr>
          <p:spPr>
            <a:xfrm>
              <a:off x="8463033" y="10231443"/>
              <a:ext cx="1138113" cy="551173"/>
            </a:xfrm>
            <a:custGeom>
              <a:avLst/>
              <a:gdLst>
                <a:gd name="connsiteX0" fmla="*/ 520132 w 1138113"/>
                <a:gd name="connsiteY0" fmla="*/ 519741 h 551173"/>
                <a:gd name="connsiteX1" fmla="*/ 10 w 1138113"/>
                <a:gd name="connsiteY1" fmla="*/ 10 h 551173"/>
                <a:gd name="connsiteX2" fmla="*/ 0 w 1138113"/>
                <a:gd name="connsiteY2" fmla="*/ 2677 h 551173"/>
                <a:gd name="connsiteX3" fmla="*/ 0 w 1138113"/>
                <a:gd name="connsiteY3" fmla="*/ 24698 h 551173"/>
                <a:gd name="connsiteX4" fmla="*/ 5315 w 1138113"/>
                <a:gd name="connsiteY4" fmla="*/ 102299 h 551173"/>
                <a:gd name="connsiteX5" fmla="*/ 520141 w 1138113"/>
                <a:gd name="connsiteY5" fmla="*/ 551174 h 551173"/>
                <a:gd name="connsiteX6" fmla="*/ 617972 w 1138113"/>
                <a:gd name="connsiteY6" fmla="*/ 551174 h 551173"/>
                <a:gd name="connsiteX7" fmla="*/ 1133542 w 1138113"/>
                <a:gd name="connsiteY7" fmla="*/ 97165 h 551173"/>
                <a:gd name="connsiteX8" fmla="*/ 1138114 w 1138113"/>
                <a:gd name="connsiteY8" fmla="*/ 24422 h 551173"/>
                <a:gd name="connsiteX9" fmla="*/ 1138114 w 1138113"/>
                <a:gd name="connsiteY9" fmla="*/ 5610 h 551173"/>
                <a:gd name="connsiteX10" fmla="*/ 1138104 w 1138113"/>
                <a:gd name="connsiteY10" fmla="*/ 0 h 551173"/>
                <a:gd name="connsiteX11" fmla="*/ 617982 w 1138113"/>
                <a:gd name="connsiteY11" fmla="*/ 519732 h 551173"/>
                <a:gd name="connsiteX12" fmla="*/ 520132 w 1138113"/>
                <a:gd name="connsiteY12" fmla="*/ 519732 h 55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13" h="551173">
                  <a:moveTo>
                    <a:pt x="520132" y="519741"/>
                  </a:moveTo>
                  <a:cubicBezTo>
                    <a:pt x="234191" y="519741"/>
                    <a:pt x="229" y="285902"/>
                    <a:pt x="10" y="10"/>
                  </a:cubicBezTo>
                  <a:cubicBezTo>
                    <a:pt x="10" y="152"/>
                    <a:pt x="0" y="2543"/>
                    <a:pt x="0" y="2677"/>
                  </a:cubicBezTo>
                  <a:lnTo>
                    <a:pt x="0" y="24698"/>
                  </a:lnTo>
                  <a:cubicBezTo>
                    <a:pt x="0" y="48901"/>
                    <a:pt x="1810" y="79038"/>
                    <a:pt x="5315" y="102299"/>
                  </a:cubicBezTo>
                  <a:cubicBezTo>
                    <a:pt x="40005" y="354901"/>
                    <a:pt x="258270" y="551174"/>
                    <a:pt x="520141" y="551174"/>
                  </a:cubicBezTo>
                  <a:lnTo>
                    <a:pt x="617972" y="551174"/>
                  </a:lnTo>
                  <a:cubicBezTo>
                    <a:pt x="881625" y="551174"/>
                    <a:pt x="1101071" y="352244"/>
                    <a:pt x="1133542" y="97165"/>
                  </a:cubicBezTo>
                  <a:cubicBezTo>
                    <a:pt x="1136552" y="75533"/>
                    <a:pt x="1138114" y="46854"/>
                    <a:pt x="1138114" y="24422"/>
                  </a:cubicBezTo>
                  <a:lnTo>
                    <a:pt x="1138114" y="5610"/>
                  </a:lnTo>
                  <a:cubicBezTo>
                    <a:pt x="1138114" y="5467"/>
                    <a:pt x="1138104" y="143"/>
                    <a:pt x="1138104" y="0"/>
                  </a:cubicBezTo>
                  <a:cubicBezTo>
                    <a:pt x="1137885" y="285902"/>
                    <a:pt x="903922" y="519732"/>
                    <a:pt x="617982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5" name="Freeform: Shape 1824">
              <a:extLst>
                <a:ext uri="{FF2B5EF4-FFF2-40B4-BE49-F238E27FC236}">
                  <a16:creationId xmlns:a16="http://schemas.microsoft.com/office/drawing/2014/main" id="{6ADB0FCB-E84E-48F2-8C05-6D01913139E7}"/>
                </a:ext>
              </a:extLst>
            </p:cNvPr>
            <p:cNvSpPr/>
            <p:nvPr/>
          </p:nvSpPr>
          <p:spPr>
            <a:xfrm>
              <a:off x="8463042" y="10236815"/>
              <a:ext cx="1138104" cy="545153"/>
            </a:xfrm>
            <a:custGeom>
              <a:avLst/>
              <a:gdLst>
                <a:gd name="connsiteX0" fmla="*/ 617963 w 1138104"/>
                <a:gd name="connsiteY0" fmla="*/ 520142 h 545153"/>
                <a:gd name="connsiteX1" fmla="*/ 520132 w 1138104"/>
                <a:gd name="connsiteY1" fmla="*/ 520142 h 545153"/>
                <a:gd name="connsiteX2" fmla="*/ 0 w 1138104"/>
                <a:gd name="connsiteY2" fmla="*/ 0 h 545153"/>
                <a:gd name="connsiteX3" fmla="*/ 0 w 1138104"/>
                <a:gd name="connsiteY3" fmla="*/ 25022 h 545153"/>
                <a:gd name="connsiteX4" fmla="*/ 520132 w 1138104"/>
                <a:gd name="connsiteY4" fmla="*/ 545154 h 545153"/>
                <a:gd name="connsiteX5" fmla="*/ 617963 w 1138104"/>
                <a:gd name="connsiteY5" fmla="*/ 545154 h 545153"/>
                <a:gd name="connsiteX6" fmla="*/ 1138104 w 1138104"/>
                <a:gd name="connsiteY6" fmla="*/ 25022 h 545153"/>
                <a:gd name="connsiteX7" fmla="*/ 1138104 w 1138104"/>
                <a:gd name="connsiteY7" fmla="*/ 0 h 545153"/>
                <a:gd name="connsiteX8" fmla="*/ 617963 w 1138104"/>
                <a:gd name="connsiteY8" fmla="*/ 520142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104" h="545153">
                  <a:moveTo>
                    <a:pt x="617963" y="520142"/>
                  </a:moveTo>
                  <a:lnTo>
                    <a:pt x="520132" y="520142"/>
                  </a:lnTo>
                  <a:cubicBezTo>
                    <a:pt x="234058" y="520142"/>
                    <a:pt x="0" y="286074"/>
                    <a:pt x="0" y="0"/>
                  </a:cubicBezTo>
                  <a:lnTo>
                    <a:pt x="0" y="25022"/>
                  </a:lnTo>
                  <a:cubicBezTo>
                    <a:pt x="0" y="311096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104" y="311096"/>
                    <a:pt x="1138104" y="25022"/>
                  </a:cubicBezTo>
                  <a:lnTo>
                    <a:pt x="1138104" y="0"/>
                  </a:lnTo>
                  <a:cubicBezTo>
                    <a:pt x="1138104" y="286074"/>
                    <a:pt x="904037" y="520142"/>
                    <a:pt x="617963" y="52014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26" name="Freeform: Shape 1825">
            <a:extLst>
              <a:ext uri="{FF2B5EF4-FFF2-40B4-BE49-F238E27FC236}">
                <a16:creationId xmlns:a16="http://schemas.microsoft.com/office/drawing/2014/main" id="{50C42D9E-C69D-4C59-9831-D42A1044E7C4}"/>
              </a:ext>
            </a:extLst>
          </p:cNvPr>
          <p:cNvSpPr/>
          <p:nvPr/>
        </p:nvSpPr>
        <p:spPr>
          <a:xfrm>
            <a:off x="16801544" y="1946773"/>
            <a:ext cx="318293" cy="197915"/>
          </a:xfrm>
          <a:custGeom>
            <a:avLst/>
            <a:gdLst>
              <a:gd name="connsiteX0" fmla="*/ 315142 w 318293"/>
              <a:gd name="connsiteY0" fmla="*/ 184396 h 197915"/>
              <a:gd name="connsiteX1" fmla="*/ 148626 w 318293"/>
              <a:gd name="connsiteY1" fmla="*/ 139962 h 197915"/>
              <a:gd name="connsiteX2" fmla="*/ 2455 w 318293"/>
              <a:gd name="connsiteY2" fmla="*/ 19147 h 197915"/>
              <a:gd name="connsiteX3" fmla="*/ 190193 w 318293"/>
              <a:gd name="connsiteY3" fmla="*/ 42369 h 197915"/>
              <a:gd name="connsiteX4" fmla="*/ 315142 w 318293"/>
              <a:gd name="connsiteY4" fmla="*/ 184396 h 19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93" h="197915">
                <a:moveTo>
                  <a:pt x="315142" y="184396"/>
                </a:moveTo>
                <a:cubicBezTo>
                  <a:pt x="297807" y="217200"/>
                  <a:pt x="234970" y="185596"/>
                  <a:pt x="148626" y="139962"/>
                </a:cubicBezTo>
                <a:cubicBezTo>
                  <a:pt x="62282" y="94337"/>
                  <a:pt x="-14880" y="51970"/>
                  <a:pt x="2455" y="19147"/>
                </a:cubicBezTo>
                <a:cubicBezTo>
                  <a:pt x="19800" y="-13657"/>
                  <a:pt x="103849" y="-3275"/>
                  <a:pt x="190193" y="42369"/>
                </a:cubicBezTo>
                <a:cubicBezTo>
                  <a:pt x="276547" y="87994"/>
                  <a:pt x="332478" y="151582"/>
                  <a:pt x="315142" y="184396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27" name="Freeform: Shape 1826">
            <a:extLst>
              <a:ext uri="{FF2B5EF4-FFF2-40B4-BE49-F238E27FC236}">
                <a16:creationId xmlns:a16="http://schemas.microsoft.com/office/drawing/2014/main" id="{1A43A110-3276-4E84-A7F4-AD846570FEA3}"/>
              </a:ext>
            </a:extLst>
          </p:cNvPr>
          <p:cNvSpPr/>
          <p:nvPr/>
        </p:nvSpPr>
        <p:spPr>
          <a:xfrm>
            <a:off x="16195685" y="2436732"/>
            <a:ext cx="1043663" cy="527008"/>
          </a:xfrm>
          <a:custGeom>
            <a:avLst/>
            <a:gdLst>
              <a:gd name="connsiteX0" fmla="*/ 566690 w 1043663"/>
              <a:gd name="connsiteY0" fmla="*/ 476974 h 527008"/>
              <a:gd name="connsiteX1" fmla="*/ 476974 w 1043663"/>
              <a:gd name="connsiteY1" fmla="*/ 476974 h 527008"/>
              <a:gd name="connsiteX2" fmla="*/ 0 w 1043663"/>
              <a:gd name="connsiteY2" fmla="*/ 0 h 527008"/>
              <a:gd name="connsiteX3" fmla="*/ 0 w 1043663"/>
              <a:gd name="connsiteY3" fmla="*/ 50035 h 527008"/>
              <a:gd name="connsiteX4" fmla="*/ 476974 w 1043663"/>
              <a:gd name="connsiteY4" fmla="*/ 527009 h 527008"/>
              <a:gd name="connsiteX5" fmla="*/ 566690 w 1043663"/>
              <a:gd name="connsiteY5" fmla="*/ 527009 h 527008"/>
              <a:gd name="connsiteX6" fmla="*/ 1043664 w 1043663"/>
              <a:gd name="connsiteY6" fmla="*/ 50035 h 527008"/>
              <a:gd name="connsiteX7" fmla="*/ 1043664 w 1043663"/>
              <a:gd name="connsiteY7" fmla="*/ 0 h 527008"/>
              <a:gd name="connsiteX8" fmla="*/ 566690 w 1043663"/>
              <a:gd name="connsiteY8" fmla="*/ 476974 h 52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63" h="527008">
                <a:moveTo>
                  <a:pt x="566690" y="476974"/>
                </a:moveTo>
                <a:lnTo>
                  <a:pt x="476974" y="476974"/>
                </a:lnTo>
                <a:cubicBezTo>
                  <a:pt x="214636" y="476974"/>
                  <a:pt x="0" y="262337"/>
                  <a:pt x="0" y="0"/>
                </a:cubicBezTo>
                <a:lnTo>
                  <a:pt x="0" y="50035"/>
                </a:lnTo>
                <a:cubicBezTo>
                  <a:pt x="0" y="312372"/>
                  <a:pt x="214646" y="527009"/>
                  <a:pt x="476974" y="527009"/>
                </a:cubicBezTo>
                <a:lnTo>
                  <a:pt x="566690" y="527009"/>
                </a:lnTo>
                <a:cubicBezTo>
                  <a:pt x="829028" y="527009"/>
                  <a:pt x="1043664" y="312372"/>
                  <a:pt x="1043664" y="50035"/>
                </a:cubicBezTo>
                <a:lnTo>
                  <a:pt x="1043664" y="0"/>
                </a:lnTo>
                <a:cubicBezTo>
                  <a:pt x="1043673" y="262337"/>
                  <a:pt x="829028" y="476974"/>
                  <a:pt x="566690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28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692291" y="1767324"/>
            <a:ext cx="1562738" cy="1562738"/>
            <a:chOff x="10006854" y="9529088"/>
            <a:chExt cx="1562738" cy="1562738"/>
          </a:xfrm>
        </p:grpSpPr>
        <p:sp>
          <p:nvSpPr>
            <p:cNvPr id="1829" name="Freeform: Shape 1828">
              <a:extLst>
                <a:ext uri="{FF2B5EF4-FFF2-40B4-BE49-F238E27FC236}">
                  <a16:creationId xmlns:a16="http://schemas.microsoft.com/office/drawing/2014/main" id="{29201997-4CFE-44B3-9F5C-0E1B20DFFE95}"/>
                </a:ext>
              </a:extLst>
            </p:cNvPr>
            <p:cNvSpPr/>
            <p:nvPr/>
          </p:nvSpPr>
          <p:spPr>
            <a:xfrm>
              <a:off x="10006854" y="9529088"/>
              <a:ext cx="1562738" cy="1562738"/>
            </a:xfrm>
            <a:custGeom>
              <a:avLst/>
              <a:gdLst>
                <a:gd name="connsiteX0" fmla="*/ 848535 w 1562738"/>
                <a:gd name="connsiteY0" fmla="*/ 1562738 h 1562738"/>
                <a:gd name="connsiteX1" fmla="*/ 714204 w 1562738"/>
                <a:gd name="connsiteY1" fmla="*/ 1562738 h 1562738"/>
                <a:gd name="connsiteX2" fmla="*/ 0 w 1562738"/>
                <a:gd name="connsiteY2" fmla="*/ 848535 h 1562738"/>
                <a:gd name="connsiteX3" fmla="*/ 0 w 1562738"/>
                <a:gd name="connsiteY3" fmla="*/ 714204 h 1562738"/>
                <a:gd name="connsiteX4" fmla="*/ 714204 w 1562738"/>
                <a:gd name="connsiteY4" fmla="*/ 0 h 1562738"/>
                <a:gd name="connsiteX5" fmla="*/ 848535 w 1562738"/>
                <a:gd name="connsiteY5" fmla="*/ 0 h 1562738"/>
                <a:gd name="connsiteX6" fmla="*/ 1562738 w 1562738"/>
                <a:gd name="connsiteY6" fmla="*/ 714204 h 1562738"/>
                <a:gd name="connsiteX7" fmla="*/ 1562738 w 1562738"/>
                <a:gd name="connsiteY7" fmla="*/ 848535 h 1562738"/>
                <a:gd name="connsiteX8" fmla="*/ 848535 w 1562738"/>
                <a:gd name="connsiteY8" fmla="*/ 1562738 h 156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38">
                  <a:moveTo>
                    <a:pt x="848535" y="1562738"/>
                  </a:moveTo>
                  <a:lnTo>
                    <a:pt x="714204" y="1562738"/>
                  </a:lnTo>
                  <a:cubicBezTo>
                    <a:pt x="321393" y="1562738"/>
                    <a:pt x="0" y="1241346"/>
                    <a:pt x="0" y="848535"/>
                  </a:cubicBezTo>
                  <a:lnTo>
                    <a:pt x="0" y="714204"/>
                  </a:lnTo>
                  <a:cubicBezTo>
                    <a:pt x="0" y="321393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3"/>
                    <a:pt x="1562738" y="714204"/>
                  </a:cubicBezTo>
                  <a:lnTo>
                    <a:pt x="1562738" y="848535"/>
                  </a:lnTo>
                  <a:cubicBezTo>
                    <a:pt x="1562738" y="1241346"/>
                    <a:pt x="1241346" y="1562738"/>
                    <a:pt x="848535" y="156273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0" name="Freeform: Shape 1829">
              <a:extLst>
                <a:ext uri="{FF2B5EF4-FFF2-40B4-BE49-F238E27FC236}">
                  <a16:creationId xmlns:a16="http://schemas.microsoft.com/office/drawing/2014/main" id="{EE0DB5CD-1025-481C-94D0-435F7BBE7491}"/>
                </a:ext>
              </a:extLst>
            </p:cNvPr>
            <p:cNvSpPr/>
            <p:nvPr/>
          </p:nvSpPr>
          <p:spPr>
            <a:xfrm>
              <a:off x="10011398" y="9531307"/>
              <a:ext cx="1553660" cy="1553670"/>
            </a:xfrm>
            <a:custGeom>
              <a:avLst/>
              <a:gdLst>
                <a:gd name="connsiteX0" fmla="*/ 843601 w 1553660"/>
                <a:gd name="connsiteY0" fmla="*/ 1553671 h 1553670"/>
                <a:gd name="connsiteX1" fmla="*/ 710051 w 1553660"/>
                <a:gd name="connsiteY1" fmla="*/ 1553671 h 1553670"/>
                <a:gd name="connsiteX2" fmla="*/ 0 w 1553660"/>
                <a:gd name="connsiteY2" fmla="*/ 843610 h 1553670"/>
                <a:gd name="connsiteX3" fmla="*/ 0 w 1553660"/>
                <a:gd name="connsiteY3" fmla="*/ 710060 h 1553670"/>
                <a:gd name="connsiteX4" fmla="*/ 710051 w 1553660"/>
                <a:gd name="connsiteY4" fmla="*/ 0 h 1553670"/>
                <a:gd name="connsiteX5" fmla="*/ 843601 w 1553660"/>
                <a:gd name="connsiteY5" fmla="*/ 0 h 1553670"/>
                <a:gd name="connsiteX6" fmla="*/ 1553661 w 1553660"/>
                <a:gd name="connsiteY6" fmla="*/ 710060 h 1553670"/>
                <a:gd name="connsiteX7" fmla="*/ 1553661 w 1553660"/>
                <a:gd name="connsiteY7" fmla="*/ 843610 h 1553670"/>
                <a:gd name="connsiteX8" fmla="*/ 843601 w 1553660"/>
                <a:gd name="connsiteY8" fmla="*/ 1553671 h 155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60" h="1553670">
                  <a:moveTo>
                    <a:pt x="843601" y="1553671"/>
                  </a:moveTo>
                  <a:lnTo>
                    <a:pt x="710051" y="1553671"/>
                  </a:lnTo>
                  <a:cubicBezTo>
                    <a:pt x="319526" y="1553671"/>
                    <a:pt x="0" y="1234145"/>
                    <a:pt x="0" y="843610"/>
                  </a:cubicBezTo>
                  <a:lnTo>
                    <a:pt x="0" y="710060"/>
                  </a:lnTo>
                  <a:cubicBezTo>
                    <a:pt x="0" y="319526"/>
                    <a:pt x="319516" y="0"/>
                    <a:pt x="710051" y="0"/>
                  </a:cubicBezTo>
                  <a:lnTo>
                    <a:pt x="843601" y="0"/>
                  </a:lnTo>
                  <a:cubicBezTo>
                    <a:pt x="1234135" y="0"/>
                    <a:pt x="1553661" y="319526"/>
                    <a:pt x="1553661" y="710060"/>
                  </a:cubicBezTo>
                  <a:lnTo>
                    <a:pt x="1553661" y="843610"/>
                  </a:lnTo>
                  <a:cubicBezTo>
                    <a:pt x="1553661" y="1234155"/>
                    <a:pt x="1234135" y="1553671"/>
                    <a:pt x="843601" y="155367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1" name="Freeform: Shape 1830">
              <a:extLst>
                <a:ext uri="{FF2B5EF4-FFF2-40B4-BE49-F238E27FC236}">
                  <a16:creationId xmlns:a16="http://schemas.microsoft.com/office/drawing/2014/main" id="{CDFE4D00-311F-40A3-8A24-1C9405C295E7}"/>
                </a:ext>
              </a:extLst>
            </p:cNvPr>
            <p:cNvSpPr/>
            <p:nvPr/>
          </p:nvSpPr>
          <p:spPr>
            <a:xfrm>
              <a:off x="10015941" y="9533574"/>
              <a:ext cx="1544564" cy="1544555"/>
            </a:xfrm>
            <a:custGeom>
              <a:avLst/>
              <a:gdLst>
                <a:gd name="connsiteX0" fmla="*/ 838667 w 1544564"/>
                <a:gd name="connsiteY0" fmla="*/ 1544555 h 1544555"/>
                <a:gd name="connsiteX1" fmla="*/ 705898 w 1544564"/>
                <a:gd name="connsiteY1" fmla="*/ 1544555 h 1544555"/>
                <a:gd name="connsiteX2" fmla="*/ 0 w 1544564"/>
                <a:gd name="connsiteY2" fmla="*/ 838657 h 1544555"/>
                <a:gd name="connsiteX3" fmla="*/ 0 w 1544564"/>
                <a:gd name="connsiteY3" fmla="*/ 705898 h 1544555"/>
                <a:gd name="connsiteX4" fmla="*/ 705898 w 1544564"/>
                <a:gd name="connsiteY4" fmla="*/ 0 h 1544555"/>
                <a:gd name="connsiteX5" fmla="*/ 838667 w 1544564"/>
                <a:gd name="connsiteY5" fmla="*/ 0 h 1544555"/>
                <a:gd name="connsiteX6" fmla="*/ 1544564 w 1544564"/>
                <a:gd name="connsiteY6" fmla="*/ 705898 h 1544555"/>
                <a:gd name="connsiteX7" fmla="*/ 1544564 w 1544564"/>
                <a:gd name="connsiteY7" fmla="*/ 838657 h 1544555"/>
                <a:gd name="connsiteX8" fmla="*/ 838667 w 1544564"/>
                <a:gd name="connsiteY8" fmla="*/ 1544555 h 154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55">
                  <a:moveTo>
                    <a:pt x="838667" y="1544555"/>
                  </a:moveTo>
                  <a:lnTo>
                    <a:pt x="705898" y="1544555"/>
                  </a:lnTo>
                  <a:cubicBezTo>
                    <a:pt x="317649" y="1544555"/>
                    <a:pt x="0" y="1226896"/>
                    <a:pt x="0" y="838657"/>
                  </a:cubicBezTo>
                  <a:lnTo>
                    <a:pt x="0" y="705898"/>
                  </a:lnTo>
                  <a:cubicBezTo>
                    <a:pt x="0" y="317649"/>
                    <a:pt x="317659" y="0"/>
                    <a:pt x="705898" y="0"/>
                  </a:cubicBezTo>
                  <a:lnTo>
                    <a:pt x="838667" y="0"/>
                  </a:lnTo>
                  <a:cubicBezTo>
                    <a:pt x="1226915" y="0"/>
                    <a:pt x="1544564" y="317659"/>
                    <a:pt x="1544564" y="705898"/>
                  </a:cubicBezTo>
                  <a:lnTo>
                    <a:pt x="1544564" y="838657"/>
                  </a:lnTo>
                  <a:cubicBezTo>
                    <a:pt x="1544564" y="1226896"/>
                    <a:pt x="1226906" y="1544555"/>
                    <a:pt x="838667" y="1544555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2" name="Freeform: Shape 1831">
              <a:extLst>
                <a:ext uri="{FF2B5EF4-FFF2-40B4-BE49-F238E27FC236}">
                  <a16:creationId xmlns:a16="http://schemas.microsoft.com/office/drawing/2014/main" id="{51B8DF01-56A3-41FB-A239-AA58073B856A}"/>
                </a:ext>
              </a:extLst>
            </p:cNvPr>
            <p:cNvSpPr/>
            <p:nvPr/>
          </p:nvSpPr>
          <p:spPr>
            <a:xfrm>
              <a:off x="10020484" y="9535794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45 w 1535487"/>
                <a:gd name="connsiteY1" fmla="*/ 1535487 h 1535487"/>
                <a:gd name="connsiteX2" fmla="*/ 0 w 1535487"/>
                <a:gd name="connsiteY2" fmla="*/ 833733 h 1535487"/>
                <a:gd name="connsiteX3" fmla="*/ 0 w 1535487"/>
                <a:gd name="connsiteY3" fmla="*/ 701754 h 1535487"/>
                <a:gd name="connsiteX4" fmla="*/ 701745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54 h 1535487"/>
                <a:gd name="connsiteX7" fmla="*/ 1535487 w 1535487"/>
                <a:gd name="connsiteY7" fmla="*/ 833733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45" y="1535487"/>
                  </a:lnTo>
                  <a:cubicBezTo>
                    <a:pt x="315782" y="1535487"/>
                    <a:pt x="0" y="1219705"/>
                    <a:pt x="0" y="833733"/>
                  </a:cubicBezTo>
                  <a:lnTo>
                    <a:pt x="0" y="701754"/>
                  </a:lnTo>
                  <a:cubicBezTo>
                    <a:pt x="0" y="315792"/>
                    <a:pt x="315782" y="0"/>
                    <a:pt x="701745" y="0"/>
                  </a:cubicBezTo>
                  <a:lnTo>
                    <a:pt x="833733" y="0"/>
                  </a:lnTo>
                  <a:cubicBezTo>
                    <a:pt x="1219696" y="0"/>
                    <a:pt x="1535487" y="315782"/>
                    <a:pt x="1535487" y="701754"/>
                  </a:cubicBezTo>
                  <a:lnTo>
                    <a:pt x="1535487" y="833733"/>
                  </a:lnTo>
                  <a:cubicBezTo>
                    <a:pt x="1535487" y="1219705"/>
                    <a:pt x="1219696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3" name="Freeform: Shape 1832">
              <a:extLst>
                <a:ext uri="{FF2B5EF4-FFF2-40B4-BE49-F238E27FC236}">
                  <a16:creationId xmlns:a16="http://schemas.microsoft.com/office/drawing/2014/main" id="{B0783DAA-C4F8-4FA3-A6E6-27C4B106B3C0}"/>
                </a:ext>
              </a:extLst>
            </p:cNvPr>
            <p:cNvSpPr/>
            <p:nvPr/>
          </p:nvSpPr>
          <p:spPr>
            <a:xfrm>
              <a:off x="10025018" y="9538032"/>
              <a:ext cx="1526410" cy="1526400"/>
            </a:xfrm>
            <a:custGeom>
              <a:avLst/>
              <a:gdLst>
                <a:gd name="connsiteX0" fmla="*/ 828808 w 1526410"/>
                <a:gd name="connsiteY0" fmla="*/ 1526400 h 1526400"/>
                <a:gd name="connsiteX1" fmla="*/ 697602 w 1526410"/>
                <a:gd name="connsiteY1" fmla="*/ 1526400 h 1526400"/>
                <a:gd name="connsiteX2" fmla="*/ 0 w 1526410"/>
                <a:gd name="connsiteY2" fmla="*/ 828799 h 1526400"/>
                <a:gd name="connsiteX3" fmla="*/ 0 w 1526410"/>
                <a:gd name="connsiteY3" fmla="*/ 697601 h 1526400"/>
                <a:gd name="connsiteX4" fmla="*/ 697602 w 1526410"/>
                <a:gd name="connsiteY4" fmla="*/ 0 h 1526400"/>
                <a:gd name="connsiteX5" fmla="*/ 828808 w 1526410"/>
                <a:gd name="connsiteY5" fmla="*/ 0 h 1526400"/>
                <a:gd name="connsiteX6" fmla="*/ 1526410 w 1526410"/>
                <a:gd name="connsiteY6" fmla="*/ 697601 h 1526400"/>
                <a:gd name="connsiteX7" fmla="*/ 1526410 w 1526410"/>
                <a:gd name="connsiteY7" fmla="*/ 828799 h 1526400"/>
                <a:gd name="connsiteX8" fmla="*/ 828808 w 1526410"/>
                <a:gd name="connsiteY8" fmla="*/ 1526400 h 152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10" h="1526400">
                  <a:moveTo>
                    <a:pt x="828808" y="1526400"/>
                  </a:moveTo>
                  <a:lnTo>
                    <a:pt x="697602" y="1526400"/>
                  </a:lnTo>
                  <a:cubicBezTo>
                    <a:pt x="313925" y="1526400"/>
                    <a:pt x="0" y="1212475"/>
                    <a:pt x="0" y="828799"/>
                  </a:cubicBezTo>
                  <a:lnTo>
                    <a:pt x="0" y="697601"/>
                  </a:lnTo>
                  <a:cubicBezTo>
                    <a:pt x="0" y="313925"/>
                    <a:pt x="313925" y="0"/>
                    <a:pt x="697602" y="0"/>
                  </a:cubicBezTo>
                  <a:lnTo>
                    <a:pt x="828808" y="0"/>
                  </a:lnTo>
                  <a:cubicBezTo>
                    <a:pt x="1212485" y="0"/>
                    <a:pt x="1526410" y="313925"/>
                    <a:pt x="1526410" y="697601"/>
                  </a:cubicBezTo>
                  <a:lnTo>
                    <a:pt x="1526410" y="828799"/>
                  </a:lnTo>
                  <a:cubicBezTo>
                    <a:pt x="1526410" y="1212475"/>
                    <a:pt x="1212485" y="1526400"/>
                    <a:pt x="828808" y="1526400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4" name="Freeform: Shape 1833">
              <a:extLst>
                <a:ext uri="{FF2B5EF4-FFF2-40B4-BE49-F238E27FC236}">
                  <a16:creationId xmlns:a16="http://schemas.microsoft.com/office/drawing/2014/main" id="{119A8F63-05F1-4F04-ADF6-C0B8BFEF5FB9}"/>
                </a:ext>
              </a:extLst>
            </p:cNvPr>
            <p:cNvSpPr/>
            <p:nvPr/>
          </p:nvSpPr>
          <p:spPr>
            <a:xfrm>
              <a:off x="10029562" y="9540251"/>
              <a:ext cx="1517322" cy="1517323"/>
            </a:xfrm>
            <a:custGeom>
              <a:avLst/>
              <a:gdLst>
                <a:gd name="connsiteX0" fmla="*/ 823874 w 1517322"/>
                <a:gd name="connsiteY0" fmla="*/ 1517323 h 1517323"/>
                <a:gd name="connsiteX1" fmla="*/ 693449 w 1517322"/>
                <a:gd name="connsiteY1" fmla="*/ 1517323 h 1517323"/>
                <a:gd name="connsiteX2" fmla="*/ 0 w 1517322"/>
                <a:gd name="connsiteY2" fmla="*/ 823874 h 1517323"/>
                <a:gd name="connsiteX3" fmla="*/ 0 w 1517322"/>
                <a:gd name="connsiteY3" fmla="*/ 693449 h 1517323"/>
                <a:gd name="connsiteX4" fmla="*/ 693449 w 1517322"/>
                <a:gd name="connsiteY4" fmla="*/ 0 h 1517323"/>
                <a:gd name="connsiteX5" fmla="*/ 823874 w 1517322"/>
                <a:gd name="connsiteY5" fmla="*/ 0 h 1517323"/>
                <a:gd name="connsiteX6" fmla="*/ 1517323 w 1517322"/>
                <a:gd name="connsiteY6" fmla="*/ 693449 h 1517323"/>
                <a:gd name="connsiteX7" fmla="*/ 1517323 w 1517322"/>
                <a:gd name="connsiteY7" fmla="*/ 823874 h 1517323"/>
                <a:gd name="connsiteX8" fmla="*/ 823874 w 1517322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2" h="1517323">
                  <a:moveTo>
                    <a:pt x="823874" y="1517323"/>
                  </a:moveTo>
                  <a:lnTo>
                    <a:pt x="693449" y="1517323"/>
                  </a:lnTo>
                  <a:cubicBezTo>
                    <a:pt x="312049" y="1517323"/>
                    <a:pt x="0" y="1205275"/>
                    <a:pt x="0" y="823874"/>
                  </a:cubicBezTo>
                  <a:lnTo>
                    <a:pt x="0" y="693449"/>
                  </a:lnTo>
                  <a:cubicBezTo>
                    <a:pt x="0" y="312058"/>
                    <a:pt x="312049" y="0"/>
                    <a:pt x="693449" y="0"/>
                  </a:cubicBezTo>
                  <a:lnTo>
                    <a:pt x="823874" y="0"/>
                  </a:lnTo>
                  <a:cubicBezTo>
                    <a:pt x="1205275" y="0"/>
                    <a:pt x="1517323" y="312058"/>
                    <a:pt x="1517323" y="693449"/>
                  </a:cubicBezTo>
                  <a:lnTo>
                    <a:pt x="1517323" y="823874"/>
                  </a:lnTo>
                  <a:cubicBezTo>
                    <a:pt x="1517313" y="1205284"/>
                    <a:pt x="1205275" y="1517323"/>
                    <a:pt x="823874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5" name="Freeform: Shape 1834">
              <a:extLst>
                <a:ext uri="{FF2B5EF4-FFF2-40B4-BE49-F238E27FC236}">
                  <a16:creationId xmlns:a16="http://schemas.microsoft.com/office/drawing/2014/main" id="{3E0C033A-67E8-4B1C-A776-94B78CF5F552}"/>
                </a:ext>
              </a:extLst>
            </p:cNvPr>
            <p:cNvSpPr/>
            <p:nvPr/>
          </p:nvSpPr>
          <p:spPr>
            <a:xfrm>
              <a:off x="10034105" y="9542509"/>
              <a:ext cx="1508236" cy="1508226"/>
            </a:xfrm>
            <a:custGeom>
              <a:avLst/>
              <a:gdLst>
                <a:gd name="connsiteX0" fmla="*/ 818940 w 1508236"/>
                <a:gd name="connsiteY0" fmla="*/ 1508226 h 1508226"/>
                <a:gd name="connsiteX1" fmla="*/ 689296 w 1508236"/>
                <a:gd name="connsiteY1" fmla="*/ 1508226 h 1508226"/>
                <a:gd name="connsiteX2" fmla="*/ 0 w 1508236"/>
                <a:gd name="connsiteY2" fmla="*/ 818931 h 1508226"/>
                <a:gd name="connsiteX3" fmla="*/ 0 w 1508236"/>
                <a:gd name="connsiteY3" fmla="*/ 689286 h 1508226"/>
                <a:gd name="connsiteX4" fmla="*/ 689296 w 1508236"/>
                <a:gd name="connsiteY4" fmla="*/ 0 h 1508226"/>
                <a:gd name="connsiteX5" fmla="*/ 818940 w 1508236"/>
                <a:gd name="connsiteY5" fmla="*/ 0 h 1508226"/>
                <a:gd name="connsiteX6" fmla="*/ 1508236 w 1508236"/>
                <a:gd name="connsiteY6" fmla="*/ 689286 h 1508226"/>
                <a:gd name="connsiteX7" fmla="*/ 1508236 w 1508236"/>
                <a:gd name="connsiteY7" fmla="*/ 818931 h 1508226"/>
                <a:gd name="connsiteX8" fmla="*/ 818940 w 1508236"/>
                <a:gd name="connsiteY8" fmla="*/ 1508226 h 150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36" h="1508226">
                  <a:moveTo>
                    <a:pt x="818940" y="1508226"/>
                  </a:moveTo>
                  <a:lnTo>
                    <a:pt x="689296" y="1508226"/>
                  </a:lnTo>
                  <a:cubicBezTo>
                    <a:pt x="310182" y="1508226"/>
                    <a:pt x="0" y="1198045"/>
                    <a:pt x="0" y="818931"/>
                  </a:cubicBezTo>
                  <a:lnTo>
                    <a:pt x="0" y="689286"/>
                  </a:lnTo>
                  <a:cubicBezTo>
                    <a:pt x="0" y="310172"/>
                    <a:pt x="310182" y="0"/>
                    <a:pt x="689296" y="0"/>
                  </a:cubicBezTo>
                  <a:lnTo>
                    <a:pt x="818940" y="0"/>
                  </a:lnTo>
                  <a:cubicBezTo>
                    <a:pt x="1198055" y="0"/>
                    <a:pt x="1508236" y="310172"/>
                    <a:pt x="1508236" y="689286"/>
                  </a:cubicBezTo>
                  <a:lnTo>
                    <a:pt x="1508236" y="818931"/>
                  </a:lnTo>
                  <a:cubicBezTo>
                    <a:pt x="1508236" y="1198035"/>
                    <a:pt x="1198045" y="1508226"/>
                    <a:pt x="818940" y="150822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6" name="Freeform: Shape 1835">
              <a:extLst>
                <a:ext uri="{FF2B5EF4-FFF2-40B4-BE49-F238E27FC236}">
                  <a16:creationId xmlns:a16="http://schemas.microsoft.com/office/drawing/2014/main" id="{0B43E66F-A137-4453-B776-8B53E5C2185A}"/>
                </a:ext>
              </a:extLst>
            </p:cNvPr>
            <p:cNvSpPr/>
            <p:nvPr/>
          </p:nvSpPr>
          <p:spPr>
            <a:xfrm>
              <a:off x="10038649" y="9544728"/>
              <a:ext cx="1499158" cy="1499158"/>
            </a:xfrm>
            <a:custGeom>
              <a:avLst/>
              <a:gdLst>
                <a:gd name="connsiteX0" fmla="*/ 814007 w 1499158"/>
                <a:gd name="connsiteY0" fmla="*/ 1499159 h 1499158"/>
                <a:gd name="connsiteX1" fmla="*/ 685143 w 1499158"/>
                <a:gd name="connsiteY1" fmla="*/ 1499159 h 1499158"/>
                <a:gd name="connsiteX2" fmla="*/ 0 w 1499158"/>
                <a:gd name="connsiteY2" fmla="*/ 814007 h 1499158"/>
                <a:gd name="connsiteX3" fmla="*/ 0 w 1499158"/>
                <a:gd name="connsiteY3" fmla="*/ 685143 h 1499158"/>
                <a:gd name="connsiteX4" fmla="*/ 685143 w 1499158"/>
                <a:gd name="connsiteY4" fmla="*/ 0 h 1499158"/>
                <a:gd name="connsiteX5" fmla="*/ 814007 w 1499158"/>
                <a:gd name="connsiteY5" fmla="*/ 0 h 1499158"/>
                <a:gd name="connsiteX6" fmla="*/ 1499159 w 1499158"/>
                <a:gd name="connsiteY6" fmla="*/ 685143 h 1499158"/>
                <a:gd name="connsiteX7" fmla="*/ 1499159 w 1499158"/>
                <a:gd name="connsiteY7" fmla="*/ 814007 h 1499158"/>
                <a:gd name="connsiteX8" fmla="*/ 814007 w 1499158"/>
                <a:gd name="connsiteY8" fmla="*/ 1499159 h 149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58" h="1499158">
                  <a:moveTo>
                    <a:pt x="814007" y="1499159"/>
                  </a:moveTo>
                  <a:lnTo>
                    <a:pt x="685143" y="1499159"/>
                  </a:lnTo>
                  <a:cubicBezTo>
                    <a:pt x="308315" y="1499159"/>
                    <a:pt x="0" y="1190845"/>
                    <a:pt x="0" y="814007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43" y="0"/>
                  </a:cubicBezTo>
                  <a:lnTo>
                    <a:pt x="814007" y="0"/>
                  </a:lnTo>
                  <a:cubicBezTo>
                    <a:pt x="1190844" y="0"/>
                    <a:pt x="1499159" y="308315"/>
                    <a:pt x="1499159" y="685143"/>
                  </a:cubicBezTo>
                  <a:lnTo>
                    <a:pt x="1499159" y="814007"/>
                  </a:lnTo>
                  <a:cubicBezTo>
                    <a:pt x="1499150" y="1190845"/>
                    <a:pt x="1190835" y="1499159"/>
                    <a:pt x="814007" y="149915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7" name="Freeform: Shape 1836">
              <a:extLst>
                <a:ext uri="{FF2B5EF4-FFF2-40B4-BE49-F238E27FC236}">
                  <a16:creationId xmlns:a16="http://schemas.microsoft.com/office/drawing/2014/main" id="{EEE2E0C5-738A-4CE1-B04C-850D82FB74A5}"/>
                </a:ext>
              </a:extLst>
            </p:cNvPr>
            <p:cNvSpPr/>
            <p:nvPr/>
          </p:nvSpPr>
          <p:spPr>
            <a:xfrm>
              <a:off x="10043192" y="9546967"/>
              <a:ext cx="1490062" cy="1490062"/>
            </a:xfrm>
            <a:custGeom>
              <a:avLst/>
              <a:gdLst>
                <a:gd name="connsiteX0" fmla="*/ 809073 w 1490062"/>
                <a:gd name="connsiteY0" fmla="*/ 1490063 h 1490062"/>
                <a:gd name="connsiteX1" fmla="*/ 680990 w 1490062"/>
                <a:gd name="connsiteY1" fmla="*/ 1490063 h 1490062"/>
                <a:gd name="connsiteX2" fmla="*/ 0 w 1490062"/>
                <a:gd name="connsiteY2" fmla="*/ 809072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3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2 h 1490062"/>
                <a:gd name="connsiteX8" fmla="*/ 809073 w 1490062"/>
                <a:gd name="connsiteY8" fmla="*/ 1490063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3" y="1490063"/>
                  </a:moveTo>
                  <a:lnTo>
                    <a:pt x="680990" y="1490063"/>
                  </a:lnTo>
                  <a:cubicBezTo>
                    <a:pt x="306438" y="1490063"/>
                    <a:pt x="0" y="1183614"/>
                    <a:pt x="0" y="809072"/>
                  </a:cubicBezTo>
                  <a:lnTo>
                    <a:pt x="0" y="680990"/>
                  </a:lnTo>
                  <a:cubicBezTo>
                    <a:pt x="0" y="306448"/>
                    <a:pt x="306438" y="0"/>
                    <a:pt x="680990" y="0"/>
                  </a:cubicBezTo>
                  <a:lnTo>
                    <a:pt x="809073" y="0"/>
                  </a:lnTo>
                  <a:cubicBezTo>
                    <a:pt x="1183624" y="0"/>
                    <a:pt x="1490062" y="306448"/>
                    <a:pt x="1490062" y="680990"/>
                  </a:cubicBezTo>
                  <a:lnTo>
                    <a:pt x="1490062" y="809072"/>
                  </a:lnTo>
                  <a:cubicBezTo>
                    <a:pt x="1490062" y="1183614"/>
                    <a:pt x="1183624" y="1490063"/>
                    <a:pt x="809073" y="1490063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8" name="Freeform: Shape 1837">
              <a:extLst>
                <a:ext uri="{FF2B5EF4-FFF2-40B4-BE49-F238E27FC236}">
                  <a16:creationId xmlns:a16="http://schemas.microsoft.com/office/drawing/2014/main" id="{34A4C801-38A6-49C6-9BC7-2B6ACDEF405D}"/>
                </a:ext>
              </a:extLst>
            </p:cNvPr>
            <p:cNvSpPr/>
            <p:nvPr/>
          </p:nvSpPr>
          <p:spPr>
            <a:xfrm>
              <a:off x="10047726" y="9549205"/>
              <a:ext cx="1480994" cy="1480985"/>
            </a:xfrm>
            <a:custGeom>
              <a:avLst/>
              <a:gdLst>
                <a:gd name="connsiteX0" fmla="*/ 804148 w 1480994"/>
                <a:gd name="connsiteY0" fmla="*/ 1480985 h 1480985"/>
                <a:gd name="connsiteX1" fmla="*/ 676847 w 1480994"/>
                <a:gd name="connsiteY1" fmla="*/ 1480985 h 1480985"/>
                <a:gd name="connsiteX2" fmla="*/ 0 w 1480994"/>
                <a:gd name="connsiteY2" fmla="*/ 804139 h 1480985"/>
                <a:gd name="connsiteX3" fmla="*/ 0 w 1480994"/>
                <a:gd name="connsiteY3" fmla="*/ 676837 h 1480985"/>
                <a:gd name="connsiteX4" fmla="*/ 676847 w 1480994"/>
                <a:gd name="connsiteY4" fmla="*/ 0 h 1480985"/>
                <a:gd name="connsiteX5" fmla="*/ 804148 w 1480994"/>
                <a:gd name="connsiteY5" fmla="*/ 0 h 1480985"/>
                <a:gd name="connsiteX6" fmla="*/ 1480995 w 1480994"/>
                <a:gd name="connsiteY6" fmla="*/ 676837 h 1480985"/>
                <a:gd name="connsiteX7" fmla="*/ 1480995 w 1480994"/>
                <a:gd name="connsiteY7" fmla="*/ 804139 h 1480985"/>
                <a:gd name="connsiteX8" fmla="*/ 804148 w 1480994"/>
                <a:gd name="connsiteY8" fmla="*/ 1480985 h 148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94" h="1480985">
                  <a:moveTo>
                    <a:pt x="804148" y="1480985"/>
                  </a:moveTo>
                  <a:lnTo>
                    <a:pt x="676847" y="1480985"/>
                  </a:lnTo>
                  <a:cubicBezTo>
                    <a:pt x="304581" y="1480985"/>
                    <a:pt x="0" y="1176404"/>
                    <a:pt x="0" y="804139"/>
                  </a:cubicBezTo>
                  <a:lnTo>
                    <a:pt x="0" y="676837"/>
                  </a:lnTo>
                  <a:cubicBezTo>
                    <a:pt x="0" y="30458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14" y="0"/>
                    <a:pt x="1480995" y="304581"/>
                    <a:pt x="1480995" y="676837"/>
                  </a:cubicBezTo>
                  <a:lnTo>
                    <a:pt x="1480995" y="804139"/>
                  </a:lnTo>
                  <a:cubicBezTo>
                    <a:pt x="1480985" y="1176404"/>
                    <a:pt x="1176414" y="1480985"/>
                    <a:pt x="804148" y="148098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9" name="Freeform: Shape 1838">
              <a:extLst>
                <a:ext uri="{FF2B5EF4-FFF2-40B4-BE49-F238E27FC236}">
                  <a16:creationId xmlns:a16="http://schemas.microsoft.com/office/drawing/2014/main" id="{DCE9CC16-38B6-4AAC-B83C-74505F8BE9D2}"/>
                </a:ext>
              </a:extLst>
            </p:cNvPr>
            <p:cNvSpPr/>
            <p:nvPr/>
          </p:nvSpPr>
          <p:spPr>
            <a:xfrm>
              <a:off x="10052269" y="9551443"/>
              <a:ext cx="1471907" cy="1471898"/>
            </a:xfrm>
            <a:custGeom>
              <a:avLst/>
              <a:gdLst>
                <a:gd name="connsiteX0" fmla="*/ 799224 w 1471907"/>
                <a:gd name="connsiteY0" fmla="*/ 1471898 h 1471898"/>
                <a:gd name="connsiteX1" fmla="*/ 672694 w 1471907"/>
                <a:gd name="connsiteY1" fmla="*/ 1471898 h 1471898"/>
                <a:gd name="connsiteX2" fmla="*/ 0 w 1471907"/>
                <a:gd name="connsiteY2" fmla="*/ 799205 h 1471898"/>
                <a:gd name="connsiteX3" fmla="*/ 0 w 1471907"/>
                <a:gd name="connsiteY3" fmla="*/ 672684 h 1471898"/>
                <a:gd name="connsiteX4" fmla="*/ 672694 w 1471907"/>
                <a:gd name="connsiteY4" fmla="*/ 0 h 1471898"/>
                <a:gd name="connsiteX5" fmla="*/ 799224 w 1471907"/>
                <a:gd name="connsiteY5" fmla="*/ 0 h 1471898"/>
                <a:gd name="connsiteX6" fmla="*/ 1471908 w 1471907"/>
                <a:gd name="connsiteY6" fmla="*/ 672684 h 1471898"/>
                <a:gd name="connsiteX7" fmla="*/ 1471908 w 1471907"/>
                <a:gd name="connsiteY7" fmla="*/ 799205 h 1471898"/>
                <a:gd name="connsiteX8" fmla="*/ 799224 w 1471907"/>
                <a:gd name="connsiteY8" fmla="*/ 1471898 h 147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907" h="1471898">
                  <a:moveTo>
                    <a:pt x="799224" y="1471898"/>
                  </a:moveTo>
                  <a:lnTo>
                    <a:pt x="672694" y="1471898"/>
                  </a:lnTo>
                  <a:cubicBezTo>
                    <a:pt x="302714" y="1471898"/>
                    <a:pt x="0" y="1169194"/>
                    <a:pt x="0" y="799205"/>
                  </a:cubicBezTo>
                  <a:lnTo>
                    <a:pt x="0" y="672684"/>
                  </a:lnTo>
                  <a:cubicBezTo>
                    <a:pt x="0" y="302705"/>
                    <a:pt x="302705" y="0"/>
                    <a:pt x="672694" y="0"/>
                  </a:cubicBezTo>
                  <a:lnTo>
                    <a:pt x="799224" y="0"/>
                  </a:lnTo>
                  <a:cubicBezTo>
                    <a:pt x="1169194" y="0"/>
                    <a:pt x="1471908" y="302705"/>
                    <a:pt x="1471908" y="672684"/>
                  </a:cubicBezTo>
                  <a:lnTo>
                    <a:pt x="1471908" y="799205"/>
                  </a:lnTo>
                  <a:cubicBezTo>
                    <a:pt x="1471908" y="1169184"/>
                    <a:pt x="1169184" y="1471898"/>
                    <a:pt x="799224" y="147189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0" name="Freeform: Shape 1839">
              <a:extLst>
                <a:ext uri="{FF2B5EF4-FFF2-40B4-BE49-F238E27FC236}">
                  <a16:creationId xmlns:a16="http://schemas.microsoft.com/office/drawing/2014/main" id="{B8DE6770-BA92-4D37-96CF-4AC7D9883AD7}"/>
                </a:ext>
              </a:extLst>
            </p:cNvPr>
            <p:cNvSpPr/>
            <p:nvPr/>
          </p:nvSpPr>
          <p:spPr>
            <a:xfrm>
              <a:off x="10056813" y="9553663"/>
              <a:ext cx="1462830" cy="1462820"/>
            </a:xfrm>
            <a:custGeom>
              <a:avLst/>
              <a:gdLst>
                <a:gd name="connsiteX0" fmla="*/ 794290 w 1462830"/>
                <a:gd name="connsiteY0" fmla="*/ 1462821 h 1462820"/>
                <a:gd name="connsiteX1" fmla="*/ 668541 w 1462830"/>
                <a:gd name="connsiteY1" fmla="*/ 1462821 h 1462820"/>
                <a:gd name="connsiteX2" fmla="*/ 0 w 1462830"/>
                <a:gd name="connsiteY2" fmla="*/ 794280 h 1462820"/>
                <a:gd name="connsiteX3" fmla="*/ 0 w 1462830"/>
                <a:gd name="connsiteY3" fmla="*/ 668541 h 1462820"/>
                <a:gd name="connsiteX4" fmla="*/ 668541 w 1462830"/>
                <a:gd name="connsiteY4" fmla="*/ 0 h 1462820"/>
                <a:gd name="connsiteX5" fmla="*/ 794290 w 1462830"/>
                <a:gd name="connsiteY5" fmla="*/ 0 h 1462820"/>
                <a:gd name="connsiteX6" fmla="*/ 1462831 w 1462830"/>
                <a:gd name="connsiteY6" fmla="*/ 668541 h 1462820"/>
                <a:gd name="connsiteX7" fmla="*/ 1462831 w 1462830"/>
                <a:gd name="connsiteY7" fmla="*/ 794280 h 1462820"/>
                <a:gd name="connsiteX8" fmla="*/ 794290 w 1462830"/>
                <a:gd name="connsiteY8" fmla="*/ 1462821 h 146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0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47"/>
                    <a:pt x="300838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1" y="300847"/>
                    <a:pt x="1462831" y="668541"/>
                  </a:cubicBezTo>
                  <a:lnTo>
                    <a:pt x="1462831" y="794280"/>
                  </a:lnTo>
                  <a:cubicBezTo>
                    <a:pt x="1462821" y="1161983"/>
                    <a:pt x="1161974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1" name="Freeform: Shape 1840">
              <a:extLst>
                <a:ext uri="{FF2B5EF4-FFF2-40B4-BE49-F238E27FC236}">
                  <a16:creationId xmlns:a16="http://schemas.microsoft.com/office/drawing/2014/main" id="{79CAA749-1FE5-45CC-8F27-EF9233A1BB3C}"/>
                </a:ext>
              </a:extLst>
            </p:cNvPr>
            <p:cNvSpPr/>
            <p:nvPr/>
          </p:nvSpPr>
          <p:spPr>
            <a:xfrm>
              <a:off x="10061366" y="9555901"/>
              <a:ext cx="1453724" cy="1453733"/>
            </a:xfrm>
            <a:custGeom>
              <a:avLst/>
              <a:gdLst>
                <a:gd name="connsiteX0" fmla="*/ 789346 w 1453724"/>
                <a:gd name="connsiteY0" fmla="*/ 1453734 h 1453733"/>
                <a:gd name="connsiteX1" fmla="*/ 664378 w 1453724"/>
                <a:gd name="connsiteY1" fmla="*/ 1453734 h 1453733"/>
                <a:gd name="connsiteX2" fmla="*/ 0 w 1453724"/>
                <a:gd name="connsiteY2" fmla="*/ 789346 h 1453733"/>
                <a:gd name="connsiteX3" fmla="*/ 0 w 1453724"/>
                <a:gd name="connsiteY3" fmla="*/ 664388 h 1453733"/>
                <a:gd name="connsiteX4" fmla="*/ 664378 w 1453724"/>
                <a:gd name="connsiteY4" fmla="*/ 0 h 1453733"/>
                <a:gd name="connsiteX5" fmla="*/ 789346 w 1453724"/>
                <a:gd name="connsiteY5" fmla="*/ 0 h 1453733"/>
                <a:gd name="connsiteX6" fmla="*/ 1453725 w 1453724"/>
                <a:gd name="connsiteY6" fmla="*/ 664388 h 1453733"/>
                <a:gd name="connsiteX7" fmla="*/ 1453725 w 1453724"/>
                <a:gd name="connsiteY7" fmla="*/ 789346 h 1453733"/>
                <a:gd name="connsiteX8" fmla="*/ 789346 w 1453724"/>
                <a:gd name="connsiteY8" fmla="*/ 1453734 h 14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24" h="1453733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54"/>
                    <a:pt x="0" y="789346"/>
                  </a:cubicBezTo>
                  <a:lnTo>
                    <a:pt x="0" y="664388"/>
                  </a:lnTo>
                  <a:cubicBezTo>
                    <a:pt x="0" y="298980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25" y="298980"/>
                    <a:pt x="1453725" y="664388"/>
                  </a:cubicBezTo>
                  <a:lnTo>
                    <a:pt x="1453725" y="789346"/>
                  </a:lnTo>
                  <a:cubicBezTo>
                    <a:pt x="1453725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2" name="Freeform: Shape 1841">
              <a:extLst>
                <a:ext uri="{FF2B5EF4-FFF2-40B4-BE49-F238E27FC236}">
                  <a16:creationId xmlns:a16="http://schemas.microsoft.com/office/drawing/2014/main" id="{751207ED-8BE1-4C01-B184-B2B1250BDA25}"/>
                </a:ext>
              </a:extLst>
            </p:cNvPr>
            <p:cNvSpPr/>
            <p:nvPr/>
          </p:nvSpPr>
          <p:spPr>
            <a:xfrm>
              <a:off x="10065909" y="9558158"/>
              <a:ext cx="1444637" cy="1444637"/>
            </a:xfrm>
            <a:custGeom>
              <a:avLst/>
              <a:gdLst>
                <a:gd name="connsiteX0" fmla="*/ 784412 w 1444637"/>
                <a:gd name="connsiteY0" fmla="*/ 1444638 h 1444637"/>
                <a:gd name="connsiteX1" fmla="*/ 660225 w 1444637"/>
                <a:gd name="connsiteY1" fmla="*/ 1444638 h 1444637"/>
                <a:gd name="connsiteX2" fmla="*/ 0 w 1444637"/>
                <a:gd name="connsiteY2" fmla="*/ 784403 h 1444637"/>
                <a:gd name="connsiteX3" fmla="*/ 0 w 1444637"/>
                <a:gd name="connsiteY3" fmla="*/ 660225 h 1444637"/>
                <a:gd name="connsiteX4" fmla="*/ 660225 w 1444637"/>
                <a:gd name="connsiteY4" fmla="*/ 0 h 1444637"/>
                <a:gd name="connsiteX5" fmla="*/ 784412 w 1444637"/>
                <a:gd name="connsiteY5" fmla="*/ 0 h 1444637"/>
                <a:gd name="connsiteX6" fmla="*/ 1444638 w 1444637"/>
                <a:gd name="connsiteY6" fmla="*/ 660225 h 1444637"/>
                <a:gd name="connsiteX7" fmla="*/ 1444638 w 1444637"/>
                <a:gd name="connsiteY7" fmla="*/ 784403 h 1444637"/>
                <a:gd name="connsiteX8" fmla="*/ 784412 w 1444637"/>
                <a:gd name="connsiteY8" fmla="*/ 1444638 h 144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37" h="1444637">
                  <a:moveTo>
                    <a:pt x="784412" y="1444638"/>
                  </a:moveTo>
                  <a:lnTo>
                    <a:pt x="660225" y="1444638"/>
                  </a:lnTo>
                  <a:cubicBezTo>
                    <a:pt x="297094" y="1444638"/>
                    <a:pt x="0" y="1147534"/>
                    <a:pt x="0" y="784403"/>
                  </a:cubicBezTo>
                  <a:lnTo>
                    <a:pt x="0" y="660225"/>
                  </a:lnTo>
                  <a:cubicBezTo>
                    <a:pt x="0" y="297094"/>
                    <a:pt x="297104" y="0"/>
                    <a:pt x="660225" y="0"/>
                  </a:cubicBezTo>
                  <a:lnTo>
                    <a:pt x="784412" y="0"/>
                  </a:lnTo>
                  <a:cubicBezTo>
                    <a:pt x="1147534" y="0"/>
                    <a:pt x="1444638" y="297094"/>
                    <a:pt x="1444638" y="660225"/>
                  </a:cubicBezTo>
                  <a:lnTo>
                    <a:pt x="1444638" y="784403"/>
                  </a:lnTo>
                  <a:cubicBezTo>
                    <a:pt x="1444638" y="1147525"/>
                    <a:pt x="1147534" y="1444638"/>
                    <a:pt x="784412" y="1444638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3" name="Freeform: Shape 1842">
              <a:extLst>
                <a:ext uri="{FF2B5EF4-FFF2-40B4-BE49-F238E27FC236}">
                  <a16:creationId xmlns:a16="http://schemas.microsoft.com/office/drawing/2014/main" id="{FBEFD9A4-4A02-490D-A756-F3C78C92C48F}"/>
                </a:ext>
              </a:extLst>
            </p:cNvPr>
            <p:cNvSpPr/>
            <p:nvPr/>
          </p:nvSpPr>
          <p:spPr>
            <a:xfrm>
              <a:off x="10070443" y="9560378"/>
              <a:ext cx="1435569" cy="1435560"/>
            </a:xfrm>
            <a:custGeom>
              <a:avLst/>
              <a:gdLst>
                <a:gd name="connsiteX0" fmla="*/ 779488 w 1435569"/>
                <a:gd name="connsiteY0" fmla="*/ 1435560 h 1435560"/>
                <a:gd name="connsiteX1" fmla="*/ 656082 w 1435569"/>
                <a:gd name="connsiteY1" fmla="*/ 1435560 h 1435560"/>
                <a:gd name="connsiteX2" fmla="*/ 0 w 1435569"/>
                <a:gd name="connsiteY2" fmla="*/ 779479 h 1435560"/>
                <a:gd name="connsiteX3" fmla="*/ 0 w 1435569"/>
                <a:gd name="connsiteY3" fmla="*/ 656082 h 1435560"/>
                <a:gd name="connsiteX4" fmla="*/ 656082 w 1435569"/>
                <a:gd name="connsiteY4" fmla="*/ 0 h 1435560"/>
                <a:gd name="connsiteX5" fmla="*/ 779488 w 1435569"/>
                <a:gd name="connsiteY5" fmla="*/ 0 h 1435560"/>
                <a:gd name="connsiteX6" fmla="*/ 1435570 w 1435569"/>
                <a:gd name="connsiteY6" fmla="*/ 656082 h 1435560"/>
                <a:gd name="connsiteX7" fmla="*/ 1435570 w 1435569"/>
                <a:gd name="connsiteY7" fmla="*/ 779479 h 1435560"/>
                <a:gd name="connsiteX8" fmla="*/ 779488 w 1435569"/>
                <a:gd name="connsiteY8" fmla="*/ 1435560 h 143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0">
                  <a:moveTo>
                    <a:pt x="779488" y="1435560"/>
                  </a:moveTo>
                  <a:lnTo>
                    <a:pt x="656082" y="1435560"/>
                  </a:lnTo>
                  <a:cubicBezTo>
                    <a:pt x="295237" y="1435560"/>
                    <a:pt x="0" y="1140333"/>
                    <a:pt x="0" y="779479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79"/>
                  </a:lnTo>
                  <a:cubicBezTo>
                    <a:pt x="1435560" y="1140333"/>
                    <a:pt x="1140323" y="1435560"/>
                    <a:pt x="779488" y="143556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4" name="Freeform: Shape 1843">
              <a:extLst>
                <a:ext uri="{FF2B5EF4-FFF2-40B4-BE49-F238E27FC236}">
                  <a16:creationId xmlns:a16="http://schemas.microsoft.com/office/drawing/2014/main" id="{7A974FB9-BB56-4605-B1AA-D039803A008E}"/>
                </a:ext>
              </a:extLst>
            </p:cNvPr>
            <p:cNvSpPr/>
            <p:nvPr/>
          </p:nvSpPr>
          <p:spPr>
            <a:xfrm>
              <a:off x="10074986" y="9562616"/>
              <a:ext cx="1426473" cy="1426473"/>
            </a:xfrm>
            <a:custGeom>
              <a:avLst/>
              <a:gdLst>
                <a:gd name="connsiteX0" fmla="*/ 774554 w 1426473"/>
                <a:gd name="connsiteY0" fmla="*/ 1426473 h 1426473"/>
                <a:gd name="connsiteX1" fmla="*/ 651929 w 1426473"/>
                <a:gd name="connsiteY1" fmla="*/ 1426473 h 1426473"/>
                <a:gd name="connsiteX2" fmla="*/ 0 w 1426473"/>
                <a:gd name="connsiteY2" fmla="*/ 774544 h 1426473"/>
                <a:gd name="connsiteX3" fmla="*/ 0 w 1426473"/>
                <a:gd name="connsiteY3" fmla="*/ 651929 h 1426473"/>
                <a:gd name="connsiteX4" fmla="*/ 651929 w 1426473"/>
                <a:gd name="connsiteY4" fmla="*/ 0 h 1426473"/>
                <a:gd name="connsiteX5" fmla="*/ 774554 w 1426473"/>
                <a:gd name="connsiteY5" fmla="*/ 0 h 1426473"/>
                <a:gd name="connsiteX6" fmla="*/ 1426474 w 1426473"/>
                <a:gd name="connsiteY6" fmla="*/ 651929 h 1426473"/>
                <a:gd name="connsiteX7" fmla="*/ 1426474 w 1426473"/>
                <a:gd name="connsiteY7" fmla="*/ 774544 h 1426473"/>
                <a:gd name="connsiteX8" fmla="*/ 774554 w 1426473"/>
                <a:gd name="connsiteY8" fmla="*/ 1426473 h 142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73" h="1426473">
                  <a:moveTo>
                    <a:pt x="774554" y="1426473"/>
                  </a:moveTo>
                  <a:lnTo>
                    <a:pt x="651929" y="1426473"/>
                  </a:lnTo>
                  <a:cubicBezTo>
                    <a:pt x="293370" y="1426473"/>
                    <a:pt x="0" y="1133104"/>
                    <a:pt x="0" y="774544"/>
                  </a:cubicBezTo>
                  <a:lnTo>
                    <a:pt x="0" y="651929"/>
                  </a:lnTo>
                  <a:cubicBezTo>
                    <a:pt x="0" y="293360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13" y="0"/>
                    <a:pt x="1426474" y="293370"/>
                    <a:pt x="1426474" y="651929"/>
                  </a:cubicBezTo>
                  <a:lnTo>
                    <a:pt x="1426474" y="774544"/>
                  </a:lnTo>
                  <a:cubicBezTo>
                    <a:pt x="1426474" y="1133104"/>
                    <a:pt x="1133104" y="1426473"/>
                    <a:pt x="774554" y="1426473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45" name="Freeform: Shape 1844">
            <a:extLst>
              <a:ext uri="{FF2B5EF4-FFF2-40B4-BE49-F238E27FC236}">
                <a16:creationId xmlns:a16="http://schemas.microsoft.com/office/drawing/2014/main" id="{47FCD999-19A1-4CFB-9A56-91D4ED309013}"/>
              </a:ext>
            </a:extLst>
          </p:cNvPr>
          <p:cNvSpPr/>
          <p:nvPr/>
        </p:nvSpPr>
        <p:spPr>
          <a:xfrm>
            <a:off x="17723828" y="1703964"/>
            <a:ext cx="1492577" cy="1492576"/>
          </a:xfrm>
          <a:custGeom>
            <a:avLst/>
            <a:gdLst>
              <a:gd name="connsiteX0" fmla="*/ 810444 w 1492577"/>
              <a:gd name="connsiteY0" fmla="*/ 1492577 h 1492576"/>
              <a:gd name="connsiteX1" fmla="*/ 682143 w 1492577"/>
              <a:gd name="connsiteY1" fmla="*/ 1492577 h 1492576"/>
              <a:gd name="connsiteX2" fmla="*/ 0 w 1492577"/>
              <a:gd name="connsiteY2" fmla="*/ 810444 h 1492576"/>
              <a:gd name="connsiteX3" fmla="*/ 0 w 1492577"/>
              <a:gd name="connsiteY3" fmla="*/ 682133 h 1492576"/>
              <a:gd name="connsiteX4" fmla="*/ 682143 w 1492577"/>
              <a:gd name="connsiteY4" fmla="*/ 0 h 1492576"/>
              <a:gd name="connsiteX5" fmla="*/ 810444 w 1492577"/>
              <a:gd name="connsiteY5" fmla="*/ 0 h 1492576"/>
              <a:gd name="connsiteX6" fmla="*/ 1492577 w 1492577"/>
              <a:gd name="connsiteY6" fmla="*/ 682133 h 1492576"/>
              <a:gd name="connsiteX7" fmla="*/ 1492577 w 1492577"/>
              <a:gd name="connsiteY7" fmla="*/ 810444 h 1492576"/>
              <a:gd name="connsiteX8" fmla="*/ 810444 w 1492577"/>
              <a:gd name="connsiteY8" fmla="*/ 1492577 h 149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77" h="1492576">
                <a:moveTo>
                  <a:pt x="810444" y="1492577"/>
                </a:moveTo>
                <a:lnTo>
                  <a:pt x="682143" y="1492577"/>
                </a:lnTo>
                <a:cubicBezTo>
                  <a:pt x="306962" y="1492577"/>
                  <a:pt x="0" y="1185615"/>
                  <a:pt x="0" y="810444"/>
                </a:cubicBezTo>
                <a:lnTo>
                  <a:pt x="0" y="682133"/>
                </a:lnTo>
                <a:cubicBezTo>
                  <a:pt x="0" y="306953"/>
                  <a:pt x="306962" y="0"/>
                  <a:pt x="682143" y="0"/>
                </a:cubicBezTo>
                <a:lnTo>
                  <a:pt x="810444" y="0"/>
                </a:lnTo>
                <a:cubicBezTo>
                  <a:pt x="1185624" y="0"/>
                  <a:pt x="1492577" y="306962"/>
                  <a:pt x="1492577" y="682133"/>
                </a:cubicBezTo>
                <a:lnTo>
                  <a:pt x="1492577" y="810444"/>
                </a:lnTo>
                <a:cubicBezTo>
                  <a:pt x="1492577" y="1185615"/>
                  <a:pt x="1185624" y="1492577"/>
                  <a:pt x="810444" y="149257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46" name="Freeform: Shape 1845">
            <a:extLst>
              <a:ext uri="{FF2B5EF4-FFF2-40B4-BE49-F238E27FC236}">
                <a16:creationId xmlns:a16="http://schemas.microsoft.com/office/drawing/2014/main" id="{55B352DD-6938-4488-A50A-A4EE46A4689D}"/>
              </a:ext>
            </a:extLst>
          </p:cNvPr>
          <p:cNvSpPr/>
          <p:nvPr/>
        </p:nvSpPr>
        <p:spPr>
          <a:xfrm>
            <a:off x="17746288" y="1726414"/>
            <a:ext cx="1447666" cy="1447676"/>
          </a:xfrm>
          <a:custGeom>
            <a:avLst/>
            <a:gdLst>
              <a:gd name="connsiteX0" fmla="*/ 786051 w 1447666"/>
              <a:gd name="connsiteY0" fmla="*/ 1447676 h 1447676"/>
              <a:gd name="connsiteX1" fmla="*/ 661616 w 1447666"/>
              <a:gd name="connsiteY1" fmla="*/ 1447676 h 1447676"/>
              <a:gd name="connsiteX2" fmla="*/ 0 w 1447666"/>
              <a:gd name="connsiteY2" fmla="*/ 786051 h 1447676"/>
              <a:gd name="connsiteX3" fmla="*/ 0 w 1447666"/>
              <a:gd name="connsiteY3" fmla="*/ 661616 h 1447676"/>
              <a:gd name="connsiteX4" fmla="*/ 661616 w 1447666"/>
              <a:gd name="connsiteY4" fmla="*/ 0 h 1447676"/>
              <a:gd name="connsiteX5" fmla="*/ 786051 w 1447666"/>
              <a:gd name="connsiteY5" fmla="*/ 0 h 1447676"/>
              <a:gd name="connsiteX6" fmla="*/ 1447667 w 1447666"/>
              <a:gd name="connsiteY6" fmla="*/ 661616 h 1447676"/>
              <a:gd name="connsiteX7" fmla="*/ 1447667 w 1447666"/>
              <a:gd name="connsiteY7" fmla="*/ 786051 h 1447676"/>
              <a:gd name="connsiteX8" fmla="*/ 786051 w 144766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66" h="1447676">
                <a:moveTo>
                  <a:pt x="786051" y="1447676"/>
                </a:moveTo>
                <a:lnTo>
                  <a:pt x="661616" y="1447676"/>
                </a:lnTo>
                <a:cubicBezTo>
                  <a:pt x="297723" y="1447676"/>
                  <a:pt x="0" y="1149944"/>
                  <a:pt x="0" y="786051"/>
                </a:cubicBezTo>
                <a:lnTo>
                  <a:pt x="0" y="661616"/>
                </a:lnTo>
                <a:cubicBezTo>
                  <a:pt x="0" y="297723"/>
                  <a:pt x="297732" y="0"/>
                  <a:pt x="661616" y="0"/>
                </a:cubicBezTo>
                <a:lnTo>
                  <a:pt x="786051" y="0"/>
                </a:lnTo>
                <a:cubicBezTo>
                  <a:pt x="1149944" y="0"/>
                  <a:pt x="1447667" y="297723"/>
                  <a:pt x="1447667" y="661616"/>
                </a:cubicBezTo>
                <a:lnTo>
                  <a:pt x="1447667" y="786051"/>
                </a:lnTo>
                <a:cubicBezTo>
                  <a:pt x="1447667" y="1149944"/>
                  <a:pt x="1149944" y="1447676"/>
                  <a:pt x="786051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47" name="Freeform: Shape 1846">
            <a:extLst>
              <a:ext uri="{FF2B5EF4-FFF2-40B4-BE49-F238E27FC236}">
                <a16:creationId xmlns:a16="http://schemas.microsoft.com/office/drawing/2014/main" id="{F6FB8A49-7AE1-455B-8CB1-826B87062160}"/>
              </a:ext>
            </a:extLst>
          </p:cNvPr>
          <p:cNvSpPr/>
          <p:nvPr/>
        </p:nvSpPr>
        <p:spPr>
          <a:xfrm>
            <a:off x="17749822" y="1726414"/>
            <a:ext cx="1447676" cy="679713"/>
          </a:xfrm>
          <a:custGeom>
            <a:avLst/>
            <a:gdLst>
              <a:gd name="connsiteX0" fmla="*/ 786060 w 1447676"/>
              <a:gd name="connsiteY0" fmla="*/ 0 h 679713"/>
              <a:gd name="connsiteX1" fmla="*/ 661616 w 1447676"/>
              <a:gd name="connsiteY1" fmla="*/ 0 h 679713"/>
              <a:gd name="connsiteX2" fmla="*/ 0 w 1447676"/>
              <a:gd name="connsiteY2" fmla="*/ 661616 h 679713"/>
              <a:gd name="connsiteX3" fmla="*/ 0 w 1447676"/>
              <a:gd name="connsiteY3" fmla="*/ 679713 h 679713"/>
              <a:gd name="connsiteX4" fmla="*/ 661616 w 1447676"/>
              <a:gd name="connsiteY4" fmla="*/ 18097 h 679713"/>
              <a:gd name="connsiteX5" fmla="*/ 786060 w 1447676"/>
              <a:gd name="connsiteY5" fmla="*/ 18097 h 679713"/>
              <a:gd name="connsiteX6" fmla="*/ 1447676 w 1447676"/>
              <a:gd name="connsiteY6" fmla="*/ 679713 h 679713"/>
              <a:gd name="connsiteX7" fmla="*/ 1447676 w 1447676"/>
              <a:gd name="connsiteY7" fmla="*/ 661616 h 679713"/>
              <a:gd name="connsiteX8" fmla="*/ 786060 w 1447676"/>
              <a:gd name="connsiteY8" fmla="*/ 0 h 6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13">
                <a:moveTo>
                  <a:pt x="786060" y="0"/>
                </a:moveTo>
                <a:lnTo>
                  <a:pt x="661616" y="0"/>
                </a:lnTo>
                <a:cubicBezTo>
                  <a:pt x="297732" y="0"/>
                  <a:pt x="0" y="297723"/>
                  <a:pt x="0" y="661616"/>
                </a:cubicBezTo>
                <a:lnTo>
                  <a:pt x="0" y="679713"/>
                </a:lnTo>
                <a:cubicBezTo>
                  <a:pt x="0" y="315830"/>
                  <a:pt x="297732" y="18097"/>
                  <a:pt x="661616" y="18097"/>
                </a:cubicBezTo>
                <a:lnTo>
                  <a:pt x="786060" y="18097"/>
                </a:lnTo>
                <a:cubicBezTo>
                  <a:pt x="1149944" y="18097"/>
                  <a:pt x="1447676" y="315830"/>
                  <a:pt x="1447676" y="679713"/>
                </a:cubicBezTo>
                <a:lnTo>
                  <a:pt x="1447676" y="661616"/>
                </a:lnTo>
                <a:cubicBezTo>
                  <a:pt x="1447676" y="297723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48" name="Freeform: Shape 1847">
            <a:extLst>
              <a:ext uri="{FF2B5EF4-FFF2-40B4-BE49-F238E27FC236}">
                <a16:creationId xmlns:a16="http://schemas.microsoft.com/office/drawing/2014/main" id="{CFA64B3F-C08B-442B-8AD8-F7951B381D86}"/>
              </a:ext>
            </a:extLst>
          </p:cNvPr>
          <p:cNvSpPr/>
          <p:nvPr/>
        </p:nvSpPr>
        <p:spPr>
          <a:xfrm>
            <a:off x="17846349" y="1826474"/>
            <a:ext cx="1247546" cy="1247546"/>
          </a:xfrm>
          <a:custGeom>
            <a:avLst/>
            <a:gdLst>
              <a:gd name="connsiteX0" fmla="*/ 677389 w 1247546"/>
              <a:gd name="connsiteY0" fmla="*/ 1247547 h 1247546"/>
              <a:gd name="connsiteX1" fmla="*/ 570157 w 1247546"/>
              <a:gd name="connsiteY1" fmla="*/ 1247547 h 1247546"/>
              <a:gd name="connsiteX2" fmla="*/ 0 w 1247546"/>
              <a:gd name="connsiteY2" fmla="*/ 677399 h 1247546"/>
              <a:gd name="connsiteX3" fmla="*/ 0 w 1247546"/>
              <a:gd name="connsiteY3" fmla="*/ 570157 h 1247546"/>
              <a:gd name="connsiteX4" fmla="*/ 570157 w 1247546"/>
              <a:gd name="connsiteY4" fmla="*/ 0 h 1247546"/>
              <a:gd name="connsiteX5" fmla="*/ 677389 w 1247546"/>
              <a:gd name="connsiteY5" fmla="*/ 0 h 1247546"/>
              <a:gd name="connsiteX6" fmla="*/ 1247546 w 1247546"/>
              <a:gd name="connsiteY6" fmla="*/ 570157 h 1247546"/>
              <a:gd name="connsiteX7" fmla="*/ 1247546 w 1247546"/>
              <a:gd name="connsiteY7" fmla="*/ 677399 h 1247546"/>
              <a:gd name="connsiteX8" fmla="*/ 677389 w 1247546"/>
              <a:gd name="connsiteY8" fmla="*/ 1247547 h 124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46" h="1247546">
                <a:moveTo>
                  <a:pt x="677389" y="1247547"/>
                </a:moveTo>
                <a:lnTo>
                  <a:pt x="570157" y="1247547"/>
                </a:lnTo>
                <a:cubicBezTo>
                  <a:pt x="256575" y="1247547"/>
                  <a:pt x="0" y="990972"/>
                  <a:pt x="0" y="677399"/>
                </a:cubicBezTo>
                <a:lnTo>
                  <a:pt x="0" y="570157"/>
                </a:lnTo>
                <a:cubicBezTo>
                  <a:pt x="0" y="256565"/>
                  <a:pt x="256575" y="0"/>
                  <a:pt x="570157" y="0"/>
                </a:cubicBezTo>
                <a:lnTo>
                  <a:pt x="677389" y="0"/>
                </a:lnTo>
                <a:cubicBezTo>
                  <a:pt x="990981" y="0"/>
                  <a:pt x="1247546" y="256575"/>
                  <a:pt x="1247546" y="570157"/>
                </a:cubicBezTo>
                <a:lnTo>
                  <a:pt x="1247546" y="677399"/>
                </a:lnTo>
                <a:cubicBezTo>
                  <a:pt x="1247546" y="990981"/>
                  <a:pt x="990981" y="1247547"/>
                  <a:pt x="677389" y="1247547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49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843148" y="1823283"/>
            <a:ext cx="1253937" cy="1253928"/>
            <a:chOff x="10157711" y="9585047"/>
            <a:chExt cx="1253937" cy="1253928"/>
          </a:xfrm>
        </p:grpSpPr>
        <p:sp>
          <p:nvSpPr>
            <p:cNvPr id="1850" name="Freeform: Shape 1849">
              <a:extLst>
                <a:ext uri="{FF2B5EF4-FFF2-40B4-BE49-F238E27FC236}">
                  <a16:creationId xmlns:a16="http://schemas.microsoft.com/office/drawing/2014/main" id="{B622CA43-6D53-4F39-B11C-11220A1A294A}"/>
                </a:ext>
              </a:extLst>
            </p:cNvPr>
            <p:cNvSpPr/>
            <p:nvPr/>
          </p:nvSpPr>
          <p:spPr>
            <a:xfrm>
              <a:off x="10157711" y="9585047"/>
              <a:ext cx="1253937" cy="1253928"/>
            </a:xfrm>
            <a:custGeom>
              <a:avLst/>
              <a:gdLst>
                <a:gd name="connsiteX0" fmla="*/ 680866 w 1253937"/>
                <a:gd name="connsiteY0" fmla="*/ 1253928 h 1253928"/>
                <a:gd name="connsiteX1" fmla="*/ 573081 w 1253937"/>
                <a:gd name="connsiteY1" fmla="*/ 1253928 h 1253928"/>
                <a:gd name="connsiteX2" fmla="*/ 0 w 1253937"/>
                <a:gd name="connsiteY2" fmla="*/ 680857 h 1253928"/>
                <a:gd name="connsiteX3" fmla="*/ 0 w 1253937"/>
                <a:gd name="connsiteY3" fmla="*/ 573072 h 1253928"/>
                <a:gd name="connsiteX4" fmla="*/ 573081 w 1253937"/>
                <a:gd name="connsiteY4" fmla="*/ 0 h 1253928"/>
                <a:gd name="connsiteX5" fmla="*/ 680866 w 1253937"/>
                <a:gd name="connsiteY5" fmla="*/ 0 h 1253928"/>
                <a:gd name="connsiteX6" fmla="*/ 1253938 w 1253937"/>
                <a:gd name="connsiteY6" fmla="*/ 573072 h 1253928"/>
                <a:gd name="connsiteX7" fmla="*/ 1253938 w 1253937"/>
                <a:gd name="connsiteY7" fmla="*/ 680857 h 1253928"/>
                <a:gd name="connsiteX8" fmla="*/ 680866 w 1253937"/>
                <a:gd name="connsiteY8" fmla="*/ 1253928 h 1253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37" h="1253928">
                  <a:moveTo>
                    <a:pt x="680866" y="1253928"/>
                  </a:moveTo>
                  <a:lnTo>
                    <a:pt x="573081" y="1253928"/>
                  </a:lnTo>
                  <a:cubicBezTo>
                    <a:pt x="257889" y="1253928"/>
                    <a:pt x="0" y="996049"/>
                    <a:pt x="0" y="680857"/>
                  </a:cubicBezTo>
                  <a:lnTo>
                    <a:pt x="0" y="573072"/>
                  </a:lnTo>
                  <a:cubicBezTo>
                    <a:pt x="0" y="257880"/>
                    <a:pt x="257889" y="0"/>
                    <a:pt x="573081" y="0"/>
                  </a:cubicBezTo>
                  <a:lnTo>
                    <a:pt x="680866" y="0"/>
                  </a:lnTo>
                  <a:cubicBezTo>
                    <a:pt x="996058" y="0"/>
                    <a:pt x="1253938" y="257880"/>
                    <a:pt x="1253938" y="573072"/>
                  </a:cubicBezTo>
                  <a:lnTo>
                    <a:pt x="1253938" y="680857"/>
                  </a:lnTo>
                  <a:cubicBezTo>
                    <a:pt x="1253938" y="996049"/>
                    <a:pt x="996058" y="1253928"/>
                    <a:pt x="680866" y="125392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1" name="Freeform: Shape 1850">
              <a:extLst>
                <a:ext uri="{FF2B5EF4-FFF2-40B4-BE49-F238E27FC236}">
                  <a16:creationId xmlns:a16="http://schemas.microsoft.com/office/drawing/2014/main" id="{8D0D0962-ECAD-4448-B63D-8F9CA50C6CEE}"/>
                </a:ext>
              </a:extLst>
            </p:cNvPr>
            <p:cNvSpPr/>
            <p:nvPr/>
          </p:nvSpPr>
          <p:spPr>
            <a:xfrm>
              <a:off x="10160502" y="9587829"/>
              <a:ext cx="1248365" cy="1248365"/>
            </a:xfrm>
            <a:custGeom>
              <a:avLst/>
              <a:gdLst>
                <a:gd name="connsiteX0" fmla="*/ 677837 w 1248365"/>
                <a:gd name="connsiteY0" fmla="*/ 1248365 h 1248365"/>
                <a:gd name="connsiteX1" fmla="*/ 570528 w 1248365"/>
                <a:gd name="connsiteY1" fmla="*/ 1248365 h 1248365"/>
                <a:gd name="connsiteX2" fmla="*/ 0 w 1248365"/>
                <a:gd name="connsiteY2" fmla="*/ 677837 h 1248365"/>
                <a:gd name="connsiteX3" fmla="*/ 0 w 1248365"/>
                <a:gd name="connsiteY3" fmla="*/ 570528 h 1248365"/>
                <a:gd name="connsiteX4" fmla="*/ 570528 w 1248365"/>
                <a:gd name="connsiteY4" fmla="*/ 0 h 1248365"/>
                <a:gd name="connsiteX5" fmla="*/ 677837 w 1248365"/>
                <a:gd name="connsiteY5" fmla="*/ 0 h 1248365"/>
                <a:gd name="connsiteX6" fmla="*/ 1248366 w 1248365"/>
                <a:gd name="connsiteY6" fmla="*/ 570528 h 1248365"/>
                <a:gd name="connsiteX7" fmla="*/ 1248366 w 1248365"/>
                <a:gd name="connsiteY7" fmla="*/ 677837 h 1248365"/>
                <a:gd name="connsiteX8" fmla="*/ 677837 w 1248365"/>
                <a:gd name="connsiteY8" fmla="*/ 1248365 h 1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65">
                  <a:moveTo>
                    <a:pt x="677837" y="1248365"/>
                  </a:moveTo>
                  <a:lnTo>
                    <a:pt x="570528" y="1248365"/>
                  </a:lnTo>
                  <a:cubicBezTo>
                    <a:pt x="256737" y="1248365"/>
                    <a:pt x="0" y="99162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8" y="0"/>
                  </a:cubicBezTo>
                  <a:lnTo>
                    <a:pt x="677837" y="0"/>
                  </a:lnTo>
                  <a:cubicBezTo>
                    <a:pt x="991629" y="0"/>
                    <a:pt x="1248366" y="256737"/>
                    <a:pt x="1248366" y="570528"/>
                  </a:cubicBezTo>
                  <a:lnTo>
                    <a:pt x="1248366" y="677837"/>
                  </a:lnTo>
                  <a:cubicBezTo>
                    <a:pt x="1248366" y="991629"/>
                    <a:pt x="991629" y="1248365"/>
                    <a:pt x="677837" y="1248365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2" name="Freeform: Shape 1851">
              <a:extLst>
                <a:ext uri="{FF2B5EF4-FFF2-40B4-BE49-F238E27FC236}">
                  <a16:creationId xmlns:a16="http://schemas.microsoft.com/office/drawing/2014/main" id="{49CEC182-4B3A-4A0B-B060-AE7CB460F104}"/>
                </a:ext>
              </a:extLst>
            </p:cNvPr>
            <p:cNvSpPr/>
            <p:nvPr/>
          </p:nvSpPr>
          <p:spPr>
            <a:xfrm>
              <a:off x="10163293" y="9590610"/>
              <a:ext cx="1242783" cy="1242793"/>
            </a:xfrm>
            <a:custGeom>
              <a:avLst/>
              <a:gdLst>
                <a:gd name="connsiteX0" fmla="*/ 674799 w 1242783"/>
                <a:gd name="connsiteY0" fmla="*/ 1242794 h 1242793"/>
                <a:gd name="connsiteX1" fmla="*/ 567976 w 1242783"/>
                <a:gd name="connsiteY1" fmla="*/ 1242794 h 1242793"/>
                <a:gd name="connsiteX2" fmla="*/ 0 w 1242783"/>
                <a:gd name="connsiteY2" fmla="*/ 674818 h 1242793"/>
                <a:gd name="connsiteX3" fmla="*/ 0 w 1242783"/>
                <a:gd name="connsiteY3" fmla="*/ 567985 h 1242793"/>
                <a:gd name="connsiteX4" fmla="*/ 567976 w 1242783"/>
                <a:gd name="connsiteY4" fmla="*/ 0 h 1242793"/>
                <a:gd name="connsiteX5" fmla="*/ 674799 w 1242783"/>
                <a:gd name="connsiteY5" fmla="*/ 0 h 1242793"/>
                <a:gd name="connsiteX6" fmla="*/ 1242784 w 1242783"/>
                <a:gd name="connsiteY6" fmla="*/ 567985 h 1242793"/>
                <a:gd name="connsiteX7" fmla="*/ 1242784 w 1242783"/>
                <a:gd name="connsiteY7" fmla="*/ 674818 h 1242793"/>
                <a:gd name="connsiteX8" fmla="*/ 674799 w 1242783"/>
                <a:gd name="connsiteY8" fmla="*/ 1242794 h 124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83" h="1242793">
                  <a:moveTo>
                    <a:pt x="674799" y="1242794"/>
                  </a:moveTo>
                  <a:lnTo>
                    <a:pt x="567976" y="1242794"/>
                  </a:lnTo>
                  <a:cubicBezTo>
                    <a:pt x="255594" y="1242794"/>
                    <a:pt x="0" y="987199"/>
                    <a:pt x="0" y="674818"/>
                  </a:cubicBezTo>
                  <a:lnTo>
                    <a:pt x="0" y="567985"/>
                  </a:lnTo>
                  <a:cubicBezTo>
                    <a:pt x="0" y="255594"/>
                    <a:pt x="255594" y="0"/>
                    <a:pt x="567976" y="0"/>
                  </a:cubicBezTo>
                  <a:lnTo>
                    <a:pt x="674799" y="0"/>
                  </a:lnTo>
                  <a:cubicBezTo>
                    <a:pt x="987190" y="0"/>
                    <a:pt x="1242784" y="255594"/>
                    <a:pt x="1242784" y="567985"/>
                  </a:cubicBezTo>
                  <a:lnTo>
                    <a:pt x="1242784" y="674818"/>
                  </a:lnTo>
                  <a:cubicBezTo>
                    <a:pt x="1242784" y="987199"/>
                    <a:pt x="987190" y="1242794"/>
                    <a:pt x="674799" y="124279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3" name="Freeform: Shape 1852">
              <a:extLst>
                <a:ext uri="{FF2B5EF4-FFF2-40B4-BE49-F238E27FC236}">
                  <a16:creationId xmlns:a16="http://schemas.microsoft.com/office/drawing/2014/main" id="{B058F68B-CC62-4CE1-A05E-7A3F30F32354}"/>
                </a:ext>
              </a:extLst>
            </p:cNvPr>
            <p:cNvSpPr/>
            <p:nvPr/>
          </p:nvSpPr>
          <p:spPr>
            <a:xfrm>
              <a:off x="10166074" y="9593411"/>
              <a:ext cx="1237211" cy="1237202"/>
            </a:xfrm>
            <a:custGeom>
              <a:avLst/>
              <a:gdLst>
                <a:gd name="connsiteX0" fmla="*/ 671789 w 1237211"/>
                <a:gd name="connsiteY0" fmla="*/ 1237202 h 1237202"/>
                <a:gd name="connsiteX1" fmla="*/ 565433 w 1237211"/>
                <a:gd name="connsiteY1" fmla="*/ 1237202 h 1237202"/>
                <a:gd name="connsiteX2" fmla="*/ 0 w 1237211"/>
                <a:gd name="connsiteY2" fmla="*/ 671779 h 1237202"/>
                <a:gd name="connsiteX3" fmla="*/ 0 w 1237211"/>
                <a:gd name="connsiteY3" fmla="*/ 565423 h 1237202"/>
                <a:gd name="connsiteX4" fmla="*/ 565433 w 1237211"/>
                <a:gd name="connsiteY4" fmla="*/ 0 h 1237202"/>
                <a:gd name="connsiteX5" fmla="*/ 671789 w 1237211"/>
                <a:gd name="connsiteY5" fmla="*/ 0 h 1237202"/>
                <a:gd name="connsiteX6" fmla="*/ 1237212 w 1237211"/>
                <a:gd name="connsiteY6" fmla="*/ 565423 h 1237202"/>
                <a:gd name="connsiteX7" fmla="*/ 1237212 w 1237211"/>
                <a:gd name="connsiteY7" fmla="*/ 671779 h 1237202"/>
                <a:gd name="connsiteX8" fmla="*/ 671789 w 1237211"/>
                <a:gd name="connsiteY8" fmla="*/ 1237202 h 123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11" h="1237202">
                  <a:moveTo>
                    <a:pt x="671789" y="1237202"/>
                  </a:moveTo>
                  <a:lnTo>
                    <a:pt x="565433" y="1237202"/>
                  </a:lnTo>
                  <a:cubicBezTo>
                    <a:pt x="254441" y="1237202"/>
                    <a:pt x="0" y="982761"/>
                    <a:pt x="0" y="671779"/>
                  </a:cubicBezTo>
                  <a:lnTo>
                    <a:pt x="0" y="565423"/>
                  </a:lnTo>
                  <a:cubicBezTo>
                    <a:pt x="0" y="254441"/>
                    <a:pt x="254441" y="0"/>
                    <a:pt x="565433" y="0"/>
                  </a:cubicBezTo>
                  <a:lnTo>
                    <a:pt x="671789" y="0"/>
                  </a:lnTo>
                  <a:cubicBezTo>
                    <a:pt x="982770" y="0"/>
                    <a:pt x="1237212" y="254441"/>
                    <a:pt x="1237212" y="565423"/>
                  </a:cubicBezTo>
                  <a:lnTo>
                    <a:pt x="1237212" y="671779"/>
                  </a:lnTo>
                  <a:cubicBezTo>
                    <a:pt x="1237212" y="982761"/>
                    <a:pt x="982770" y="1237202"/>
                    <a:pt x="671789" y="1237202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4" name="Freeform: Shape 1853">
              <a:extLst>
                <a:ext uri="{FF2B5EF4-FFF2-40B4-BE49-F238E27FC236}">
                  <a16:creationId xmlns:a16="http://schemas.microsoft.com/office/drawing/2014/main" id="{1085E2BB-AAC3-4AC4-98AF-A534B64C7048}"/>
                </a:ext>
              </a:extLst>
            </p:cNvPr>
            <p:cNvSpPr/>
            <p:nvPr/>
          </p:nvSpPr>
          <p:spPr>
            <a:xfrm>
              <a:off x="10168874" y="9596192"/>
              <a:ext cx="1231639" cy="1231639"/>
            </a:xfrm>
            <a:custGeom>
              <a:avLst/>
              <a:gdLst>
                <a:gd name="connsiteX0" fmla="*/ 668750 w 1231639"/>
                <a:gd name="connsiteY0" fmla="*/ 1231640 h 1231639"/>
                <a:gd name="connsiteX1" fmla="*/ 562880 w 1231639"/>
                <a:gd name="connsiteY1" fmla="*/ 1231640 h 1231639"/>
                <a:gd name="connsiteX2" fmla="*/ 0 w 1231639"/>
                <a:gd name="connsiteY2" fmla="*/ 668750 h 1231639"/>
                <a:gd name="connsiteX3" fmla="*/ 0 w 1231639"/>
                <a:gd name="connsiteY3" fmla="*/ 562880 h 1231639"/>
                <a:gd name="connsiteX4" fmla="*/ 562880 w 1231639"/>
                <a:gd name="connsiteY4" fmla="*/ 0 h 1231639"/>
                <a:gd name="connsiteX5" fmla="*/ 668750 w 1231639"/>
                <a:gd name="connsiteY5" fmla="*/ 0 h 1231639"/>
                <a:gd name="connsiteX6" fmla="*/ 1231640 w 1231639"/>
                <a:gd name="connsiteY6" fmla="*/ 562880 h 1231639"/>
                <a:gd name="connsiteX7" fmla="*/ 1231640 w 1231639"/>
                <a:gd name="connsiteY7" fmla="*/ 668750 h 1231639"/>
                <a:gd name="connsiteX8" fmla="*/ 668750 w 1231639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9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8" y="1231640"/>
                    <a:pt x="0" y="978341"/>
                    <a:pt x="0" y="668750"/>
                  </a:cubicBezTo>
                  <a:lnTo>
                    <a:pt x="0" y="562880"/>
                  </a:lnTo>
                  <a:cubicBezTo>
                    <a:pt x="0" y="253298"/>
                    <a:pt x="253298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40" y="253298"/>
                    <a:pt x="1231640" y="562880"/>
                  </a:cubicBezTo>
                  <a:lnTo>
                    <a:pt x="1231640" y="668750"/>
                  </a:lnTo>
                  <a:cubicBezTo>
                    <a:pt x="1231630" y="978351"/>
                    <a:pt x="97832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5" name="Freeform: Shape 1854">
              <a:extLst>
                <a:ext uri="{FF2B5EF4-FFF2-40B4-BE49-F238E27FC236}">
                  <a16:creationId xmlns:a16="http://schemas.microsoft.com/office/drawing/2014/main" id="{28B7E4B0-94C3-4F77-9A93-F6DC343A182D}"/>
                </a:ext>
              </a:extLst>
            </p:cNvPr>
            <p:cNvSpPr/>
            <p:nvPr/>
          </p:nvSpPr>
          <p:spPr>
            <a:xfrm>
              <a:off x="10171656" y="9598983"/>
              <a:ext cx="1226058" cy="1226057"/>
            </a:xfrm>
            <a:custGeom>
              <a:avLst/>
              <a:gdLst>
                <a:gd name="connsiteX0" fmla="*/ 665721 w 1226058"/>
                <a:gd name="connsiteY0" fmla="*/ 1226058 h 1226057"/>
                <a:gd name="connsiteX1" fmla="*/ 560337 w 1226058"/>
                <a:gd name="connsiteY1" fmla="*/ 1226058 h 1226057"/>
                <a:gd name="connsiteX2" fmla="*/ 0 w 1226058"/>
                <a:gd name="connsiteY2" fmla="*/ 665721 h 1226057"/>
                <a:gd name="connsiteX3" fmla="*/ 0 w 1226058"/>
                <a:gd name="connsiteY3" fmla="*/ 560337 h 1226057"/>
                <a:gd name="connsiteX4" fmla="*/ 560337 w 1226058"/>
                <a:gd name="connsiteY4" fmla="*/ 0 h 1226057"/>
                <a:gd name="connsiteX5" fmla="*/ 665721 w 1226058"/>
                <a:gd name="connsiteY5" fmla="*/ 0 h 1226057"/>
                <a:gd name="connsiteX6" fmla="*/ 1226058 w 1226058"/>
                <a:gd name="connsiteY6" fmla="*/ 560337 h 1226057"/>
                <a:gd name="connsiteX7" fmla="*/ 1226058 w 1226058"/>
                <a:gd name="connsiteY7" fmla="*/ 665721 h 1226057"/>
                <a:gd name="connsiteX8" fmla="*/ 665721 w 1226058"/>
                <a:gd name="connsiteY8" fmla="*/ 1226058 h 122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8" h="1226057">
                  <a:moveTo>
                    <a:pt x="665721" y="1226058"/>
                  </a:moveTo>
                  <a:lnTo>
                    <a:pt x="560337" y="1226058"/>
                  </a:lnTo>
                  <a:cubicBezTo>
                    <a:pt x="252155" y="1226058"/>
                    <a:pt x="0" y="973903"/>
                    <a:pt x="0" y="665721"/>
                  </a:cubicBezTo>
                  <a:lnTo>
                    <a:pt x="0" y="560337"/>
                  </a:lnTo>
                  <a:cubicBezTo>
                    <a:pt x="0" y="252155"/>
                    <a:pt x="252146" y="0"/>
                    <a:pt x="560337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21"/>
                  </a:lnTo>
                  <a:cubicBezTo>
                    <a:pt x="1226058" y="973912"/>
                    <a:pt x="973912" y="1226058"/>
                    <a:pt x="665721" y="122605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6" name="Freeform: Shape 1855">
              <a:extLst>
                <a:ext uri="{FF2B5EF4-FFF2-40B4-BE49-F238E27FC236}">
                  <a16:creationId xmlns:a16="http://schemas.microsoft.com/office/drawing/2014/main" id="{A4930369-FD34-46D0-B723-A7CBE75653AA}"/>
                </a:ext>
              </a:extLst>
            </p:cNvPr>
            <p:cNvSpPr/>
            <p:nvPr/>
          </p:nvSpPr>
          <p:spPr>
            <a:xfrm>
              <a:off x="10174447" y="9601754"/>
              <a:ext cx="1220485" cy="1220495"/>
            </a:xfrm>
            <a:custGeom>
              <a:avLst/>
              <a:gdLst>
                <a:gd name="connsiteX0" fmla="*/ 662692 w 1220485"/>
                <a:gd name="connsiteY0" fmla="*/ 1220496 h 1220495"/>
                <a:gd name="connsiteX1" fmla="*/ 557784 w 1220485"/>
                <a:gd name="connsiteY1" fmla="*/ 1220496 h 1220495"/>
                <a:gd name="connsiteX2" fmla="*/ 0 w 1220485"/>
                <a:gd name="connsiteY2" fmla="*/ 662702 h 1220495"/>
                <a:gd name="connsiteX3" fmla="*/ 0 w 1220485"/>
                <a:gd name="connsiteY3" fmla="*/ 557794 h 1220495"/>
                <a:gd name="connsiteX4" fmla="*/ 557784 w 1220485"/>
                <a:gd name="connsiteY4" fmla="*/ 0 h 1220495"/>
                <a:gd name="connsiteX5" fmla="*/ 662692 w 1220485"/>
                <a:gd name="connsiteY5" fmla="*/ 0 h 1220495"/>
                <a:gd name="connsiteX6" fmla="*/ 1220486 w 1220485"/>
                <a:gd name="connsiteY6" fmla="*/ 557794 h 1220495"/>
                <a:gd name="connsiteX7" fmla="*/ 1220486 w 1220485"/>
                <a:gd name="connsiteY7" fmla="*/ 662702 h 1220495"/>
                <a:gd name="connsiteX8" fmla="*/ 662692 w 1220485"/>
                <a:gd name="connsiteY8" fmla="*/ 1220496 h 122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85" h="1220495">
                  <a:moveTo>
                    <a:pt x="662692" y="1220496"/>
                  </a:moveTo>
                  <a:lnTo>
                    <a:pt x="557784" y="1220496"/>
                  </a:lnTo>
                  <a:cubicBezTo>
                    <a:pt x="251003" y="1220496"/>
                    <a:pt x="0" y="969493"/>
                    <a:pt x="0" y="662702"/>
                  </a:cubicBezTo>
                  <a:lnTo>
                    <a:pt x="0" y="557794"/>
                  </a:lnTo>
                  <a:cubicBezTo>
                    <a:pt x="0" y="251013"/>
                    <a:pt x="251003" y="0"/>
                    <a:pt x="557784" y="0"/>
                  </a:cubicBezTo>
                  <a:lnTo>
                    <a:pt x="662692" y="0"/>
                  </a:lnTo>
                  <a:cubicBezTo>
                    <a:pt x="969483" y="0"/>
                    <a:pt x="1220486" y="251013"/>
                    <a:pt x="1220486" y="557794"/>
                  </a:cubicBezTo>
                  <a:lnTo>
                    <a:pt x="1220486" y="662702"/>
                  </a:lnTo>
                  <a:cubicBezTo>
                    <a:pt x="1220477" y="969502"/>
                    <a:pt x="969483" y="1220496"/>
                    <a:pt x="662692" y="1220496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7" name="Freeform: Shape 1856">
              <a:extLst>
                <a:ext uri="{FF2B5EF4-FFF2-40B4-BE49-F238E27FC236}">
                  <a16:creationId xmlns:a16="http://schemas.microsoft.com/office/drawing/2014/main" id="{E955D74B-B493-4A71-B937-018ACD378254}"/>
                </a:ext>
              </a:extLst>
            </p:cNvPr>
            <p:cNvSpPr/>
            <p:nvPr/>
          </p:nvSpPr>
          <p:spPr>
            <a:xfrm>
              <a:off x="10177228" y="9604555"/>
              <a:ext cx="1214904" cy="1214904"/>
            </a:xfrm>
            <a:custGeom>
              <a:avLst/>
              <a:gdLst>
                <a:gd name="connsiteX0" fmla="*/ 659673 w 1214904"/>
                <a:gd name="connsiteY0" fmla="*/ 1214904 h 1214904"/>
                <a:gd name="connsiteX1" fmla="*/ 555241 w 1214904"/>
                <a:gd name="connsiteY1" fmla="*/ 1214904 h 1214904"/>
                <a:gd name="connsiteX2" fmla="*/ 0 w 1214904"/>
                <a:gd name="connsiteY2" fmla="*/ 659673 h 1214904"/>
                <a:gd name="connsiteX3" fmla="*/ 0 w 1214904"/>
                <a:gd name="connsiteY3" fmla="*/ 555232 h 1214904"/>
                <a:gd name="connsiteX4" fmla="*/ 555241 w 1214904"/>
                <a:gd name="connsiteY4" fmla="*/ 0 h 1214904"/>
                <a:gd name="connsiteX5" fmla="*/ 659673 w 1214904"/>
                <a:gd name="connsiteY5" fmla="*/ 0 h 1214904"/>
                <a:gd name="connsiteX6" fmla="*/ 1214904 w 1214904"/>
                <a:gd name="connsiteY6" fmla="*/ 555232 h 1214904"/>
                <a:gd name="connsiteX7" fmla="*/ 1214904 w 1214904"/>
                <a:gd name="connsiteY7" fmla="*/ 659673 h 1214904"/>
                <a:gd name="connsiteX8" fmla="*/ 659673 w 1214904"/>
                <a:gd name="connsiteY8" fmla="*/ 1214904 h 121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04" h="1214904">
                  <a:moveTo>
                    <a:pt x="659673" y="1214904"/>
                  </a:moveTo>
                  <a:lnTo>
                    <a:pt x="555241" y="1214904"/>
                  </a:lnTo>
                  <a:cubicBezTo>
                    <a:pt x="249860" y="1214904"/>
                    <a:pt x="0" y="965054"/>
                    <a:pt x="0" y="659673"/>
                  </a:cubicBezTo>
                  <a:lnTo>
                    <a:pt x="0" y="555232"/>
                  </a:lnTo>
                  <a:cubicBezTo>
                    <a:pt x="0" y="249850"/>
                    <a:pt x="249860" y="0"/>
                    <a:pt x="555241" y="0"/>
                  </a:cubicBezTo>
                  <a:lnTo>
                    <a:pt x="659673" y="0"/>
                  </a:lnTo>
                  <a:cubicBezTo>
                    <a:pt x="965054" y="0"/>
                    <a:pt x="1214904" y="249850"/>
                    <a:pt x="1214904" y="555232"/>
                  </a:cubicBezTo>
                  <a:lnTo>
                    <a:pt x="1214904" y="659673"/>
                  </a:lnTo>
                  <a:cubicBezTo>
                    <a:pt x="1214904" y="965054"/>
                    <a:pt x="965054" y="1214904"/>
                    <a:pt x="659673" y="1214904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8" name="Freeform: Shape 1857">
              <a:extLst>
                <a:ext uri="{FF2B5EF4-FFF2-40B4-BE49-F238E27FC236}">
                  <a16:creationId xmlns:a16="http://schemas.microsoft.com/office/drawing/2014/main" id="{6F38FD81-4EAC-4382-A78C-BC25D3B7FFE6}"/>
                </a:ext>
              </a:extLst>
            </p:cNvPr>
            <p:cNvSpPr/>
            <p:nvPr/>
          </p:nvSpPr>
          <p:spPr>
            <a:xfrm>
              <a:off x="10180019" y="9607345"/>
              <a:ext cx="1209331" cy="1209331"/>
            </a:xfrm>
            <a:custGeom>
              <a:avLst/>
              <a:gdLst>
                <a:gd name="connsiteX0" fmla="*/ 656644 w 1209331"/>
                <a:gd name="connsiteY0" fmla="*/ 1209332 h 1209331"/>
                <a:gd name="connsiteX1" fmla="*/ 552688 w 1209331"/>
                <a:gd name="connsiteY1" fmla="*/ 1209332 h 1209331"/>
                <a:gd name="connsiteX2" fmla="*/ 0 w 1209331"/>
                <a:gd name="connsiteY2" fmla="*/ 656644 h 1209331"/>
                <a:gd name="connsiteX3" fmla="*/ 0 w 1209331"/>
                <a:gd name="connsiteY3" fmla="*/ 552688 h 1209331"/>
                <a:gd name="connsiteX4" fmla="*/ 552688 w 1209331"/>
                <a:gd name="connsiteY4" fmla="*/ 0 h 1209331"/>
                <a:gd name="connsiteX5" fmla="*/ 656644 w 1209331"/>
                <a:gd name="connsiteY5" fmla="*/ 0 h 1209331"/>
                <a:gd name="connsiteX6" fmla="*/ 1209332 w 1209331"/>
                <a:gd name="connsiteY6" fmla="*/ 552688 h 1209331"/>
                <a:gd name="connsiteX7" fmla="*/ 1209332 w 1209331"/>
                <a:gd name="connsiteY7" fmla="*/ 656644 h 1209331"/>
                <a:gd name="connsiteX8" fmla="*/ 656644 w 1209331"/>
                <a:gd name="connsiteY8" fmla="*/ 1209332 h 120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1" h="1209331">
                  <a:moveTo>
                    <a:pt x="656644" y="1209332"/>
                  </a:moveTo>
                  <a:lnTo>
                    <a:pt x="552688" y="1209332"/>
                  </a:lnTo>
                  <a:cubicBezTo>
                    <a:pt x="248707" y="1209332"/>
                    <a:pt x="0" y="960625"/>
                    <a:pt x="0" y="656644"/>
                  </a:cubicBezTo>
                  <a:lnTo>
                    <a:pt x="0" y="552688"/>
                  </a:lnTo>
                  <a:cubicBezTo>
                    <a:pt x="0" y="248708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8"/>
                    <a:pt x="1209332" y="552688"/>
                  </a:cubicBezTo>
                  <a:lnTo>
                    <a:pt x="1209332" y="656644"/>
                  </a:lnTo>
                  <a:cubicBezTo>
                    <a:pt x="1209332" y="960625"/>
                    <a:pt x="960625" y="1209332"/>
                    <a:pt x="656644" y="1209332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9" name="Freeform: Shape 1858">
              <a:extLst>
                <a:ext uri="{FF2B5EF4-FFF2-40B4-BE49-F238E27FC236}">
                  <a16:creationId xmlns:a16="http://schemas.microsoft.com/office/drawing/2014/main" id="{0A7E8EB7-5D0D-4E50-99F4-DF51E0AFC6F4}"/>
                </a:ext>
              </a:extLst>
            </p:cNvPr>
            <p:cNvSpPr/>
            <p:nvPr/>
          </p:nvSpPr>
          <p:spPr>
            <a:xfrm>
              <a:off x="10182810" y="9610136"/>
              <a:ext cx="1203759" cy="1203759"/>
            </a:xfrm>
            <a:custGeom>
              <a:avLst/>
              <a:gdLst>
                <a:gd name="connsiteX0" fmla="*/ 653615 w 1203759"/>
                <a:gd name="connsiteY0" fmla="*/ 1203760 h 1203759"/>
                <a:gd name="connsiteX1" fmla="*/ 550145 w 1203759"/>
                <a:gd name="connsiteY1" fmla="*/ 1203760 h 1203759"/>
                <a:gd name="connsiteX2" fmla="*/ 0 w 1203759"/>
                <a:gd name="connsiteY2" fmla="*/ 653615 h 1203759"/>
                <a:gd name="connsiteX3" fmla="*/ 0 w 1203759"/>
                <a:gd name="connsiteY3" fmla="*/ 550145 h 1203759"/>
                <a:gd name="connsiteX4" fmla="*/ 550145 w 1203759"/>
                <a:gd name="connsiteY4" fmla="*/ 0 h 1203759"/>
                <a:gd name="connsiteX5" fmla="*/ 653615 w 1203759"/>
                <a:gd name="connsiteY5" fmla="*/ 0 h 1203759"/>
                <a:gd name="connsiteX6" fmla="*/ 1203760 w 1203759"/>
                <a:gd name="connsiteY6" fmla="*/ 550145 h 1203759"/>
                <a:gd name="connsiteX7" fmla="*/ 1203760 w 1203759"/>
                <a:gd name="connsiteY7" fmla="*/ 653615 h 1203759"/>
                <a:gd name="connsiteX8" fmla="*/ 653615 w 1203759"/>
                <a:gd name="connsiteY8" fmla="*/ 1203760 h 120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59">
                  <a:moveTo>
                    <a:pt x="653615" y="1203760"/>
                  </a:moveTo>
                  <a:lnTo>
                    <a:pt x="550145" y="1203760"/>
                  </a:lnTo>
                  <a:cubicBezTo>
                    <a:pt x="247564" y="1203760"/>
                    <a:pt x="0" y="956196"/>
                    <a:pt x="0" y="653615"/>
                  </a:cubicBezTo>
                  <a:lnTo>
                    <a:pt x="0" y="550145"/>
                  </a:lnTo>
                  <a:cubicBezTo>
                    <a:pt x="0" y="247564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45"/>
                  </a:cubicBezTo>
                  <a:lnTo>
                    <a:pt x="1203760" y="653615"/>
                  </a:lnTo>
                  <a:cubicBezTo>
                    <a:pt x="1203750" y="956186"/>
                    <a:pt x="956186" y="1203760"/>
                    <a:pt x="653615" y="1203760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0" name="Freeform: Shape 1859">
              <a:extLst>
                <a:ext uri="{FF2B5EF4-FFF2-40B4-BE49-F238E27FC236}">
                  <a16:creationId xmlns:a16="http://schemas.microsoft.com/office/drawing/2014/main" id="{C5DF5FE2-1366-4E17-83DC-C243AC4176F9}"/>
                </a:ext>
              </a:extLst>
            </p:cNvPr>
            <p:cNvSpPr/>
            <p:nvPr/>
          </p:nvSpPr>
          <p:spPr>
            <a:xfrm>
              <a:off x="10185591" y="9612927"/>
              <a:ext cx="1198178" cy="1198178"/>
            </a:xfrm>
            <a:custGeom>
              <a:avLst/>
              <a:gdLst>
                <a:gd name="connsiteX0" fmla="*/ 650586 w 1198178"/>
                <a:gd name="connsiteY0" fmla="*/ 1198179 h 1198178"/>
                <a:gd name="connsiteX1" fmla="*/ 547592 w 1198178"/>
                <a:gd name="connsiteY1" fmla="*/ 1198179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8 w 1198178"/>
                <a:gd name="connsiteY6" fmla="*/ 547592 h 1198178"/>
                <a:gd name="connsiteX7" fmla="*/ 1198178 w 1198178"/>
                <a:gd name="connsiteY7" fmla="*/ 650586 h 1198178"/>
                <a:gd name="connsiteX8" fmla="*/ 650586 w 1198178"/>
                <a:gd name="connsiteY8" fmla="*/ 1198179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9"/>
                  </a:moveTo>
                  <a:lnTo>
                    <a:pt x="547592" y="1198179"/>
                  </a:lnTo>
                  <a:cubicBezTo>
                    <a:pt x="246421" y="1198179"/>
                    <a:pt x="0" y="95176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21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8" y="246412"/>
                    <a:pt x="1198178" y="547592"/>
                  </a:cubicBezTo>
                  <a:lnTo>
                    <a:pt x="1198178" y="650586"/>
                  </a:lnTo>
                  <a:cubicBezTo>
                    <a:pt x="1198178" y="951757"/>
                    <a:pt x="951767" y="1198179"/>
                    <a:pt x="650586" y="1198179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1" name="Freeform: Shape 1860">
              <a:extLst>
                <a:ext uri="{FF2B5EF4-FFF2-40B4-BE49-F238E27FC236}">
                  <a16:creationId xmlns:a16="http://schemas.microsoft.com/office/drawing/2014/main" id="{4D2BE2C1-0EB8-4EF8-9329-857E7FD631D7}"/>
                </a:ext>
              </a:extLst>
            </p:cNvPr>
            <p:cNvSpPr/>
            <p:nvPr/>
          </p:nvSpPr>
          <p:spPr>
            <a:xfrm>
              <a:off x="10188382" y="9615709"/>
              <a:ext cx="1192615" cy="1192615"/>
            </a:xfrm>
            <a:custGeom>
              <a:avLst/>
              <a:gdLst>
                <a:gd name="connsiteX0" fmla="*/ 647557 w 1192615"/>
                <a:gd name="connsiteY0" fmla="*/ 1192616 h 1192615"/>
                <a:gd name="connsiteX1" fmla="*/ 545049 w 1192615"/>
                <a:gd name="connsiteY1" fmla="*/ 1192616 h 1192615"/>
                <a:gd name="connsiteX2" fmla="*/ 0 w 1192615"/>
                <a:gd name="connsiteY2" fmla="*/ 647567 h 1192615"/>
                <a:gd name="connsiteX3" fmla="*/ 0 w 1192615"/>
                <a:gd name="connsiteY3" fmla="*/ 545049 h 1192615"/>
                <a:gd name="connsiteX4" fmla="*/ 545049 w 1192615"/>
                <a:gd name="connsiteY4" fmla="*/ 0 h 1192615"/>
                <a:gd name="connsiteX5" fmla="*/ 647557 w 1192615"/>
                <a:gd name="connsiteY5" fmla="*/ 0 h 1192615"/>
                <a:gd name="connsiteX6" fmla="*/ 1192616 w 1192615"/>
                <a:gd name="connsiteY6" fmla="*/ 545049 h 1192615"/>
                <a:gd name="connsiteX7" fmla="*/ 1192616 w 1192615"/>
                <a:gd name="connsiteY7" fmla="*/ 647567 h 1192615"/>
                <a:gd name="connsiteX8" fmla="*/ 647557 w 119261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15" h="1192615">
                  <a:moveTo>
                    <a:pt x="647557" y="1192616"/>
                  </a:moveTo>
                  <a:lnTo>
                    <a:pt x="545049" y="1192616"/>
                  </a:lnTo>
                  <a:cubicBezTo>
                    <a:pt x="245269" y="1192616"/>
                    <a:pt x="0" y="947337"/>
                    <a:pt x="0" y="647567"/>
                  </a:cubicBezTo>
                  <a:lnTo>
                    <a:pt x="0" y="545049"/>
                  </a:lnTo>
                  <a:cubicBezTo>
                    <a:pt x="0" y="245269"/>
                    <a:pt x="245269" y="0"/>
                    <a:pt x="545049" y="0"/>
                  </a:cubicBezTo>
                  <a:lnTo>
                    <a:pt x="647557" y="0"/>
                  </a:lnTo>
                  <a:cubicBezTo>
                    <a:pt x="947338" y="0"/>
                    <a:pt x="1192616" y="245269"/>
                    <a:pt x="1192616" y="545049"/>
                  </a:cubicBezTo>
                  <a:lnTo>
                    <a:pt x="1192616" y="647567"/>
                  </a:lnTo>
                  <a:cubicBezTo>
                    <a:pt x="1192606" y="947337"/>
                    <a:pt x="947328" y="1192616"/>
                    <a:pt x="64755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2" name="Freeform: Shape 1861">
              <a:extLst>
                <a:ext uri="{FF2B5EF4-FFF2-40B4-BE49-F238E27FC236}">
                  <a16:creationId xmlns:a16="http://schemas.microsoft.com/office/drawing/2014/main" id="{5CAFC9FA-6D11-41CA-AE09-94F54A3359E8}"/>
                </a:ext>
              </a:extLst>
            </p:cNvPr>
            <p:cNvSpPr/>
            <p:nvPr/>
          </p:nvSpPr>
          <p:spPr>
            <a:xfrm>
              <a:off x="10191163" y="9618499"/>
              <a:ext cx="1187034" cy="1187033"/>
            </a:xfrm>
            <a:custGeom>
              <a:avLst/>
              <a:gdLst>
                <a:gd name="connsiteX0" fmla="*/ 644538 w 1187034"/>
                <a:gd name="connsiteY0" fmla="*/ 1187034 h 1187033"/>
                <a:gd name="connsiteX1" fmla="*/ 542496 w 1187034"/>
                <a:gd name="connsiteY1" fmla="*/ 1187034 h 1187033"/>
                <a:gd name="connsiteX2" fmla="*/ 0 w 1187034"/>
                <a:gd name="connsiteY2" fmla="*/ 644538 h 1187033"/>
                <a:gd name="connsiteX3" fmla="*/ 0 w 1187034"/>
                <a:gd name="connsiteY3" fmla="*/ 542496 h 1187033"/>
                <a:gd name="connsiteX4" fmla="*/ 542496 w 1187034"/>
                <a:gd name="connsiteY4" fmla="*/ 0 h 1187033"/>
                <a:gd name="connsiteX5" fmla="*/ 644538 w 1187034"/>
                <a:gd name="connsiteY5" fmla="*/ 0 h 1187033"/>
                <a:gd name="connsiteX6" fmla="*/ 1187034 w 1187034"/>
                <a:gd name="connsiteY6" fmla="*/ 542496 h 1187033"/>
                <a:gd name="connsiteX7" fmla="*/ 1187034 w 1187034"/>
                <a:gd name="connsiteY7" fmla="*/ 644538 h 1187033"/>
                <a:gd name="connsiteX8" fmla="*/ 644538 w 1187034"/>
                <a:gd name="connsiteY8" fmla="*/ 1187034 h 1187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33">
                  <a:moveTo>
                    <a:pt x="644538" y="1187034"/>
                  </a:moveTo>
                  <a:lnTo>
                    <a:pt x="542496" y="1187034"/>
                  </a:lnTo>
                  <a:cubicBezTo>
                    <a:pt x="244126" y="1187034"/>
                    <a:pt x="0" y="942908"/>
                    <a:pt x="0" y="644538"/>
                  </a:cubicBezTo>
                  <a:lnTo>
                    <a:pt x="0" y="542496"/>
                  </a:lnTo>
                  <a:cubicBezTo>
                    <a:pt x="0" y="244126"/>
                    <a:pt x="244126" y="0"/>
                    <a:pt x="542496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6"/>
                  </a:cubicBezTo>
                  <a:lnTo>
                    <a:pt x="1187034" y="644538"/>
                  </a:lnTo>
                  <a:cubicBezTo>
                    <a:pt x="1187034" y="942908"/>
                    <a:pt x="942918" y="1187034"/>
                    <a:pt x="644538" y="1187034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3" name="Freeform: Shape 1862">
              <a:extLst>
                <a:ext uri="{FF2B5EF4-FFF2-40B4-BE49-F238E27FC236}">
                  <a16:creationId xmlns:a16="http://schemas.microsoft.com/office/drawing/2014/main" id="{A3D2079C-D5C9-470E-B809-53CC97EBB825}"/>
                </a:ext>
              </a:extLst>
            </p:cNvPr>
            <p:cNvSpPr/>
            <p:nvPr/>
          </p:nvSpPr>
          <p:spPr>
            <a:xfrm>
              <a:off x="10193954" y="9621281"/>
              <a:ext cx="1181462" cy="1181462"/>
            </a:xfrm>
            <a:custGeom>
              <a:avLst/>
              <a:gdLst>
                <a:gd name="connsiteX0" fmla="*/ 641509 w 1181462"/>
                <a:gd name="connsiteY0" fmla="*/ 1181462 h 1181462"/>
                <a:gd name="connsiteX1" fmla="*/ 539953 w 1181462"/>
                <a:gd name="connsiteY1" fmla="*/ 1181462 h 1181462"/>
                <a:gd name="connsiteX2" fmla="*/ 0 w 1181462"/>
                <a:gd name="connsiteY2" fmla="*/ 641509 h 1181462"/>
                <a:gd name="connsiteX3" fmla="*/ 0 w 1181462"/>
                <a:gd name="connsiteY3" fmla="*/ 539953 h 1181462"/>
                <a:gd name="connsiteX4" fmla="*/ 539953 w 1181462"/>
                <a:gd name="connsiteY4" fmla="*/ 0 h 1181462"/>
                <a:gd name="connsiteX5" fmla="*/ 641509 w 1181462"/>
                <a:gd name="connsiteY5" fmla="*/ 0 h 1181462"/>
                <a:gd name="connsiteX6" fmla="*/ 1181462 w 1181462"/>
                <a:gd name="connsiteY6" fmla="*/ 539953 h 1181462"/>
                <a:gd name="connsiteX7" fmla="*/ 1181462 w 1181462"/>
                <a:gd name="connsiteY7" fmla="*/ 641509 h 1181462"/>
                <a:gd name="connsiteX8" fmla="*/ 641509 w 1181462"/>
                <a:gd name="connsiteY8" fmla="*/ 1181462 h 118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2" h="1181462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83" y="1181462"/>
                    <a:pt x="0" y="93848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89" y="0"/>
                    <a:pt x="1181462" y="242983"/>
                    <a:pt x="1181462" y="539953"/>
                  </a:cubicBezTo>
                  <a:lnTo>
                    <a:pt x="1181462" y="641509"/>
                  </a:lnTo>
                  <a:cubicBezTo>
                    <a:pt x="1181453" y="938489"/>
                    <a:pt x="93848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64" name="Freeform: Shape 1863">
            <a:extLst>
              <a:ext uri="{FF2B5EF4-FFF2-40B4-BE49-F238E27FC236}">
                <a16:creationId xmlns:a16="http://schemas.microsoft.com/office/drawing/2014/main" id="{C07688D0-F14C-490A-B2BA-05E943B74B08}"/>
              </a:ext>
            </a:extLst>
          </p:cNvPr>
          <p:cNvSpPr/>
          <p:nvPr/>
        </p:nvSpPr>
        <p:spPr>
          <a:xfrm>
            <a:off x="17901079" y="1881205"/>
            <a:ext cx="1138094" cy="1138094"/>
          </a:xfrm>
          <a:custGeom>
            <a:avLst/>
            <a:gdLst>
              <a:gd name="connsiteX0" fmla="*/ 617963 w 1138094"/>
              <a:gd name="connsiteY0" fmla="*/ 1138095 h 1138094"/>
              <a:gd name="connsiteX1" fmla="*/ 520132 w 1138094"/>
              <a:gd name="connsiteY1" fmla="*/ 1138095 h 1138094"/>
              <a:gd name="connsiteX2" fmla="*/ 0 w 1138094"/>
              <a:gd name="connsiteY2" fmla="*/ 617963 h 1138094"/>
              <a:gd name="connsiteX3" fmla="*/ 0 w 1138094"/>
              <a:gd name="connsiteY3" fmla="*/ 520132 h 1138094"/>
              <a:gd name="connsiteX4" fmla="*/ 520132 w 1138094"/>
              <a:gd name="connsiteY4" fmla="*/ 0 h 1138094"/>
              <a:gd name="connsiteX5" fmla="*/ 617963 w 1138094"/>
              <a:gd name="connsiteY5" fmla="*/ 0 h 1138094"/>
              <a:gd name="connsiteX6" fmla="*/ 1138095 w 1138094"/>
              <a:gd name="connsiteY6" fmla="*/ 520132 h 1138094"/>
              <a:gd name="connsiteX7" fmla="*/ 1138095 w 1138094"/>
              <a:gd name="connsiteY7" fmla="*/ 617963 h 1138094"/>
              <a:gd name="connsiteX8" fmla="*/ 617963 w 1138094"/>
              <a:gd name="connsiteY8" fmla="*/ 1138095 h 113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094" h="1138094">
                <a:moveTo>
                  <a:pt x="617963" y="1138095"/>
                </a:moveTo>
                <a:lnTo>
                  <a:pt x="520132" y="1138095"/>
                </a:lnTo>
                <a:cubicBezTo>
                  <a:pt x="234058" y="1138095"/>
                  <a:pt x="0" y="904037"/>
                  <a:pt x="0" y="617963"/>
                </a:cubicBezTo>
                <a:lnTo>
                  <a:pt x="0" y="520132"/>
                </a:lnTo>
                <a:cubicBezTo>
                  <a:pt x="0" y="234058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095" y="234058"/>
                  <a:pt x="1138095" y="520132"/>
                </a:cubicBezTo>
                <a:lnTo>
                  <a:pt x="1138095" y="617963"/>
                </a:lnTo>
                <a:cubicBezTo>
                  <a:pt x="1138095" y="904037"/>
                  <a:pt x="904037" y="1138095"/>
                  <a:pt x="617963" y="1138095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65" name="Freeform: Shape 1864">
            <a:extLst>
              <a:ext uri="{FF2B5EF4-FFF2-40B4-BE49-F238E27FC236}">
                <a16:creationId xmlns:a16="http://schemas.microsoft.com/office/drawing/2014/main" id="{E7785475-F201-48EA-813A-353926075711}"/>
              </a:ext>
            </a:extLst>
          </p:cNvPr>
          <p:cNvSpPr/>
          <p:nvPr/>
        </p:nvSpPr>
        <p:spPr>
          <a:xfrm>
            <a:off x="17948295" y="1920077"/>
            <a:ext cx="1043654" cy="1043663"/>
          </a:xfrm>
          <a:custGeom>
            <a:avLst/>
            <a:gdLst>
              <a:gd name="connsiteX0" fmla="*/ 566681 w 1043654"/>
              <a:gd name="connsiteY0" fmla="*/ 1043664 h 1043663"/>
              <a:gd name="connsiteX1" fmla="*/ 476974 w 1043654"/>
              <a:gd name="connsiteY1" fmla="*/ 1043664 h 1043663"/>
              <a:gd name="connsiteX2" fmla="*/ 0 w 1043654"/>
              <a:gd name="connsiteY2" fmla="*/ 566690 h 1043663"/>
              <a:gd name="connsiteX3" fmla="*/ 0 w 1043654"/>
              <a:gd name="connsiteY3" fmla="*/ 476974 h 1043663"/>
              <a:gd name="connsiteX4" fmla="*/ 476974 w 1043654"/>
              <a:gd name="connsiteY4" fmla="*/ 0 h 1043663"/>
              <a:gd name="connsiteX5" fmla="*/ 566681 w 1043654"/>
              <a:gd name="connsiteY5" fmla="*/ 0 h 1043663"/>
              <a:gd name="connsiteX6" fmla="*/ 1043654 w 1043654"/>
              <a:gd name="connsiteY6" fmla="*/ 476974 h 1043663"/>
              <a:gd name="connsiteX7" fmla="*/ 1043654 w 1043654"/>
              <a:gd name="connsiteY7" fmla="*/ 566690 h 1043663"/>
              <a:gd name="connsiteX8" fmla="*/ 566681 w 1043654"/>
              <a:gd name="connsiteY8" fmla="*/ 1043664 h 104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1043663">
                <a:moveTo>
                  <a:pt x="566681" y="1043664"/>
                </a:moveTo>
                <a:lnTo>
                  <a:pt x="476974" y="1043664"/>
                </a:lnTo>
                <a:cubicBezTo>
                  <a:pt x="214636" y="1043664"/>
                  <a:pt x="0" y="829027"/>
                  <a:pt x="0" y="566690"/>
                </a:cubicBezTo>
                <a:lnTo>
                  <a:pt x="0" y="476974"/>
                </a:lnTo>
                <a:cubicBezTo>
                  <a:pt x="0" y="214636"/>
                  <a:pt x="214646" y="0"/>
                  <a:pt x="476974" y="0"/>
                </a:cubicBezTo>
                <a:lnTo>
                  <a:pt x="566681" y="0"/>
                </a:lnTo>
                <a:cubicBezTo>
                  <a:pt x="829018" y="0"/>
                  <a:pt x="1043654" y="214636"/>
                  <a:pt x="1043654" y="476974"/>
                </a:cubicBezTo>
                <a:lnTo>
                  <a:pt x="1043654" y="566690"/>
                </a:lnTo>
                <a:cubicBezTo>
                  <a:pt x="1043654" y="829027"/>
                  <a:pt x="829018" y="1043664"/>
                  <a:pt x="566681" y="104366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66" name="Freeform: Shape 1865">
            <a:extLst>
              <a:ext uri="{FF2B5EF4-FFF2-40B4-BE49-F238E27FC236}">
                <a16:creationId xmlns:a16="http://schemas.microsoft.com/office/drawing/2014/main" id="{45C8043C-4381-4E2F-8D92-0709D1E9F381}"/>
              </a:ext>
            </a:extLst>
          </p:cNvPr>
          <p:cNvSpPr/>
          <p:nvPr/>
        </p:nvSpPr>
        <p:spPr>
          <a:xfrm>
            <a:off x="17943062" y="2640352"/>
            <a:ext cx="1061187" cy="378957"/>
          </a:xfrm>
          <a:custGeom>
            <a:avLst/>
            <a:gdLst>
              <a:gd name="connsiteX0" fmla="*/ 1008262 w 1061187"/>
              <a:gd name="connsiteY0" fmla="*/ 14902 h 378957"/>
              <a:gd name="connsiteX1" fmla="*/ 550615 w 1061187"/>
              <a:gd name="connsiteY1" fmla="*/ 211546 h 378957"/>
              <a:gd name="connsiteX2" fmla="*/ 531736 w 1061187"/>
              <a:gd name="connsiteY2" fmla="*/ 211432 h 378957"/>
              <a:gd name="connsiteX3" fmla="*/ 531736 w 1061187"/>
              <a:gd name="connsiteY3" fmla="*/ 211327 h 378957"/>
              <a:gd name="connsiteX4" fmla="*/ 527602 w 1061187"/>
              <a:gd name="connsiteY4" fmla="*/ 211384 h 378957"/>
              <a:gd name="connsiteX5" fmla="*/ 523478 w 1061187"/>
              <a:gd name="connsiteY5" fmla="*/ 211327 h 378957"/>
              <a:gd name="connsiteX6" fmla="*/ 523478 w 1061187"/>
              <a:gd name="connsiteY6" fmla="*/ 211432 h 378957"/>
              <a:gd name="connsiteX7" fmla="*/ 504599 w 1061187"/>
              <a:gd name="connsiteY7" fmla="*/ 211546 h 378957"/>
              <a:gd name="connsiteX8" fmla="*/ 46952 w 1061187"/>
              <a:gd name="connsiteY8" fmla="*/ 14902 h 378957"/>
              <a:gd name="connsiteX9" fmla="*/ 6471 w 1061187"/>
              <a:gd name="connsiteY9" fmla="*/ 74577 h 378957"/>
              <a:gd name="connsiteX10" fmla="*/ 479311 w 1061187"/>
              <a:gd name="connsiteY10" fmla="*/ 378957 h 378957"/>
              <a:gd name="connsiteX11" fmla="*/ 523478 w 1061187"/>
              <a:gd name="connsiteY11" fmla="*/ 378957 h 378957"/>
              <a:gd name="connsiteX12" fmla="*/ 531736 w 1061187"/>
              <a:gd name="connsiteY12" fmla="*/ 378957 h 378957"/>
              <a:gd name="connsiteX13" fmla="*/ 575904 w 1061187"/>
              <a:gd name="connsiteY13" fmla="*/ 378957 h 378957"/>
              <a:gd name="connsiteX14" fmla="*/ 1048744 w 1061187"/>
              <a:gd name="connsiteY14" fmla="*/ 74577 h 378957"/>
              <a:gd name="connsiteX15" fmla="*/ 1008262 w 1061187"/>
              <a:gd name="connsiteY15" fmla="*/ 14902 h 37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87" h="378957">
                <a:moveTo>
                  <a:pt x="1008262" y="14902"/>
                </a:moveTo>
                <a:cubicBezTo>
                  <a:pt x="803980" y="-54554"/>
                  <a:pt x="858091" y="211546"/>
                  <a:pt x="550615" y="211546"/>
                </a:cubicBezTo>
                <a:cubicBezTo>
                  <a:pt x="546509" y="211546"/>
                  <a:pt x="538499" y="211499"/>
                  <a:pt x="531736" y="211432"/>
                </a:cubicBezTo>
                <a:lnTo>
                  <a:pt x="531736" y="211327"/>
                </a:lnTo>
                <a:cubicBezTo>
                  <a:pt x="530603" y="211346"/>
                  <a:pt x="529155" y="211365"/>
                  <a:pt x="527602" y="211384"/>
                </a:cubicBezTo>
                <a:cubicBezTo>
                  <a:pt x="526050" y="211365"/>
                  <a:pt x="524612" y="211346"/>
                  <a:pt x="523478" y="211327"/>
                </a:cubicBezTo>
                <a:lnTo>
                  <a:pt x="523478" y="211432"/>
                </a:lnTo>
                <a:cubicBezTo>
                  <a:pt x="516715" y="211499"/>
                  <a:pt x="508705" y="211546"/>
                  <a:pt x="504599" y="211546"/>
                </a:cubicBezTo>
                <a:cubicBezTo>
                  <a:pt x="208801" y="211546"/>
                  <a:pt x="208801" y="-66412"/>
                  <a:pt x="46952" y="14902"/>
                </a:cubicBezTo>
                <a:cubicBezTo>
                  <a:pt x="-24895" y="51002"/>
                  <a:pt x="7337" y="73300"/>
                  <a:pt x="6471" y="74577"/>
                </a:cubicBezTo>
                <a:cubicBezTo>
                  <a:pt x="88852" y="253723"/>
                  <a:pt x="270104" y="378957"/>
                  <a:pt x="479311" y="378957"/>
                </a:cubicBezTo>
                <a:lnTo>
                  <a:pt x="523478" y="378957"/>
                </a:lnTo>
                <a:lnTo>
                  <a:pt x="531736" y="378957"/>
                </a:lnTo>
                <a:lnTo>
                  <a:pt x="575904" y="378957"/>
                </a:lnTo>
                <a:cubicBezTo>
                  <a:pt x="785101" y="378957"/>
                  <a:pt x="966352" y="253723"/>
                  <a:pt x="1048744" y="74577"/>
                </a:cubicBezTo>
                <a:cubicBezTo>
                  <a:pt x="1047886" y="73291"/>
                  <a:pt x="1096112" y="44763"/>
                  <a:pt x="1008262" y="14902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67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7901060" y="2405280"/>
            <a:ext cx="1138113" cy="623268"/>
            <a:chOff x="10215623" y="10167044"/>
            <a:chExt cx="1138113" cy="623268"/>
          </a:xfrm>
        </p:grpSpPr>
        <p:sp>
          <p:nvSpPr>
            <p:cNvPr id="1868" name="Freeform: Shape 1867">
              <a:extLst>
                <a:ext uri="{FF2B5EF4-FFF2-40B4-BE49-F238E27FC236}">
                  <a16:creationId xmlns:a16="http://schemas.microsoft.com/office/drawing/2014/main" id="{CE24ED85-F67F-4B79-9502-F4D3B26CBF2C}"/>
                </a:ext>
              </a:extLst>
            </p:cNvPr>
            <p:cNvSpPr/>
            <p:nvPr/>
          </p:nvSpPr>
          <p:spPr>
            <a:xfrm>
              <a:off x="10215633" y="10167044"/>
              <a:ext cx="1138094" cy="623268"/>
            </a:xfrm>
            <a:custGeom>
              <a:avLst/>
              <a:gdLst>
                <a:gd name="connsiteX0" fmla="*/ 617973 w 1138094"/>
                <a:gd name="connsiteY0" fmla="*/ 514864 h 623268"/>
                <a:gd name="connsiteX1" fmla="*/ 520141 w 1138094"/>
                <a:gd name="connsiteY1" fmla="*/ 514864 h 623268"/>
                <a:gd name="connsiteX2" fmla="*/ 133 w 1138094"/>
                <a:gd name="connsiteY2" fmla="*/ 0 h 623268"/>
                <a:gd name="connsiteX3" fmla="*/ 0 w 1138094"/>
                <a:gd name="connsiteY3" fmla="*/ 5296 h 623268"/>
                <a:gd name="connsiteX4" fmla="*/ 0 w 1138094"/>
                <a:gd name="connsiteY4" fmla="*/ 103127 h 623268"/>
                <a:gd name="connsiteX5" fmla="*/ 520132 w 1138094"/>
                <a:gd name="connsiteY5" fmla="*/ 623268 h 623268"/>
                <a:gd name="connsiteX6" fmla="*/ 617963 w 1138094"/>
                <a:gd name="connsiteY6" fmla="*/ 623268 h 623268"/>
                <a:gd name="connsiteX7" fmla="*/ 1138095 w 1138094"/>
                <a:gd name="connsiteY7" fmla="*/ 103127 h 623268"/>
                <a:gd name="connsiteX8" fmla="*/ 1138095 w 1138094"/>
                <a:gd name="connsiteY8" fmla="*/ 5296 h 623268"/>
                <a:gd name="connsiteX9" fmla="*/ 1137961 w 1138094"/>
                <a:gd name="connsiteY9" fmla="*/ 0 h 623268"/>
                <a:gd name="connsiteX10" fmla="*/ 617973 w 1138094"/>
                <a:gd name="connsiteY10" fmla="*/ 514864 h 623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094" h="623268">
                  <a:moveTo>
                    <a:pt x="617973" y="514864"/>
                  </a:moveTo>
                  <a:lnTo>
                    <a:pt x="520141" y="514864"/>
                  </a:lnTo>
                  <a:cubicBezTo>
                    <a:pt x="235839" y="514864"/>
                    <a:pt x="3010" y="283673"/>
                    <a:pt x="133" y="0"/>
                  </a:cubicBezTo>
                  <a:cubicBezTo>
                    <a:pt x="114" y="1772"/>
                    <a:pt x="0" y="3515"/>
                    <a:pt x="0" y="5296"/>
                  </a:cubicBezTo>
                  <a:lnTo>
                    <a:pt x="0" y="103127"/>
                  </a:lnTo>
                  <a:cubicBezTo>
                    <a:pt x="0" y="389201"/>
                    <a:pt x="234058" y="623268"/>
                    <a:pt x="520132" y="623268"/>
                  </a:cubicBezTo>
                  <a:lnTo>
                    <a:pt x="617963" y="623268"/>
                  </a:lnTo>
                  <a:cubicBezTo>
                    <a:pt x="904037" y="623268"/>
                    <a:pt x="1138095" y="389201"/>
                    <a:pt x="1138095" y="103127"/>
                  </a:cubicBezTo>
                  <a:lnTo>
                    <a:pt x="1138095" y="5296"/>
                  </a:lnTo>
                  <a:cubicBezTo>
                    <a:pt x="1138095" y="3515"/>
                    <a:pt x="1137980" y="1772"/>
                    <a:pt x="1137961" y="0"/>
                  </a:cubicBezTo>
                  <a:cubicBezTo>
                    <a:pt x="1135104" y="283673"/>
                    <a:pt x="902265" y="514864"/>
                    <a:pt x="617973" y="514864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9" name="Freeform: Shape 1868">
              <a:extLst>
                <a:ext uri="{FF2B5EF4-FFF2-40B4-BE49-F238E27FC236}">
                  <a16:creationId xmlns:a16="http://schemas.microsoft.com/office/drawing/2014/main" id="{1CC5DCD1-CBE4-4CEA-A580-EAA29B511593}"/>
                </a:ext>
              </a:extLst>
            </p:cNvPr>
            <p:cNvSpPr/>
            <p:nvPr/>
          </p:nvSpPr>
          <p:spPr>
            <a:xfrm>
              <a:off x="10215623" y="10172416"/>
              <a:ext cx="1138094" cy="617248"/>
            </a:xfrm>
            <a:custGeom>
              <a:avLst/>
              <a:gdLst>
                <a:gd name="connsiteX0" fmla="*/ 520141 w 1138094"/>
                <a:gd name="connsiteY0" fmla="*/ 515274 h 617248"/>
                <a:gd name="connsiteX1" fmla="*/ 124 w 1138094"/>
                <a:gd name="connsiteY1" fmla="*/ 0 h 617248"/>
                <a:gd name="connsiteX2" fmla="*/ 0 w 1138094"/>
                <a:gd name="connsiteY2" fmla="*/ 5067 h 617248"/>
                <a:gd name="connsiteX3" fmla="*/ 0 w 1138094"/>
                <a:gd name="connsiteY3" fmla="*/ 21060 h 617248"/>
                <a:gd name="connsiteX4" fmla="*/ 438 w 1138094"/>
                <a:gd name="connsiteY4" fmla="*/ 103051 h 617248"/>
                <a:gd name="connsiteX5" fmla="*/ 520132 w 1138094"/>
                <a:gd name="connsiteY5" fmla="*/ 617248 h 617248"/>
                <a:gd name="connsiteX6" fmla="*/ 617963 w 1138094"/>
                <a:gd name="connsiteY6" fmla="*/ 617248 h 617248"/>
                <a:gd name="connsiteX7" fmla="*/ 1137714 w 1138094"/>
                <a:gd name="connsiteY7" fmla="*/ 102622 h 617248"/>
                <a:gd name="connsiteX8" fmla="*/ 1138095 w 1138094"/>
                <a:gd name="connsiteY8" fmla="*/ 17821 h 617248"/>
                <a:gd name="connsiteX9" fmla="*/ 1138095 w 1138094"/>
                <a:gd name="connsiteY9" fmla="*/ 5315 h 617248"/>
                <a:gd name="connsiteX10" fmla="*/ 1137971 w 1138094"/>
                <a:gd name="connsiteY10" fmla="*/ 0 h 617248"/>
                <a:gd name="connsiteX11" fmla="*/ 617953 w 1138094"/>
                <a:gd name="connsiteY11" fmla="*/ 515274 h 617248"/>
                <a:gd name="connsiteX12" fmla="*/ 520141 w 1138094"/>
                <a:gd name="connsiteY12" fmla="*/ 51527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617248">
                  <a:moveTo>
                    <a:pt x="520141" y="515274"/>
                  </a:moveTo>
                  <a:cubicBezTo>
                    <a:pt x="235706" y="515274"/>
                    <a:pt x="2781" y="283845"/>
                    <a:pt x="124" y="0"/>
                  </a:cubicBezTo>
                  <a:cubicBezTo>
                    <a:pt x="114" y="1638"/>
                    <a:pt x="0" y="3429"/>
                    <a:pt x="0" y="5067"/>
                  </a:cubicBezTo>
                  <a:lnTo>
                    <a:pt x="0" y="21060"/>
                  </a:lnTo>
                  <a:cubicBezTo>
                    <a:pt x="0" y="23079"/>
                    <a:pt x="152" y="101108"/>
                    <a:pt x="438" y="103051"/>
                  </a:cubicBezTo>
                  <a:cubicBezTo>
                    <a:pt x="3324" y="386334"/>
                    <a:pt x="236077" y="617248"/>
                    <a:pt x="520132" y="617248"/>
                  </a:cubicBezTo>
                  <a:lnTo>
                    <a:pt x="617963" y="617248"/>
                  </a:lnTo>
                  <a:cubicBezTo>
                    <a:pt x="902170" y="617248"/>
                    <a:pt x="1135009" y="386106"/>
                    <a:pt x="1137714" y="102622"/>
                  </a:cubicBezTo>
                  <a:cubicBezTo>
                    <a:pt x="1137961" y="100822"/>
                    <a:pt x="1138095" y="19688"/>
                    <a:pt x="1138095" y="17821"/>
                  </a:cubicBezTo>
                  <a:lnTo>
                    <a:pt x="1138095" y="5315"/>
                  </a:lnTo>
                  <a:cubicBezTo>
                    <a:pt x="1138095" y="3677"/>
                    <a:pt x="1137990" y="1638"/>
                    <a:pt x="1137971" y="0"/>
                  </a:cubicBezTo>
                  <a:cubicBezTo>
                    <a:pt x="1135323" y="283845"/>
                    <a:pt x="902399" y="515274"/>
                    <a:pt x="617953" y="515274"/>
                  </a:cubicBezTo>
                  <a:lnTo>
                    <a:pt x="520141" y="51527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0" name="Freeform: Shape 1869">
              <a:extLst>
                <a:ext uri="{FF2B5EF4-FFF2-40B4-BE49-F238E27FC236}">
                  <a16:creationId xmlns:a16="http://schemas.microsoft.com/office/drawing/2014/main" id="{8CF2F556-12CF-429F-9DAF-B7049766EDA4}"/>
                </a:ext>
              </a:extLst>
            </p:cNvPr>
            <p:cNvSpPr/>
            <p:nvPr/>
          </p:nvSpPr>
          <p:spPr>
            <a:xfrm>
              <a:off x="10215623" y="10177769"/>
              <a:ext cx="1138104" cy="611247"/>
            </a:xfrm>
            <a:custGeom>
              <a:avLst/>
              <a:gdLst>
                <a:gd name="connsiteX0" fmla="*/ 520141 w 1138104"/>
                <a:gd name="connsiteY0" fmla="*/ 515684 h 611247"/>
                <a:gd name="connsiteX1" fmla="*/ 114 w 1138104"/>
                <a:gd name="connsiteY1" fmla="*/ 9 h 611247"/>
                <a:gd name="connsiteX2" fmla="*/ 0 w 1138104"/>
                <a:gd name="connsiteY2" fmla="*/ 4858 h 611247"/>
                <a:gd name="connsiteX3" fmla="*/ 0 w 1138104"/>
                <a:gd name="connsiteY3" fmla="*/ 21393 h 611247"/>
                <a:gd name="connsiteX4" fmla="*/ 886 w 1138104"/>
                <a:gd name="connsiteY4" fmla="*/ 102984 h 611247"/>
                <a:gd name="connsiteX5" fmla="*/ 520141 w 1138104"/>
                <a:gd name="connsiteY5" fmla="*/ 611248 h 611247"/>
                <a:gd name="connsiteX6" fmla="*/ 617973 w 1138104"/>
                <a:gd name="connsiteY6" fmla="*/ 611248 h 611247"/>
                <a:gd name="connsiteX7" fmla="*/ 1137342 w 1138104"/>
                <a:gd name="connsiteY7" fmla="*/ 102127 h 611247"/>
                <a:gd name="connsiteX8" fmla="*/ 1138104 w 1138104"/>
                <a:gd name="connsiteY8" fmla="*/ 18421 h 611247"/>
                <a:gd name="connsiteX9" fmla="*/ 1138104 w 1138104"/>
                <a:gd name="connsiteY9" fmla="*/ 5343 h 611247"/>
                <a:gd name="connsiteX10" fmla="*/ 1137990 w 1138104"/>
                <a:gd name="connsiteY10" fmla="*/ 0 h 611247"/>
                <a:gd name="connsiteX11" fmla="*/ 617963 w 1138104"/>
                <a:gd name="connsiteY11" fmla="*/ 515674 h 611247"/>
                <a:gd name="connsiteX12" fmla="*/ 520141 w 1138104"/>
                <a:gd name="connsiteY12" fmla="*/ 515674 h 61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611247">
                  <a:moveTo>
                    <a:pt x="520141" y="515684"/>
                  </a:moveTo>
                  <a:cubicBezTo>
                    <a:pt x="235563" y="515684"/>
                    <a:pt x="2553" y="284045"/>
                    <a:pt x="114" y="9"/>
                  </a:cubicBezTo>
                  <a:cubicBezTo>
                    <a:pt x="10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32"/>
                    <a:pt x="295" y="99108"/>
                    <a:pt x="886" y="102984"/>
                  </a:cubicBezTo>
                  <a:cubicBezTo>
                    <a:pt x="6668" y="383477"/>
                    <a:pt x="238096" y="611248"/>
                    <a:pt x="520141" y="611248"/>
                  </a:cubicBezTo>
                  <a:lnTo>
                    <a:pt x="617973" y="611248"/>
                  </a:lnTo>
                  <a:cubicBezTo>
                    <a:pt x="900313" y="611248"/>
                    <a:pt x="1131942" y="383038"/>
                    <a:pt x="1137342" y="102127"/>
                  </a:cubicBezTo>
                  <a:cubicBezTo>
                    <a:pt x="1137847" y="98527"/>
                    <a:pt x="1138104" y="22155"/>
                    <a:pt x="1138104" y="18421"/>
                  </a:cubicBezTo>
                  <a:lnTo>
                    <a:pt x="1138104" y="5343"/>
                  </a:lnTo>
                  <a:cubicBezTo>
                    <a:pt x="1138104" y="3848"/>
                    <a:pt x="1138009" y="1505"/>
                    <a:pt x="1137990" y="0"/>
                  </a:cubicBezTo>
                  <a:cubicBezTo>
                    <a:pt x="1135561" y="284026"/>
                    <a:pt x="902542" y="515674"/>
                    <a:pt x="61796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1" name="Freeform: Shape 1870">
              <a:extLst>
                <a:ext uri="{FF2B5EF4-FFF2-40B4-BE49-F238E27FC236}">
                  <a16:creationId xmlns:a16="http://schemas.microsoft.com/office/drawing/2014/main" id="{6454E1A5-640D-40B3-9D8F-605EAF508CFA}"/>
                </a:ext>
              </a:extLst>
            </p:cNvPr>
            <p:cNvSpPr/>
            <p:nvPr/>
          </p:nvSpPr>
          <p:spPr>
            <a:xfrm>
              <a:off x="10215623" y="10183132"/>
              <a:ext cx="1138094" cy="605237"/>
            </a:xfrm>
            <a:custGeom>
              <a:avLst/>
              <a:gdLst>
                <a:gd name="connsiteX0" fmla="*/ 520141 w 1138094"/>
                <a:gd name="connsiteY0" fmla="*/ 516093 h 605237"/>
                <a:gd name="connsiteX1" fmla="*/ 105 w 1138094"/>
                <a:gd name="connsiteY1" fmla="*/ 10 h 605237"/>
                <a:gd name="connsiteX2" fmla="*/ 0 w 1138094"/>
                <a:gd name="connsiteY2" fmla="*/ 4639 h 605237"/>
                <a:gd name="connsiteX3" fmla="*/ 0 w 1138094"/>
                <a:gd name="connsiteY3" fmla="*/ 21727 h 605237"/>
                <a:gd name="connsiteX4" fmla="*/ 1324 w 1138094"/>
                <a:gd name="connsiteY4" fmla="*/ 102918 h 605237"/>
                <a:gd name="connsiteX5" fmla="*/ 520132 w 1138094"/>
                <a:gd name="connsiteY5" fmla="*/ 605238 h 605237"/>
                <a:gd name="connsiteX6" fmla="*/ 617963 w 1138094"/>
                <a:gd name="connsiteY6" fmla="*/ 605238 h 605237"/>
                <a:gd name="connsiteX7" fmla="*/ 1136952 w 1138094"/>
                <a:gd name="connsiteY7" fmla="*/ 101632 h 605237"/>
                <a:gd name="connsiteX8" fmla="*/ 1138095 w 1138094"/>
                <a:gd name="connsiteY8" fmla="*/ 19022 h 605237"/>
                <a:gd name="connsiteX9" fmla="*/ 1138095 w 1138094"/>
                <a:gd name="connsiteY9" fmla="*/ 5362 h 605237"/>
                <a:gd name="connsiteX10" fmla="*/ 1137990 w 1138094"/>
                <a:gd name="connsiteY10" fmla="*/ 0 h 605237"/>
                <a:gd name="connsiteX11" fmla="*/ 617953 w 1138094"/>
                <a:gd name="connsiteY11" fmla="*/ 516084 h 605237"/>
                <a:gd name="connsiteX12" fmla="*/ 520141 w 1138094"/>
                <a:gd name="connsiteY12" fmla="*/ 516084 h 60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605237">
                  <a:moveTo>
                    <a:pt x="520141" y="516093"/>
                  </a:moveTo>
                  <a:cubicBezTo>
                    <a:pt x="235429" y="516093"/>
                    <a:pt x="2315" y="284226"/>
                    <a:pt x="105" y="10"/>
                  </a:cubicBezTo>
                  <a:cubicBezTo>
                    <a:pt x="95" y="1371"/>
                    <a:pt x="0" y="3277"/>
                    <a:pt x="0" y="4639"/>
                  </a:cubicBezTo>
                  <a:lnTo>
                    <a:pt x="0" y="21727"/>
                  </a:lnTo>
                  <a:cubicBezTo>
                    <a:pt x="0" y="27775"/>
                    <a:pt x="448" y="97098"/>
                    <a:pt x="1324" y="102918"/>
                  </a:cubicBezTo>
                  <a:cubicBezTo>
                    <a:pt x="10001" y="380619"/>
                    <a:pt x="240106" y="605238"/>
                    <a:pt x="520132" y="605238"/>
                  </a:cubicBezTo>
                  <a:lnTo>
                    <a:pt x="617963" y="605238"/>
                  </a:lnTo>
                  <a:cubicBezTo>
                    <a:pt x="898427" y="605238"/>
                    <a:pt x="1128846" y="379962"/>
                    <a:pt x="1136952" y="101632"/>
                  </a:cubicBezTo>
                  <a:cubicBezTo>
                    <a:pt x="1137704" y="96221"/>
                    <a:pt x="1138095" y="24622"/>
                    <a:pt x="1138095" y="19022"/>
                  </a:cubicBezTo>
                  <a:lnTo>
                    <a:pt x="1138095" y="5362"/>
                  </a:lnTo>
                  <a:cubicBezTo>
                    <a:pt x="1138095" y="3991"/>
                    <a:pt x="1138009" y="1353"/>
                    <a:pt x="1137990" y="0"/>
                  </a:cubicBezTo>
                  <a:cubicBezTo>
                    <a:pt x="1135780" y="284216"/>
                    <a:pt x="902665" y="516084"/>
                    <a:pt x="617953" y="516084"/>
                  </a:cubicBezTo>
                  <a:lnTo>
                    <a:pt x="520141" y="51608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2" name="Freeform: Shape 1871">
              <a:extLst>
                <a:ext uri="{FF2B5EF4-FFF2-40B4-BE49-F238E27FC236}">
                  <a16:creationId xmlns:a16="http://schemas.microsoft.com/office/drawing/2014/main" id="{E59A3315-1820-43AA-A890-50860E009200}"/>
                </a:ext>
              </a:extLst>
            </p:cNvPr>
            <p:cNvSpPr/>
            <p:nvPr/>
          </p:nvSpPr>
          <p:spPr>
            <a:xfrm>
              <a:off x="10215623" y="10188513"/>
              <a:ext cx="1138104" cy="599227"/>
            </a:xfrm>
            <a:custGeom>
              <a:avLst/>
              <a:gdLst>
                <a:gd name="connsiteX0" fmla="*/ 520141 w 1138104"/>
                <a:gd name="connsiteY0" fmla="*/ 516484 h 599227"/>
                <a:gd name="connsiteX1" fmla="*/ 95 w 1138104"/>
                <a:gd name="connsiteY1" fmla="*/ 0 h 599227"/>
                <a:gd name="connsiteX2" fmla="*/ 0 w 1138104"/>
                <a:gd name="connsiteY2" fmla="*/ 4410 h 599227"/>
                <a:gd name="connsiteX3" fmla="*/ 0 w 1138104"/>
                <a:gd name="connsiteY3" fmla="*/ 22050 h 599227"/>
                <a:gd name="connsiteX4" fmla="*/ 1772 w 1138104"/>
                <a:gd name="connsiteY4" fmla="*/ 102841 h 599227"/>
                <a:gd name="connsiteX5" fmla="*/ 520141 w 1138104"/>
                <a:gd name="connsiteY5" fmla="*/ 599227 h 599227"/>
                <a:gd name="connsiteX6" fmla="*/ 617973 w 1138104"/>
                <a:gd name="connsiteY6" fmla="*/ 599227 h 599227"/>
                <a:gd name="connsiteX7" fmla="*/ 1136580 w 1138104"/>
                <a:gd name="connsiteY7" fmla="*/ 101127 h 599227"/>
                <a:gd name="connsiteX8" fmla="*/ 1138104 w 1138104"/>
                <a:gd name="connsiteY8" fmla="*/ 19612 h 599227"/>
                <a:gd name="connsiteX9" fmla="*/ 1138104 w 1138104"/>
                <a:gd name="connsiteY9" fmla="*/ 5391 h 599227"/>
                <a:gd name="connsiteX10" fmla="*/ 1138009 w 1138104"/>
                <a:gd name="connsiteY10" fmla="*/ 0 h 599227"/>
                <a:gd name="connsiteX11" fmla="*/ 617963 w 1138104"/>
                <a:gd name="connsiteY11" fmla="*/ 516484 h 599227"/>
                <a:gd name="connsiteX12" fmla="*/ 520141 w 1138104"/>
                <a:gd name="connsiteY12" fmla="*/ 516484 h 59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9922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86" y="1229"/>
                    <a:pt x="0" y="3181"/>
                    <a:pt x="0" y="4410"/>
                  </a:cubicBezTo>
                  <a:lnTo>
                    <a:pt x="0" y="22050"/>
                  </a:lnTo>
                  <a:cubicBezTo>
                    <a:pt x="0" y="30118"/>
                    <a:pt x="600" y="95088"/>
                    <a:pt x="1772" y="102841"/>
                  </a:cubicBezTo>
                  <a:cubicBezTo>
                    <a:pt x="13335" y="377761"/>
                    <a:pt x="242135" y="599227"/>
                    <a:pt x="520141" y="599227"/>
                  </a:cubicBezTo>
                  <a:lnTo>
                    <a:pt x="617973" y="599227"/>
                  </a:lnTo>
                  <a:cubicBezTo>
                    <a:pt x="896569" y="599227"/>
                    <a:pt x="1125769" y="376876"/>
                    <a:pt x="1136580" y="101127"/>
                  </a:cubicBezTo>
                  <a:cubicBezTo>
                    <a:pt x="1137590" y="93916"/>
                    <a:pt x="1138104" y="27089"/>
                    <a:pt x="1138104" y="19612"/>
                  </a:cubicBezTo>
                  <a:lnTo>
                    <a:pt x="1138104" y="5391"/>
                  </a:lnTo>
                  <a:cubicBezTo>
                    <a:pt x="1138104" y="4162"/>
                    <a:pt x="1138028" y="1219"/>
                    <a:pt x="1138009" y="0"/>
                  </a:cubicBezTo>
                  <a:cubicBezTo>
                    <a:pt x="1136018" y="284397"/>
                    <a:pt x="902818" y="516484"/>
                    <a:pt x="617963" y="516484"/>
                  </a:cubicBezTo>
                  <a:lnTo>
                    <a:pt x="520141" y="516484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3" name="Freeform: Shape 1872">
              <a:extLst>
                <a:ext uri="{FF2B5EF4-FFF2-40B4-BE49-F238E27FC236}">
                  <a16:creationId xmlns:a16="http://schemas.microsoft.com/office/drawing/2014/main" id="{8F161A75-1247-4D1E-A38D-7EB7AD685D6A}"/>
                </a:ext>
              </a:extLst>
            </p:cNvPr>
            <p:cNvSpPr/>
            <p:nvPr/>
          </p:nvSpPr>
          <p:spPr>
            <a:xfrm>
              <a:off x="10215633" y="10193866"/>
              <a:ext cx="1138094" cy="593216"/>
            </a:xfrm>
            <a:custGeom>
              <a:avLst/>
              <a:gdLst>
                <a:gd name="connsiteX0" fmla="*/ 520132 w 1138094"/>
                <a:gd name="connsiteY0" fmla="*/ 516903 h 593216"/>
                <a:gd name="connsiteX1" fmla="*/ 76 w 1138094"/>
                <a:gd name="connsiteY1" fmla="*/ 10 h 593216"/>
                <a:gd name="connsiteX2" fmla="*/ 0 w 1138094"/>
                <a:gd name="connsiteY2" fmla="*/ 4201 h 593216"/>
                <a:gd name="connsiteX3" fmla="*/ 0 w 1138094"/>
                <a:gd name="connsiteY3" fmla="*/ 22374 h 593216"/>
                <a:gd name="connsiteX4" fmla="*/ 2210 w 1138094"/>
                <a:gd name="connsiteY4" fmla="*/ 102775 h 593216"/>
                <a:gd name="connsiteX5" fmla="*/ 520132 w 1138094"/>
                <a:gd name="connsiteY5" fmla="*/ 593217 h 593216"/>
                <a:gd name="connsiteX6" fmla="*/ 617963 w 1138094"/>
                <a:gd name="connsiteY6" fmla="*/ 593217 h 593216"/>
                <a:gd name="connsiteX7" fmla="*/ 1136190 w 1138094"/>
                <a:gd name="connsiteY7" fmla="*/ 100632 h 593216"/>
                <a:gd name="connsiteX8" fmla="*/ 1138095 w 1138094"/>
                <a:gd name="connsiteY8" fmla="*/ 20212 h 593216"/>
                <a:gd name="connsiteX9" fmla="*/ 1138095 w 1138094"/>
                <a:gd name="connsiteY9" fmla="*/ 5410 h 593216"/>
                <a:gd name="connsiteX10" fmla="*/ 1138009 w 1138094"/>
                <a:gd name="connsiteY10" fmla="*/ 0 h 593216"/>
                <a:gd name="connsiteX11" fmla="*/ 617953 w 1138094"/>
                <a:gd name="connsiteY11" fmla="*/ 516893 h 593216"/>
                <a:gd name="connsiteX12" fmla="*/ 520132 w 1138094"/>
                <a:gd name="connsiteY12" fmla="*/ 516893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93216">
                  <a:moveTo>
                    <a:pt x="520132" y="516903"/>
                  </a:moveTo>
                  <a:cubicBezTo>
                    <a:pt x="235153" y="516903"/>
                    <a:pt x="1848" y="284597"/>
                    <a:pt x="76" y="10"/>
                  </a:cubicBezTo>
                  <a:cubicBezTo>
                    <a:pt x="67" y="1096"/>
                    <a:pt x="0" y="3105"/>
                    <a:pt x="0" y="4201"/>
                  </a:cubicBezTo>
                  <a:lnTo>
                    <a:pt x="0" y="22374"/>
                  </a:lnTo>
                  <a:cubicBezTo>
                    <a:pt x="0" y="32471"/>
                    <a:pt x="752" y="93078"/>
                    <a:pt x="2210" y="102775"/>
                  </a:cubicBezTo>
                  <a:cubicBezTo>
                    <a:pt x="16669" y="374895"/>
                    <a:pt x="244145" y="593217"/>
                    <a:pt x="520132" y="593217"/>
                  </a:cubicBezTo>
                  <a:lnTo>
                    <a:pt x="617963" y="593217"/>
                  </a:lnTo>
                  <a:cubicBezTo>
                    <a:pt x="894702" y="593217"/>
                    <a:pt x="1122664" y="373790"/>
                    <a:pt x="1136190" y="100632"/>
                  </a:cubicBezTo>
                  <a:cubicBezTo>
                    <a:pt x="1137456" y="91621"/>
                    <a:pt x="1138095" y="29556"/>
                    <a:pt x="1138095" y="20212"/>
                  </a:cubicBezTo>
                  <a:lnTo>
                    <a:pt x="1138095" y="5410"/>
                  </a:lnTo>
                  <a:cubicBezTo>
                    <a:pt x="1138095" y="4324"/>
                    <a:pt x="1138028" y="1086"/>
                    <a:pt x="1138009" y="0"/>
                  </a:cubicBezTo>
                  <a:cubicBezTo>
                    <a:pt x="1136237" y="284588"/>
                    <a:pt x="902942" y="516893"/>
                    <a:pt x="617953" y="516893"/>
                  </a:cubicBezTo>
                  <a:lnTo>
                    <a:pt x="520132" y="516893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4" name="Freeform: Shape 1873">
              <a:extLst>
                <a:ext uri="{FF2B5EF4-FFF2-40B4-BE49-F238E27FC236}">
                  <a16:creationId xmlns:a16="http://schemas.microsoft.com/office/drawing/2014/main" id="{B3E925D8-B698-4E77-90DB-CAB55248B516}"/>
                </a:ext>
              </a:extLst>
            </p:cNvPr>
            <p:cNvSpPr/>
            <p:nvPr/>
          </p:nvSpPr>
          <p:spPr>
            <a:xfrm>
              <a:off x="10215633" y="10199248"/>
              <a:ext cx="1138104" cy="587206"/>
            </a:xfrm>
            <a:custGeom>
              <a:avLst/>
              <a:gdLst>
                <a:gd name="connsiteX0" fmla="*/ 520132 w 1138104"/>
                <a:gd name="connsiteY0" fmla="*/ 517293 h 587206"/>
                <a:gd name="connsiteX1" fmla="*/ 67 w 1138104"/>
                <a:gd name="connsiteY1" fmla="*/ 0 h 587206"/>
                <a:gd name="connsiteX2" fmla="*/ 0 w 1138104"/>
                <a:gd name="connsiteY2" fmla="*/ 3972 h 587206"/>
                <a:gd name="connsiteX3" fmla="*/ 0 w 1138104"/>
                <a:gd name="connsiteY3" fmla="*/ 22708 h 587206"/>
                <a:gd name="connsiteX4" fmla="*/ 2657 w 1138104"/>
                <a:gd name="connsiteY4" fmla="*/ 102699 h 587206"/>
                <a:gd name="connsiteX5" fmla="*/ 520141 w 1138104"/>
                <a:gd name="connsiteY5" fmla="*/ 587207 h 587206"/>
                <a:gd name="connsiteX6" fmla="*/ 617973 w 1138104"/>
                <a:gd name="connsiteY6" fmla="*/ 587207 h 587206"/>
                <a:gd name="connsiteX7" fmla="*/ 1135828 w 1138104"/>
                <a:gd name="connsiteY7" fmla="*/ 100127 h 587206"/>
                <a:gd name="connsiteX8" fmla="*/ 1138104 w 1138104"/>
                <a:gd name="connsiteY8" fmla="*/ 20812 h 587206"/>
                <a:gd name="connsiteX9" fmla="*/ 1138104 w 1138104"/>
                <a:gd name="connsiteY9" fmla="*/ 5439 h 587206"/>
                <a:gd name="connsiteX10" fmla="*/ 1138037 w 1138104"/>
                <a:gd name="connsiteY10" fmla="*/ 0 h 587206"/>
                <a:gd name="connsiteX11" fmla="*/ 617963 w 1138104"/>
                <a:gd name="connsiteY11" fmla="*/ 517293 h 587206"/>
                <a:gd name="connsiteX12" fmla="*/ 520132 w 1138104"/>
                <a:gd name="connsiteY12" fmla="*/ 517293 h 58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87206">
                  <a:moveTo>
                    <a:pt x="520132" y="517293"/>
                  </a:moveTo>
                  <a:cubicBezTo>
                    <a:pt x="235010" y="517293"/>
                    <a:pt x="1610" y="284779"/>
                    <a:pt x="67" y="0"/>
                  </a:cubicBezTo>
                  <a:cubicBezTo>
                    <a:pt x="57" y="953"/>
                    <a:pt x="0" y="3020"/>
                    <a:pt x="0" y="3972"/>
                  </a:cubicBezTo>
                  <a:lnTo>
                    <a:pt x="0" y="22708"/>
                  </a:lnTo>
                  <a:cubicBezTo>
                    <a:pt x="0" y="34814"/>
                    <a:pt x="905" y="91069"/>
                    <a:pt x="2657" y="102699"/>
                  </a:cubicBezTo>
                  <a:cubicBezTo>
                    <a:pt x="20002" y="372037"/>
                    <a:pt x="246164" y="587207"/>
                    <a:pt x="520141" y="587207"/>
                  </a:cubicBezTo>
                  <a:lnTo>
                    <a:pt x="617973" y="587207"/>
                  </a:lnTo>
                  <a:cubicBezTo>
                    <a:pt x="892836" y="587207"/>
                    <a:pt x="1119588" y="370713"/>
                    <a:pt x="1135828" y="100127"/>
                  </a:cubicBezTo>
                  <a:cubicBezTo>
                    <a:pt x="1137333" y="89306"/>
                    <a:pt x="1138104" y="32023"/>
                    <a:pt x="1138104" y="20812"/>
                  </a:cubicBezTo>
                  <a:lnTo>
                    <a:pt x="1138104" y="5439"/>
                  </a:lnTo>
                  <a:cubicBezTo>
                    <a:pt x="1138104" y="4477"/>
                    <a:pt x="1138047" y="943"/>
                    <a:pt x="1138037" y="0"/>
                  </a:cubicBezTo>
                  <a:cubicBezTo>
                    <a:pt x="1136485" y="284769"/>
                    <a:pt x="903084" y="517293"/>
                    <a:pt x="617963" y="517293"/>
                  </a:cubicBezTo>
                  <a:lnTo>
                    <a:pt x="520132" y="51729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5" name="Freeform: Shape 1874">
              <a:extLst>
                <a:ext uri="{FF2B5EF4-FFF2-40B4-BE49-F238E27FC236}">
                  <a16:creationId xmlns:a16="http://schemas.microsoft.com/office/drawing/2014/main" id="{70D41C45-42C4-42ED-921A-A09BE42942D5}"/>
                </a:ext>
              </a:extLst>
            </p:cNvPr>
            <p:cNvSpPr/>
            <p:nvPr/>
          </p:nvSpPr>
          <p:spPr>
            <a:xfrm>
              <a:off x="10215633" y="10204601"/>
              <a:ext cx="1138094" cy="581206"/>
            </a:xfrm>
            <a:custGeom>
              <a:avLst/>
              <a:gdLst>
                <a:gd name="connsiteX0" fmla="*/ 520132 w 1138094"/>
                <a:gd name="connsiteY0" fmla="*/ 517712 h 581206"/>
                <a:gd name="connsiteX1" fmla="*/ 57 w 1138094"/>
                <a:gd name="connsiteY1" fmla="*/ 10 h 581206"/>
                <a:gd name="connsiteX2" fmla="*/ 0 w 1138094"/>
                <a:gd name="connsiteY2" fmla="*/ 3772 h 581206"/>
                <a:gd name="connsiteX3" fmla="*/ 0 w 1138094"/>
                <a:gd name="connsiteY3" fmla="*/ 23041 h 581206"/>
                <a:gd name="connsiteX4" fmla="*/ 3096 w 1138094"/>
                <a:gd name="connsiteY4" fmla="*/ 102632 h 581206"/>
                <a:gd name="connsiteX5" fmla="*/ 520132 w 1138094"/>
                <a:gd name="connsiteY5" fmla="*/ 581206 h 581206"/>
                <a:gd name="connsiteX6" fmla="*/ 617963 w 1138094"/>
                <a:gd name="connsiteY6" fmla="*/ 581206 h 581206"/>
                <a:gd name="connsiteX7" fmla="*/ 1135437 w 1138094"/>
                <a:gd name="connsiteY7" fmla="*/ 99641 h 581206"/>
                <a:gd name="connsiteX8" fmla="*/ 1138095 w 1138094"/>
                <a:gd name="connsiteY8" fmla="*/ 21412 h 581206"/>
                <a:gd name="connsiteX9" fmla="*/ 1138095 w 1138094"/>
                <a:gd name="connsiteY9" fmla="*/ 5467 h 581206"/>
                <a:gd name="connsiteX10" fmla="*/ 1138037 w 1138094"/>
                <a:gd name="connsiteY10" fmla="*/ 0 h 581206"/>
                <a:gd name="connsiteX11" fmla="*/ 617953 w 1138094"/>
                <a:gd name="connsiteY11" fmla="*/ 517703 h 581206"/>
                <a:gd name="connsiteX12" fmla="*/ 520132 w 1138094"/>
                <a:gd name="connsiteY12" fmla="*/ 517703 h 58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1206">
                  <a:moveTo>
                    <a:pt x="520132" y="517712"/>
                  </a:moveTo>
                  <a:cubicBezTo>
                    <a:pt x="234877" y="517712"/>
                    <a:pt x="1381" y="284969"/>
                    <a:pt x="57" y="10"/>
                  </a:cubicBezTo>
                  <a:cubicBezTo>
                    <a:pt x="48" y="829"/>
                    <a:pt x="0" y="2953"/>
                    <a:pt x="0" y="3772"/>
                  </a:cubicBezTo>
                  <a:lnTo>
                    <a:pt x="0" y="23041"/>
                  </a:lnTo>
                  <a:cubicBezTo>
                    <a:pt x="0" y="37157"/>
                    <a:pt x="1057" y="89078"/>
                    <a:pt x="3096" y="102632"/>
                  </a:cubicBezTo>
                  <a:cubicBezTo>
                    <a:pt x="23336" y="369180"/>
                    <a:pt x="248174" y="581206"/>
                    <a:pt x="520132" y="581206"/>
                  </a:cubicBezTo>
                  <a:lnTo>
                    <a:pt x="617963" y="581206"/>
                  </a:lnTo>
                  <a:cubicBezTo>
                    <a:pt x="890959" y="581206"/>
                    <a:pt x="1116492" y="367637"/>
                    <a:pt x="1135437" y="99641"/>
                  </a:cubicBezTo>
                  <a:cubicBezTo>
                    <a:pt x="1137199" y="87020"/>
                    <a:pt x="1138095" y="34490"/>
                    <a:pt x="1138095" y="21412"/>
                  </a:cubicBezTo>
                  <a:lnTo>
                    <a:pt x="1138095" y="5467"/>
                  </a:lnTo>
                  <a:cubicBezTo>
                    <a:pt x="1138095" y="4648"/>
                    <a:pt x="1138047" y="819"/>
                    <a:pt x="1138037" y="0"/>
                  </a:cubicBezTo>
                  <a:cubicBezTo>
                    <a:pt x="1136704" y="284959"/>
                    <a:pt x="903218" y="517703"/>
                    <a:pt x="617953" y="517703"/>
                  </a:cubicBezTo>
                  <a:lnTo>
                    <a:pt x="520132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6" name="Freeform: Shape 1875">
              <a:extLst>
                <a:ext uri="{FF2B5EF4-FFF2-40B4-BE49-F238E27FC236}">
                  <a16:creationId xmlns:a16="http://schemas.microsoft.com/office/drawing/2014/main" id="{F265E561-DBDF-4F36-896C-9E7E55685AB9}"/>
                </a:ext>
              </a:extLst>
            </p:cNvPr>
            <p:cNvSpPr/>
            <p:nvPr/>
          </p:nvSpPr>
          <p:spPr>
            <a:xfrm>
              <a:off x="10215623" y="10209983"/>
              <a:ext cx="1138104" cy="575186"/>
            </a:xfrm>
            <a:custGeom>
              <a:avLst/>
              <a:gdLst>
                <a:gd name="connsiteX0" fmla="*/ 520141 w 1138104"/>
                <a:gd name="connsiteY0" fmla="*/ 518112 h 575186"/>
                <a:gd name="connsiteX1" fmla="*/ 48 w 1138104"/>
                <a:gd name="connsiteY1" fmla="*/ 0 h 575186"/>
                <a:gd name="connsiteX2" fmla="*/ 0 w 1138104"/>
                <a:gd name="connsiteY2" fmla="*/ 3534 h 575186"/>
                <a:gd name="connsiteX3" fmla="*/ 0 w 1138104"/>
                <a:gd name="connsiteY3" fmla="*/ 23365 h 575186"/>
                <a:gd name="connsiteX4" fmla="*/ 3543 w 1138104"/>
                <a:gd name="connsiteY4" fmla="*/ 102556 h 575186"/>
                <a:gd name="connsiteX5" fmla="*/ 520141 w 1138104"/>
                <a:gd name="connsiteY5" fmla="*/ 575186 h 575186"/>
                <a:gd name="connsiteX6" fmla="*/ 617973 w 1138104"/>
                <a:gd name="connsiteY6" fmla="*/ 575186 h 575186"/>
                <a:gd name="connsiteX7" fmla="*/ 1135066 w 1138104"/>
                <a:gd name="connsiteY7" fmla="*/ 99136 h 575186"/>
                <a:gd name="connsiteX8" fmla="*/ 1138104 w 1138104"/>
                <a:gd name="connsiteY8" fmla="*/ 22012 h 575186"/>
                <a:gd name="connsiteX9" fmla="*/ 1138104 w 1138104"/>
                <a:gd name="connsiteY9" fmla="*/ 5496 h 575186"/>
                <a:gd name="connsiteX10" fmla="*/ 1138057 w 1138104"/>
                <a:gd name="connsiteY10" fmla="*/ 0 h 575186"/>
                <a:gd name="connsiteX11" fmla="*/ 617963 w 1138104"/>
                <a:gd name="connsiteY11" fmla="*/ 518112 h 575186"/>
                <a:gd name="connsiteX12" fmla="*/ 520141 w 1138104"/>
                <a:gd name="connsiteY12" fmla="*/ 518112 h 57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75186">
                  <a:moveTo>
                    <a:pt x="520141" y="518112"/>
                  </a:moveTo>
                  <a:cubicBezTo>
                    <a:pt x="234753" y="518112"/>
                    <a:pt x="1162" y="285150"/>
                    <a:pt x="48" y="0"/>
                  </a:cubicBezTo>
                  <a:cubicBezTo>
                    <a:pt x="48" y="676"/>
                    <a:pt x="0" y="2857"/>
                    <a:pt x="0" y="3534"/>
                  </a:cubicBezTo>
                  <a:lnTo>
                    <a:pt x="0" y="23365"/>
                  </a:lnTo>
                  <a:cubicBezTo>
                    <a:pt x="0" y="39491"/>
                    <a:pt x="1210" y="87058"/>
                    <a:pt x="3543" y="102556"/>
                  </a:cubicBezTo>
                  <a:cubicBezTo>
                    <a:pt x="26670" y="366312"/>
                    <a:pt x="250203" y="575186"/>
                    <a:pt x="520141" y="575186"/>
                  </a:cubicBezTo>
                  <a:lnTo>
                    <a:pt x="617973" y="575186"/>
                  </a:lnTo>
                  <a:cubicBezTo>
                    <a:pt x="889102" y="575186"/>
                    <a:pt x="1113425" y="364550"/>
                    <a:pt x="1135066" y="99136"/>
                  </a:cubicBezTo>
                  <a:cubicBezTo>
                    <a:pt x="1137076" y="84715"/>
                    <a:pt x="1138104" y="36966"/>
                    <a:pt x="1138104" y="22012"/>
                  </a:cubicBezTo>
                  <a:lnTo>
                    <a:pt x="1138104" y="5496"/>
                  </a:lnTo>
                  <a:cubicBezTo>
                    <a:pt x="1138104" y="4810"/>
                    <a:pt x="1138057" y="676"/>
                    <a:pt x="1138057" y="0"/>
                  </a:cubicBezTo>
                  <a:cubicBezTo>
                    <a:pt x="1136952" y="285150"/>
                    <a:pt x="903361" y="518112"/>
                    <a:pt x="617963" y="518112"/>
                  </a:cubicBezTo>
                  <a:lnTo>
                    <a:pt x="520141" y="518112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7" name="Freeform: Shape 1876">
              <a:extLst>
                <a:ext uri="{FF2B5EF4-FFF2-40B4-BE49-F238E27FC236}">
                  <a16:creationId xmlns:a16="http://schemas.microsoft.com/office/drawing/2014/main" id="{83949889-7B49-43A0-B6A3-0C14EE9CEB18}"/>
                </a:ext>
              </a:extLst>
            </p:cNvPr>
            <p:cNvSpPr/>
            <p:nvPr/>
          </p:nvSpPr>
          <p:spPr>
            <a:xfrm>
              <a:off x="10215623" y="10215345"/>
              <a:ext cx="1138094" cy="569185"/>
            </a:xfrm>
            <a:custGeom>
              <a:avLst/>
              <a:gdLst>
                <a:gd name="connsiteX0" fmla="*/ 520141 w 1138094"/>
                <a:gd name="connsiteY0" fmla="*/ 518512 h 569185"/>
                <a:gd name="connsiteX1" fmla="*/ 38 w 1138094"/>
                <a:gd name="connsiteY1" fmla="*/ 0 h 569185"/>
                <a:gd name="connsiteX2" fmla="*/ 0 w 1138094"/>
                <a:gd name="connsiteY2" fmla="*/ 3324 h 569185"/>
                <a:gd name="connsiteX3" fmla="*/ 0 w 1138094"/>
                <a:gd name="connsiteY3" fmla="*/ 23698 h 569185"/>
                <a:gd name="connsiteX4" fmla="*/ 3981 w 1138094"/>
                <a:gd name="connsiteY4" fmla="*/ 102489 h 569185"/>
                <a:gd name="connsiteX5" fmla="*/ 520132 w 1138094"/>
                <a:gd name="connsiteY5" fmla="*/ 569185 h 569185"/>
                <a:gd name="connsiteX6" fmla="*/ 617963 w 1138094"/>
                <a:gd name="connsiteY6" fmla="*/ 569185 h 569185"/>
                <a:gd name="connsiteX7" fmla="*/ 1134675 w 1138094"/>
                <a:gd name="connsiteY7" fmla="*/ 98650 h 569185"/>
                <a:gd name="connsiteX8" fmla="*/ 1138095 w 1138094"/>
                <a:gd name="connsiteY8" fmla="*/ 22622 h 569185"/>
                <a:gd name="connsiteX9" fmla="*/ 1138095 w 1138094"/>
                <a:gd name="connsiteY9" fmla="*/ 5525 h 569185"/>
                <a:gd name="connsiteX10" fmla="*/ 1138057 w 1138094"/>
                <a:gd name="connsiteY10" fmla="*/ 10 h 569185"/>
                <a:gd name="connsiteX11" fmla="*/ 617953 w 1138094"/>
                <a:gd name="connsiteY11" fmla="*/ 518522 h 569185"/>
                <a:gd name="connsiteX12" fmla="*/ 520141 w 1138094"/>
                <a:gd name="connsiteY12" fmla="*/ 518522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69185">
                  <a:moveTo>
                    <a:pt x="520141" y="518512"/>
                  </a:moveTo>
                  <a:cubicBezTo>
                    <a:pt x="234610" y="518512"/>
                    <a:pt x="924" y="285340"/>
                    <a:pt x="38" y="0"/>
                  </a:cubicBezTo>
                  <a:cubicBezTo>
                    <a:pt x="38" y="543"/>
                    <a:pt x="0" y="2772"/>
                    <a:pt x="0" y="3324"/>
                  </a:cubicBezTo>
                  <a:lnTo>
                    <a:pt x="0" y="23698"/>
                  </a:lnTo>
                  <a:cubicBezTo>
                    <a:pt x="0" y="41843"/>
                    <a:pt x="1362" y="85049"/>
                    <a:pt x="3981" y="102489"/>
                  </a:cubicBezTo>
                  <a:cubicBezTo>
                    <a:pt x="29994" y="363455"/>
                    <a:pt x="252213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20" y="361474"/>
                    <a:pt x="1134675" y="98650"/>
                  </a:cubicBezTo>
                  <a:cubicBezTo>
                    <a:pt x="1136933" y="82430"/>
                    <a:pt x="1138095" y="39434"/>
                    <a:pt x="1138095" y="22622"/>
                  </a:cubicBezTo>
                  <a:lnTo>
                    <a:pt x="1138095" y="5525"/>
                  </a:lnTo>
                  <a:cubicBezTo>
                    <a:pt x="1138095" y="4982"/>
                    <a:pt x="1138057" y="553"/>
                    <a:pt x="1138057" y="10"/>
                  </a:cubicBezTo>
                  <a:cubicBezTo>
                    <a:pt x="1137171" y="285340"/>
                    <a:pt x="903485" y="518522"/>
                    <a:pt x="617953" y="518522"/>
                  </a:cubicBezTo>
                  <a:lnTo>
                    <a:pt x="520141" y="518522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8" name="Freeform: Shape 1877">
              <a:extLst>
                <a:ext uri="{FF2B5EF4-FFF2-40B4-BE49-F238E27FC236}">
                  <a16:creationId xmlns:a16="http://schemas.microsoft.com/office/drawing/2014/main" id="{BAAB5046-6123-461F-A480-718FE0F31C23}"/>
                </a:ext>
              </a:extLst>
            </p:cNvPr>
            <p:cNvSpPr/>
            <p:nvPr/>
          </p:nvSpPr>
          <p:spPr>
            <a:xfrm>
              <a:off x="10215633" y="10220727"/>
              <a:ext cx="1138104" cy="563165"/>
            </a:xfrm>
            <a:custGeom>
              <a:avLst/>
              <a:gdLst>
                <a:gd name="connsiteX0" fmla="*/ 520132 w 1138104"/>
                <a:gd name="connsiteY0" fmla="*/ 518913 h 563165"/>
                <a:gd name="connsiteX1" fmla="*/ 29 w 1138104"/>
                <a:gd name="connsiteY1" fmla="*/ 0 h 563165"/>
                <a:gd name="connsiteX2" fmla="*/ 0 w 1138104"/>
                <a:gd name="connsiteY2" fmla="*/ 3096 h 563165"/>
                <a:gd name="connsiteX3" fmla="*/ 0 w 1138104"/>
                <a:gd name="connsiteY3" fmla="*/ 24012 h 563165"/>
                <a:gd name="connsiteX4" fmla="*/ 4429 w 1138104"/>
                <a:gd name="connsiteY4" fmla="*/ 102413 h 563165"/>
                <a:gd name="connsiteX5" fmla="*/ 520141 w 1138104"/>
                <a:gd name="connsiteY5" fmla="*/ 563166 h 563165"/>
                <a:gd name="connsiteX6" fmla="*/ 617973 w 1138104"/>
                <a:gd name="connsiteY6" fmla="*/ 563166 h 563165"/>
                <a:gd name="connsiteX7" fmla="*/ 1134304 w 1138104"/>
                <a:gd name="connsiteY7" fmla="*/ 98136 h 563165"/>
                <a:gd name="connsiteX8" fmla="*/ 1138104 w 1138104"/>
                <a:gd name="connsiteY8" fmla="*/ 23203 h 563165"/>
                <a:gd name="connsiteX9" fmla="*/ 1138104 w 1138104"/>
                <a:gd name="connsiteY9" fmla="*/ 5544 h 563165"/>
                <a:gd name="connsiteX10" fmla="*/ 1138076 w 1138104"/>
                <a:gd name="connsiteY10" fmla="*/ 0 h 563165"/>
                <a:gd name="connsiteX11" fmla="*/ 617973 w 1138104"/>
                <a:gd name="connsiteY11" fmla="*/ 518913 h 563165"/>
                <a:gd name="connsiteX12" fmla="*/ 520132 w 1138104"/>
                <a:gd name="connsiteY12" fmla="*/ 518913 h 5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3165">
                  <a:moveTo>
                    <a:pt x="520132" y="518913"/>
                  </a:moveTo>
                  <a:cubicBezTo>
                    <a:pt x="234468" y="518913"/>
                    <a:pt x="686" y="285512"/>
                    <a:pt x="29" y="0"/>
                  </a:cubicBezTo>
                  <a:cubicBezTo>
                    <a:pt x="29" y="410"/>
                    <a:pt x="0" y="2686"/>
                    <a:pt x="0" y="3096"/>
                  </a:cubicBezTo>
                  <a:lnTo>
                    <a:pt x="0" y="24012"/>
                  </a:lnTo>
                  <a:cubicBezTo>
                    <a:pt x="0" y="44187"/>
                    <a:pt x="1505" y="83030"/>
                    <a:pt x="4429" y="102413"/>
                  </a:cubicBezTo>
                  <a:cubicBezTo>
                    <a:pt x="33338" y="360588"/>
                    <a:pt x="254232" y="563166"/>
                    <a:pt x="520141" y="563166"/>
                  </a:cubicBezTo>
                  <a:lnTo>
                    <a:pt x="617973" y="563166"/>
                  </a:lnTo>
                  <a:cubicBezTo>
                    <a:pt x="885358" y="563166"/>
                    <a:pt x="1107243" y="358388"/>
                    <a:pt x="1134304" y="98136"/>
                  </a:cubicBezTo>
                  <a:cubicBezTo>
                    <a:pt x="1136818" y="80105"/>
                    <a:pt x="1138104" y="41891"/>
                    <a:pt x="1138104" y="23203"/>
                  </a:cubicBezTo>
                  <a:lnTo>
                    <a:pt x="1138104" y="5544"/>
                  </a:lnTo>
                  <a:cubicBezTo>
                    <a:pt x="1138104" y="5134"/>
                    <a:pt x="1138076" y="410"/>
                    <a:pt x="1138076" y="0"/>
                  </a:cubicBezTo>
                  <a:cubicBezTo>
                    <a:pt x="1137418" y="285522"/>
                    <a:pt x="903637" y="518913"/>
                    <a:pt x="617973" y="518913"/>
                  </a:cubicBezTo>
                  <a:lnTo>
                    <a:pt x="520132" y="518913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9" name="Freeform: Shape 1878">
              <a:extLst>
                <a:ext uri="{FF2B5EF4-FFF2-40B4-BE49-F238E27FC236}">
                  <a16:creationId xmlns:a16="http://schemas.microsoft.com/office/drawing/2014/main" id="{55512126-C12C-4FCD-8A29-729FCCC910AC}"/>
                </a:ext>
              </a:extLst>
            </p:cNvPr>
            <p:cNvSpPr/>
            <p:nvPr/>
          </p:nvSpPr>
          <p:spPr>
            <a:xfrm>
              <a:off x="10215633" y="10226080"/>
              <a:ext cx="1138094" cy="557174"/>
            </a:xfrm>
            <a:custGeom>
              <a:avLst/>
              <a:gdLst>
                <a:gd name="connsiteX0" fmla="*/ 520132 w 1138094"/>
                <a:gd name="connsiteY0" fmla="*/ 519331 h 557174"/>
                <a:gd name="connsiteX1" fmla="*/ 19 w 1138094"/>
                <a:gd name="connsiteY1" fmla="*/ 0 h 557174"/>
                <a:gd name="connsiteX2" fmla="*/ 0 w 1138094"/>
                <a:gd name="connsiteY2" fmla="*/ 2886 h 557174"/>
                <a:gd name="connsiteX3" fmla="*/ 0 w 1138094"/>
                <a:gd name="connsiteY3" fmla="*/ 24365 h 557174"/>
                <a:gd name="connsiteX4" fmla="*/ 4867 w 1138094"/>
                <a:gd name="connsiteY4" fmla="*/ 102356 h 557174"/>
                <a:gd name="connsiteX5" fmla="*/ 520132 w 1138094"/>
                <a:gd name="connsiteY5" fmla="*/ 557174 h 557174"/>
                <a:gd name="connsiteX6" fmla="*/ 617963 w 1138094"/>
                <a:gd name="connsiteY6" fmla="*/ 557174 h 557174"/>
                <a:gd name="connsiteX7" fmla="*/ 1133913 w 1138094"/>
                <a:gd name="connsiteY7" fmla="*/ 97660 h 557174"/>
                <a:gd name="connsiteX8" fmla="*/ 1138095 w 1138094"/>
                <a:gd name="connsiteY8" fmla="*/ 23822 h 557174"/>
                <a:gd name="connsiteX9" fmla="*/ 1138095 w 1138094"/>
                <a:gd name="connsiteY9" fmla="*/ 5582 h 557174"/>
                <a:gd name="connsiteX10" fmla="*/ 1138076 w 1138094"/>
                <a:gd name="connsiteY10" fmla="*/ 0 h 557174"/>
                <a:gd name="connsiteX11" fmla="*/ 617963 w 1138094"/>
                <a:gd name="connsiteY11" fmla="*/ 519331 h 557174"/>
                <a:gd name="connsiteX12" fmla="*/ 520132 w 1138094"/>
                <a:gd name="connsiteY12" fmla="*/ 519331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57174">
                  <a:moveTo>
                    <a:pt x="520132" y="519331"/>
                  </a:moveTo>
                  <a:cubicBezTo>
                    <a:pt x="234334" y="519331"/>
                    <a:pt x="457" y="285712"/>
                    <a:pt x="19" y="0"/>
                  </a:cubicBezTo>
                  <a:cubicBezTo>
                    <a:pt x="19" y="276"/>
                    <a:pt x="0" y="2610"/>
                    <a:pt x="0" y="2886"/>
                  </a:cubicBezTo>
                  <a:lnTo>
                    <a:pt x="0" y="24365"/>
                  </a:lnTo>
                  <a:cubicBezTo>
                    <a:pt x="0" y="46549"/>
                    <a:pt x="1657" y="81039"/>
                    <a:pt x="4867" y="102356"/>
                  </a:cubicBezTo>
                  <a:cubicBezTo>
                    <a:pt x="36662" y="357749"/>
                    <a:pt x="256241" y="557174"/>
                    <a:pt x="520132" y="557174"/>
                  </a:cubicBezTo>
                  <a:lnTo>
                    <a:pt x="617963" y="557174"/>
                  </a:lnTo>
                  <a:cubicBezTo>
                    <a:pt x="883482" y="557174"/>
                    <a:pt x="1104148" y="355320"/>
                    <a:pt x="1133913" y="97660"/>
                  </a:cubicBezTo>
                  <a:cubicBezTo>
                    <a:pt x="1136675" y="77829"/>
                    <a:pt x="1138095" y="44377"/>
                    <a:pt x="1138095" y="23822"/>
                  </a:cubicBezTo>
                  <a:lnTo>
                    <a:pt x="1138095" y="5582"/>
                  </a:lnTo>
                  <a:cubicBezTo>
                    <a:pt x="1138095" y="5315"/>
                    <a:pt x="1138076" y="276"/>
                    <a:pt x="1138076" y="0"/>
                  </a:cubicBezTo>
                  <a:cubicBezTo>
                    <a:pt x="1137637" y="285712"/>
                    <a:pt x="903761" y="519331"/>
                    <a:pt x="617963" y="519331"/>
                  </a:cubicBezTo>
                  <a:lnTo>
                    <a:pt x="520132" y="519331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0" name="Freeform: Shape 1879">
              <a:extLst>
                <a:ext uri="{FF2B5EF4-FFF2-40B4-BE49-F238E27FC236}">
                  <a16:creationId xmlns:a16="http://schemas.microsoft.com/office/drawing/2014/main" id="{53D8B89D-A0AC-4A7F-934A-0DFDA8CB18AE}"/>
                </a:ext>
              </a:extLst>
            </p:cNvPr>
            <p:cNvSpPr/>
            <p:nvPr/>
          </p:nvSpPr>
          <p:spPr>
            <a:xfrm>
              <a:off x="10215633" y="10231443"/>
              <a:ext cx="1138104" cy="551173"/>
            </a:xfrm>
            <a:custGeom>
              <a:avLst/>
              <a:gdLst>
                <a:gd name="connsiteX0" fmla="*/ 520132 w 1138104"/>
                <a:gd name="connsiteY0" fmla="*/ 519741 h 551173"/>
                <a:gd name="connsiteX1" fmla="*/ 9 w 1138104"/>
                <a:gd name="connsiteY1" fmla="*/ 10 h 551173"/>
                <a:gd name="connsiteX2" fmla="*/ 0 w 1138104"/>
                <a:gd name="connsiteY2" fmla="*/ 2677 h 551173"/>
                <a:gd name="connsiteX3" fmla="*/ 0 w 1138104"/>
                <a:gd name="connsiteY3" fmla="*/ 24698 h 551173"/>
                <a:gd name="connsiteX4" fmla="*/ 5315 w 1138104"/>
                <a:gd name="connsiteY4" fmla="*/ 102299 h 551173"/>
                <a:gd name="connsiteX5" fmla="*/ 520141 w 1138104"/>
                <a:gd name="connsiteY5" fmla="*/ 551174 h 551173"/>
                <a:gd name="connsiteX6" fmla="*/ 617973 w 1138104"/>
                <a:gd name="connsiteY6" fmla="*/ 551174 h 551173"/>
                <a:gd name="connsiteX7" fmla="*/ 1133542 w 1138104"/>
                <a:gd name="connsiteY7" fmla="*/ 97165 h 551173"/>
                <a:gd name="connsiteX8" fmla="*/ 1138104 w 1138104"/>
                <a:gd name="connsiteY8" fmla="*/ 24422 h 551173"/>
                <a:gd name="connsiteX9" fmla="*/ 1138104 w 1138104"/>
                <a:gd name="connsiteY9" fmla="*/ 5610 h 551173"/>
                <a:gd name="connsiteX10" fmla="*/ 1138095 w 1138104"/>
                <a:gd name="connsiteY10" fmla="*/ 0 h 551173"/>
                <a:gd name="connsiteX11" fmla="*/ 617973 w 1138104"/>
                <a:gd name="connsiteY11" fmla="*/ 519732 h 551173"/>
                <a:gd name="connsiteX12" fmla="*/ 520132 w 1138104"/>
                <a:gd name="connsiteY12" fmla="*/ 519732 h 55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1173">
                  <a:moveTo>
                    <a:pt x="520132" y="519741"/>
                  </a:moveTo>
                  <a:cubicBezTo>
                    <a:pt x="234191" y="519741"/>
                    <a:pt x="229" y="285902"/>
                    <a:pt x="9" y="10"/>
                  </a:cubicBezTo>
                  <a:cubicBezTo>
                    <a:pt x="9" y="152"/>
                    <a:pt x="0" y="2543"/>
                    <a:pt x="0" y="2677"/>
                  </a:cubicBezTo>
                  <a:lnTo>
                    <a:pt x="0" y="24698"/>
                  </a:lnTo>
                  <a:cubicBezTo>
                    <a:pt x="0" y="48901"/>
                    <a:pt x="1810" y="79038"/>
                    <a:pt x="5315" y="102299"/>
                  </a:cubicBezTo>
                  <a:cubicBezTo>
                    <a:pt x="40005" y="354901"/>
                    <a:pt x="258270" y="551174"/>
                    <a:pt x="520141" y="551174"/>
                  </a:cubicBezTo>
                  <a:lnTo>
                    <a:pt x="617973" y="551174"/>
                  </a:lnTo>
                  <a:cubicBezTo>
                    <a:pt x="881625" y="551174"/>
                    <a:pt x="1101071" y="352244"/>
                    <a:pt x="1133542" y="97165"/>
                  </a:cubicBezTo>
                  <a:cubicBezTo>
                    <a:pt x="1136552" y="75533"/>
                    <a:pt x="1138104" y="46854"/>
                    <a:pt x="1138104" y="24422"/>
                  </a:cubicBezTo>
                  <a:lnTo>
                    <a:pt x="1138104" y="5610"/>
                  </a:lnTo>
                  <a:cubicBezTo>
                    <a:pt x="1138104" y="5467"/>
                    <a:pt x="1138095" y="143"/>
                    <a:pt x="1138095" y="0"/>
                  </a:cubicBezTo>
                  <a:cubicBezTo>
                    <a:pt x="1137876" y="285902"/>
                    <a:pt x="903903" y="519732"/>
                    <a:pt x="617973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1" name="Freeform: Shape 1880">
              <a:extLst>
                <a:ext uri="{FF2B5EF4-FFF2-40B4-BE49-F238E27FC236}">
                  <a16:creationId xmlns:a16="http://schemas.microsoft.com/office/drawing/2014/main" id="{760A7DD3-6210-47BE-A7E6-0F214CAB98C6}"/>
                </a:ext>
              </a:extLst>
            </p:cNvPr>
            <p:cNvSpPr/>
            <p:nvPr/>
          </p:nvSpPr>
          <p:spPr>
            <a:xfrm>
              <a:off x="10215642" y="10236815"/>
              <a:ext cx="1138094" cy="545153"/>
            </a:xfrm>
            <a:custGeom>
              <a:avLst/>
              <a:gdLst>
                <a:gd name="connsiteX0" fmla="*/ 617963 w 1138094"/>
                <a:gd name="connsiteY0" fmla="*/ 520142 h 545153"/>
                <a:gd name="connsiteX1" fmla="*/ 520132 w 1138094"/>
                <a:gd name="connsiteY1" fmla="*/ 520142 h 545153"/>
                <a:gd name="connsiteX2" fmla="*/ 0 w 1138094"/>
                <a:gd name="connsiteY2" fmla="*/ 0 h 545153"/>
                <a:gd name="connsiteX3" fmla="*/ 0 w 1138094"/>
                <a:gd name="connsiteY3" fmla="*/ 25022 h 545153"/>
                <a:gd name="connsiteX4" fmla="*/ 520132 w 1138094"/>
                <a:gd name="connsiteY4" fmla="*/ 545154 h 545153"/>
                <a:gd name="connsiteX5" fmla="*/ 617963 w 1138094"/>
                <a:gd name="connsiteY5" fmla="*/ 545154 h 545153"/>
                <a:gd name="connsiteX6" fmla="*/ 1138095 w 1138094"/>
                <a:gd name="connsiteY6" fmla="*/ 25022 h 545153"/>
                <a:gd name="connsiteX7" fmla="*/ 1138095 w 1138094"/>
                <a:gd name="connsiteY7" fmla="*/ 0 h 545153"/>
                <a:gd name="connsiteX8" fmla="*/ 617963 w 1138094"/>
                <a:gd name="connsiteY8" fmla="*/ 520142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094" h="545153">
                  <a:moveTo>
                    <a:pt x="617963" y="520142"/>
                  </a:moveTo>
                  <a:lnTo>
                    <a:pt x="520132" y="520142"/>
                  </a:lnTo>
                  <a:cubicBezTo>
                    <a:pt x="234058" y="520142"/>
                    <a:pt x="0" y="286074"/>
                    <a:pt x="0" y="0"/>
                  </a:cubicBezTo>
                  <a:lnTo>
                    <a:pt x="0" y="25022"/>
                  </a:lnTo>
                  <a:cubicBezTo>
                    <a:pt x="0" y="311096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095" y="311096"/>
                    <a:pt x="1138095" y="25022"/>
                  </a:cubicBezTo>
                  <a:lnTo>
                    <a:pt x="1138095" y="0"/>
                  </a:lnTo>
                  <a:cubicBezTo>
                    <a:pt x="1138095" y="286074"/>
                    <a:pt x="904037" y="520142"/>
                    <a:pt x="617963" y="52014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82" name="Freeform: Shape 1881">
            <a:extLst>
              <a:ext uri="{FF2B5EF4-FFF2-40B4-BE49-F238E27FC236}">
                <a16:creationId xmlns:a16="http://schemas.microsoft.com/office/drawing/2014/main" id="{8FFC0587-6477-408A-BC71-6E5511A1F983}"/>
              </a:ext>
            </a:extLst>
          </p:cNvPr>
          <p:cNvSpPr/>
          <p:nvPr/>
        </p:nvSpPr>
        <p:spPr>
          <a:xfrm>
            <a:off x="18554153" y="1946773"/>
            <a:ext cx="318283" cy="197915"/>
          </a:xfrm>
          <a:custGeom>
            <a:avLst/>
            <a:gdLst>
              <a:gd name="connsiteX0" fmla="*/ 315133 w 318283"/>
              <a:gd name="connsiteY0" fmla="*/ 184396 h 197915"/>
              <a:gd name="connsiteX1" fmla="*/ 148616 w 318283"/>
              <a:gd name="connsiteY1" fmla="*/ 139962 h 197915"/>
              <a:gd name="connsiteX2" fmla="*/ 2455 w 318283"/>
              <a:gd name="connsiteY2" fmla="*/ 19147 h 197915"/>
              <a:gd name="connsiteX3" fmla="*/ 190193 w 318283"/>
              <a:gd name="connsiteY3" fmla="*/ 42369 h 197915"/>
              <a:gd name="connsiteX4" fmla="*/ 315133 w 318283"/>
              <a:gd name="connsiteY4" fmla="*/ 184396 h 19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83" h="197915">
                <a:moveTo>
                  <a:pt x="315133" y="184396"/>
                </a:moveTo>
                <a:cubicBezTo>
                  <a:pt x="297797" y="217200"/>
                  <a:pt x="234960" y="185596"/>
                  <a:pt x="148616" y="139962"/>
                </a:cubicBezTo>
                <a:cubicBezTo>
                  <a:pt x="62282" y="94337"/>
                  <a:pt x="-14880" y="51970"/>
                  <a:pt x="2455" y="19147"/>
                </a:cubicBezTo>
                <a:cubicBezTo>
                  <a:pt x="19791" y="-13657"/>
                  <a:pt x="103849" y="-3275"/>
                  <a:pt x="190193" y="42369"/>
                </a:cubicBezTo>
                <a:cubicBezTo>
                  <a:pt x="276528" y="87994"/>
                  <a:pt x="332468" y="151582"/>
                  <a:pt x="315133" y="184396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83" name="Freeform: Shape 1882">
            <a:extLst>
              <a:ext uri="{FF2B5EF4-FFF2-40B4-BE49-F238E27FC236}">
                <a16:creationId xmlns:a16="http://schemas.microsoft.com/office/drawing/2014/main" id="{1FB45E3F-2553-49A4-A0B9-1E8C1F89B9D0}"/>
              </a:ext>
            </a:extLst>
          </p:cNvPr>
          <p:cNvSpPr/>
          <p:nvPr/>
        </p:nvSpPr>
        <p:spPr>
          <a:xfrm>
            <a:off x="17948295" y="2436732"/>
            <a:ext cx="1043654" cy="527008"/>
          </a:xfrm>
          <a:custGeom>
            <a:avLst/>
            <a:gdLst>
              <a:gd name="connsiteX0" fmla="*/ 566681 w 1043654"/>
              <a:gd name="connsiteY0" fmla="*/ 476974 h 527008"/>
              <a:gd name="connsiteX1" fmla="*/ 476974 w 1043654"/>
              <a:gd name="connsiteY1" fmla="*/ 476974 h 527008"/>
              <a:gd name="connsiteX2" fmla="*/ 0 w 1043654"/>
              <a:gd name="connsiteY2" fmla="*/ 0 h 527008"/>
              <a:gd name="connsiteX3" fmla="*/ 0 w 1043654"/>
              <a:gd name="connsiteY3" fmla="*/ 50035 h 527008"/>
              <a:gd name="connsiteX4" fmla="*/ 476974 w 1043654"/>
              <a:gd name="connsiteY4" fmla="*/ 527009 h 527008"/>
              <a:gd name="connsiteX5" fmla="*/ 566681 w 1043654"/>
              <a:gd name="connsiteY5" fmla="*/ 527009 h 527008"/>
              <a:gd name="connsiteX6" fmla="*/ 1043654 w 1043654"/>
              <a:gd name="connsiteY6" fmla="*/ 50035 h 527008"/>
              <a:gd name="connsiteX7" fmla="*/ 1043654 w 1043654"/>
              <a:gd name="connsiteY7" fmla="*/ 0 h 527008"/>
              <a:gd name="connsiteX8" fmla="*/ 566681 w 1043654"/>
              <a:gd name="connsiteY8" fmla="*/ 476974 h 52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527008">
                <a:moveTo>
                  <a:pt x="566681" y="476974"/>
                </a:moveTo>
                <a:lnTo>
                  <a:pt x="476974" y="476974"/>
                </a:lnTo>
                <a:cubicBezTo>
                  <a:pt x="214636" y="476974"/>
                  <a:pt x="0" y="262337"/>
                  <a:pt x="0" y="0"/>
                </a:cubicBezTo>
                <a:lnTo>
                  <a:pt x="0" y="50035"/>
                </a:lnTo>
                <a:cubicBezTo>
                  <a:pt x="0" y="312372"/>
                  <a:pt x="214646" y="527009"/>
                  <a:pt x="476974" y="527009"/>
                </a:cubicBezTo>
                <a:lnTo>
                  <a:pt x="566681" y="527009"/>
                </a:lnTo>
                <a:cubicBezTo>
                  <a:pt x="829018" y="527009"/>
                  <a:pt x="1043654" y="312372"/>
                  <a:pt x="1043654" y="50035"/>
                </a:cubicBezTo>
                <a:lnTo>
                  <a:pt x="1043654" y="0"/>
                </a:lnTo>
                <a:cubicBezTo>
                  <a:pt x="1043654" y="262337"/>
                  <a:pt x="829018" y="476974"/>
                  <a:pt x="566681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84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444891" y="1767324"/>
            <a:ext cx="1562738" cy="1562738"/>
            <a:chOff x="11759454" y="9529088"/>
            <a:chExt cx="1562738" cy="1562738"/>
          </a:xfrm>
        </p:grpSpPr>
        <p:sp>
          <p:nvSpPr>
            <p:cNvPr id="1885" name="Freeform: Shape 1884">
              <a:extLst>
                <a:ext uri="{FF2B5EF4-FFF2-40B4-BE49-F238E27FC236}">
                  <a16:creationId xmlns:a16="http://schemas.microsoft.com/office/drawing/2014/main" id="{6196A642-D9DA-4DCC-922D-B6130BC89691}"/>
                </a:ext>
              </a:extLst>
            </p:cNvPr>
            <p:cNvSpPr/>
            <p:nvPr/>
          </p:nvSpPr>
          <p:spPr>
            <a:xfrm>
              <a:off x="11759454" y="9529088"/>
              <a:ext cx="1562738" cy="1562738"/>
            </a:xfrm>
            <a:custGeom>
              <a:avLst/>
              <a:gdLst>
                <a:gd name="connsiteX0" fmla="*/ 848535 w 1562738"/>
                <a:gd name="connsiteY0" fmla="*/ 1562738 h 1562738"/>
                <a:gd name="connsiteX1" fmla="*/ 714204 w 1562738"/>
                <a:gd name="connsiteY1" fmla="*/ 1562738 h 1562738"/>
                <a:gd name="connsiteX2" fmla="*/ 0 w 1562738"/>
                <a:gd name="connsiteY2" fmla="*/ 848535 h 1562738"/>
                <a:gd name="connsiteX3" fmla="*/ 0 w 1562738"/>
                <a:gd name="connsiteY3" fmla="*/ 714204 h 1562738"/>
                <a:gd name="connsiteX4" fmla="*/ 714204 w 1562738"/>
                <a:gd name="connsiteY4" fmla="*/ 0 h 1562738"/>
                <a:gd name="connsiteX5" fmla="*/ 848535 w 1562738"/>
                <a:gd name="connsiteY5" fmla="*/ 0 h 1562738"/>
                <a:gd name="connsiteX6" fmla="*/ 1562738 w 1562738"/>
                <a:gd name="connsiteY6" fmla="*/ 714204 h 1562738"/>
                <a:gd name="connsiteX7" fmla="*/ 1562738 w 1562738"/>
                <a:gd name="connsiteY7" fmla="*/ 848535 h 1562738"/>
                <a:gd name="connsiteX8" fmla="*/ 848535 w 1562738"/>
                <a:gd name="connsiteY8" fmla="*/ 1562738 h 156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2738" h="1562738">
                  <a:moveTo>
                    <a:pt x="848535" y="1562738"/>
                  </a:moveTo>
                  <a:lnTo>
                    <a:pt x="714204" y="1562738"/>
                  </a:lnTo>
                  <a:cubicBezTo>
                    <a:pt x="321393" y="1562738"/>
                    <a:pt x="0" y="1241346"/>
                    <a:pt x="0" y="848535"/>
                  </a:cubicBezTo>
                  <a:lnTo>
                    <a:pt x="0" y="714204"/>
                  </a:lnTo>
                  <a:cubicBezTo>
                    <a:pt x="0" y="321393"/>
                    <a:pt x="321393" y="0"/>
                    <a:pt x="714204" y="0"/>
                  </a:cubicBezTo>
                  <a:lnTo>
                    <a:pt x="848535" y="0"/>
                  </a:lnTo>
                  <a:cubicBezTo>
                    <a:pt x="1241346" y="0"/>
                    <a:pt x="1562738" y="321393"/>
                    <a:pt x="1562738" y="714204"/>
                  </a:cubicBezTo>
                  <a:lnTo>
                    <a:pt x="1562738" y="848535"/>
                  </a:lnTo>
                  <a:cubicBezTo>
                    <a:pt x="1562738" y="1241346"/>
                    <a:pt x="1241346" y="1562738"/>
                    <a:pt x="848535" y="1562738"/>
                  </a:cubicBezTo>
                  <a:close/>
                </a:path>
              </a:pathLst>
            </a:custGeom>
            <a:solidFill>
              <a:srgbClr val="0050A3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6" name="Freeform: Shape 1885">
              <a:extLst>
                <a:ext uri="{FF2B5EF4-FFF2-40B4-BE49-F238E27FC236}">
                  <a16:creationId xmlns:a16="http://schemas.microsoft.com/office/drawing/2014/main" id="{9DDB168F-93DD-4A9F-B21A-399D23A9D501}"/>
                </a:ext>
              </a:extLst>
            </p:cNvPr>
            <p:cNvSpPr/>
            <p:nvPr/>
          </p:nvSpPr>
          <p:spPr>
            <a:xfrm>
              <a:off x="11763988" y="9531307"/>
              <a:ext cx="1553660" cy="1553670"/>
            </a:xfrm>
            <a:custGeom>
              <a:avLst/>
              <a:gdLst>
                <a:gd name="connsiteX0" fmla="*/ 843610 w 1553660"/>
                <a:gd name="connsiteY0" fmla="*/ 1553671 h 1553670"/>
                <a:gd name="connsiteX1" fmla="*/ 710060 w 1553660"/>
                <a:gd name="connsiteY1" fmla="*/ 1553671 h 1553670"/>
                <a:gd name="connsiteX2" fmla="*/ 0 w 1553660"/>
                <a:gd name="connsiteY2" fmla="*/ 843610 h 1553670"/>
                <a:gd name="connsiteX3" fmla="*/ 0 w 1553660"/>
                <a:gd name="connsiteY3" fmla="*/ 710060 h 1553670"/>
                <a:gd name="connsiteX4" fmla="*/ 710060 w 1553660"/>
                <a:gd name="connsiteY4" fmla="*/ 0 h 1553670"/>
                <a:gd name="connsiteX5" fmla="*/ 843610 w 1553660"/>
                <a:gd name="connsiteY5" fmla="*/ 0 h 1553670"/>
                <a:gd name="connsiteX6" fmla="*/ 1553661 w 1553660"/>
                <a:gd name="connsiteY6" fmla="*/ 710060 h 1553670"/>
                <a:gd name="connsiteX7" fmla="*/ 1553661 w 1553660"/>
                <a:gd name="connsiteY7" fmla="*/ 843610 h 1553670"/>
                <a:gd name="connsiteX8" fmla="*/ 843610 w 1553660"/>
                <a:gd name="connsiteY8" fmla="*/ 1553671 h 155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3660" h="1553670">
                  <a:moveTo>
                    <a:pt x="843610" y="1553671"/>
                  </a:moveTo>
                  <a:lnTo>
                    <a:pt x="710060" y="1553671"/>
                  </a:lnTo>
                  <a:cubicBezTo>
                    <a:pt x="319526" y="1553671"/>
                    <a:pt x="0" y="1234145"/>
                    <a:pt x="0" y="843610"/>
                  </a:cubicBezTo>
                  <a:lnTo>
                    <a:pt x="0" y="710060"/>
                  </a:lnTo>
                  <a:cubicBezTo>
                    <a:pt x="0" y="319526"/>
                    <a:pt x="319526" y="0"/>
                    <a:pt x="710060" y="0"/>
                  </a:cubicBezTo>
                  <a:lnTo>
                    <a:pt x="843610" y="0"/>
                  </a:lnTo>
                  <a:cubicBezTo>
                    <a:pt x="1234145" y="0"/>
                    <a:pt x="1553661" y="319526"/>
                    <a:pt x="1553661" y="710060"/>
                  </a:cubicBezTo>
                  <a:lnTo>
                    <a:pt x="1553661" y="843610"/>
                  </a:lnTo>
                  <a:cubicBezTo>
                    <a:pt x="1553661" y="1234155"/>
                    <a:pt x="1234145" y="1553671"/>
                    <a:pt x="843610" y="1553671"/>
                  </a:cubicBezTo>
                  <a:close/>
                </a:path>
              </a:pathLst>
            </a:custGeom>
            <a:solidFill>
              <a:srgbClr val="0050A3">
                <a:alpha val="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7" name="Freeform: Shape 1886">
              <a:extLst>
                <a:ext uri="{FF2B5EF4-FFF2-40B4-BE49-F238E27FC236}">
                  <a16:creationId xmlns:a16="http://schemas.microsoft.com/office/drawing/2014/main" id="{CDBAD7FD-5941-4AA8-BC50-0ABB8EA3C7ED}"/>
                </a:ext>
              </a:extLst>
            </p:cNvPr>
            <p:cNvSpPr/>
            <p:nvPr/>
          </p:nvSpPr>
          <p:spPr>
            <a:xfrm>
              <a:off x="11768541" y="9533574"/>
              <a:ext cx="1544564" cy="1544555"/>
            </a:xfrm>
            <a:custGeom>
              <a:avLst/>
              <a:gdLst>
                <a:gd name="connsiteX0" fmla="*/ 838667 w 1544564"/>
                <a:gd name="connsiteY0" fmla="*/ 1544555 h 1544555"/>
                <a:gd name="connsiteX1" fmla="*/ 705908 w 1544564"/>
                <a:gd name="connsiteY1" fmla="*/ 1544555 h 1544555"/>
                <a:gd name="connsiteX2" fmla="*/ 0 w 1544564"/>
                <a:gd name="connsiteY2" fmla="*/ 838657 h 1544555"/>
                <a:gd name="connsiteX3" fmla="*/ 0 w 1544564"/>
                <a:gd name="connsiteY3" fmla="*/ 705898 h 1544555"/>
                <a:gd name="connsiteX4" fmla="*/ 705908 w 1544564"/>
                <a:gd name="connsiteY4" fmla="*/ 0 h 1544555"/>
                <a:gd name="connsiteX5" fmla="*/ 838667 w 1544564"/>
                <a:gd name="connsiteY5" fmla="*/ 0 h 1544555"/>
                <a:gd name="connsiteX6" fmla="*/ 1544565 w 1544564"/>
                <a:gd name="connsiteY6" fmla="*/ 705898 h 1544555"/>
                <a:gd name="connsiteX7" fmla="*/ 1544565 w 1544564"/>
                <a:gd name="connsiteY7" fmla="*/ 838657 h 1544555"/>
                <a:gd name="connsiteX8" fmla="*/ 838667 w 1544564"/>
                <a:gd name="connsiteY8" fmla="*/ 1544555 h 154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564" h="1544555">
                  <a:moveTo>
                    <a:pt x="838667" y="1544555"/>
                  </a:moveTo>
                  <a:lnTo>
                    <a:pt x="705908" y="1544555"/>
                  </a:lnTo>
                  <a:cubicBezTo>
                    <a:pt x="317659" y="1544555"/>
                    <a:pt x="0" y="1226896"/>
                    <a:pt x="0" y="838657"/>
                  </a:cubicBezTo>
                  <a:lnTo>
                    <a:pt x="0" y="705898"/>
                  </a:lnTo>
                  <a:cubicBezTo>
                    <a:pt x="0" y="317649"/>
                    <a:pt x="317668" y="0"/>
                    <a:pt x="705908" y="0"/>
                  </a:cubicBezTo>
                  <a:lnTo>
                    <a:pt x="838667" y="0"/>
                  </a:lnTo>
                  <a:cubicBezTo>
                    <a:pt x="1226916" y="0"/>
                    <a:pt x="1544565" y="317659"/>
                    <a:pt x="1544565" y="705898"/>
                  </a:cubicBezTo>
                  <a:lnTo>
                    <a:pt x="1544565" y="838657"/>
                  </a:lnTo>
                  <a:cubicBezTo>
                    <a:pt x="1544565" y="1226896"/>
                    <a:pt x="1226906" y="1544555"/>
                    <a:pt x="838667" y="1544555"/>
                  </a:cubicBezTo>
                  <a:close/>
                </a:path>
              </a:pathLst>
            </a:custGeom>
            <a:solidFill>
              <a:srgbClr val="0050A3">
                <a:alpha val="1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8" name="Freeform: Shape 1887">
              <a:extLst>
                <a:ext uri="{FF2B5EF4-FFF2-40B4-BE49-F238E27FC236}">
                  <a16:creationId xmlns:a16="http://schemas.microsoft.com/office/drawing/2014/main" id="{C4BDB7C2-9803-4001-9B95-270A5062CC84}"/>
                </a:ext>
              </a:extLst>
            </p:cNvPr>
            <p:cNvSpPr/>
            <p:nvPr/>
          </p:nvSpPr>
          <p:spPr>
            <a:xfrm>
              <a:off x="11773085" y="9535794"/>
              <a:ext cx="1535487" cy="1535487"/>
            </a:xfrm>
            <a:custGeom>
              <a:avLst/>
              <a:gdLst>
                <a:gd name="connsiteX0" fmla="*/ 833733 w 1535487"/>
                <a:gd name="connsiteY0" fmla="*/ 1535487 h 1535487"/>
                <a:gd name="connsiteX1" fmla="*/ 701754 w 1535487"/>
                <a:gd name="connsiteY1" fmla="*/ 1535487 h 1535487"/>
                <a:gd name="connsiteX2" fmla="*/ 0 w 1535487"/>
                <a:gd name="connsiteY2" fmla="*/ 833733 h 1535487"/>
                <a:gd name="connsiteX3" fmla="*/ 0 w 1535487"/>
                <a:gd name="connsiteY3" fmla="*/ 701754 h 1535487"/>
                <a:gd name="connsiteX4" fmla="*/ 701754 w 1535487"/>
                <a:gd name="connsiteY4" fmla="*/ 0 h 1535487"/>
                <a:gd name="connsiteX5" fmla="*/ 833733 w 1535487"/>
                <a:gd name="connsiteY5" fmla="*/ 0 h 1535487"/>
                <a:gd name="connsiteX6" fmla="*/ 1535487 w 1535487"/>
                <a:gd name="connsiteY6" fmla="*/ 701754 h 1535487"/>
                <a:gd name="connsiteX7" fmla="*/ 1535487 w 1535487"/>
                <a:gd name="connsiteY7" fmla="*/ 833733 h 1535487"/>
                <a:gd name="connsiteX8" fmla="*/ 833733 w 1535487"/>
                <a:gd name="connsiteY8" fmla="*/ 1535487 h 153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487" h="1535487">
                  <a:moveTo>
                    <a:pt x="833733" y="1535487"/>
                  </a:moveTo>
                  <a:lnTo>
                    <a:pt x="701754" y="1535487"/>
                  </a:lnTo>
                  <a:cubicBezTo>
                    <a:pt x="315792" y="1535487"/>
                    <a:pt x="0" y="1219705"/>
                    <a:pt x="0" y="833733"/>
                  </a:cubicBezTo>
                  <a:lnTo>
                    <a:pt x="0" y="701754"/>
                  </a:lnTo>
                  <a:cubicBezTo>
                    <a:pt x="0" y="315792"/>
                    <a:pt x="315782" y="0"/>
                    <a:pt x="701754" y="0"/>
                  </a:cubicBezTo>
                  <a:lnTo>
                    <a:pt x="833733" y="0"/>
                  </a:lnTo>
                  <a:cubicBezTo>
                    <a:pt x="1219695" y="0"/>
                    <a:pt x="1535487" y="315782"/>
                    <a:pt x="1535487" y="701754"/>
                  </a:cubicBezTo>
                  <a:lnTo>
                    <a:pt x="1535487" y="833733"/>
                  </a:lnTo>
                  <a:cubicBezTo>
                    <a:pt x="1535487" y="1219705"/>
                    <a:pt x="1219695" y="1535487"/>
                    <a:pt x="833733" y="1535487"/>
                  </a:cubicBezTo>
                  <a:close/>
                </a:path>
              </a:pathLst>
            </a:custGeom>
            <a:solidFill>
              <a:srgbClr val="0050A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9" name="Freeform: Shape 1888">
              <a:extLst>
                <a:ext uri="{FF2B5EF4-FFF2-40B4-BE49-F238E27FC236}">
                  <a16:creationId xmlns:a16="http://schemas.microsoft.com/office/drawing/2014/main" id="{45C8B58B-A576-4597-A76F-E7B0B2BDF7E7}"/>
                </a:ext>
              </a:extLst>
            </p:cNvPr>
            <p:cNvSpPr/>
            <p:nvPr/>
          </p:nvSpPr>
          <p:spPr>
            <a:xfrm>
              <a:off x="11777628" y="9538032"/>
              <a:ext cx="1526400" cy="1526400"/>
            </a:xfrm>
            <a:custGeom>
              <a:avLst/>
              <a:gdLst>
                <a:gd name="connsiteX0" fmla="*/ 828799 w 1526400"/>
                <a:gd name="connsiteY0" fmla="*/ 1526400 h 1526400"/>
                <a:gd name="connsiteX1" fmla="*/ 697602 w 1526400"/>
                <a:gd name="connsiteY1" fmla="*/ 1526400 h 1526400"/>
                <a:gd name="connsiteX2" fmla="*/ 0 w 1526400"/>
                <a:gd name="connsiteY2" fmla="*/ 828799 h 1526400"/>
                <a:gd name="connsiteX3" fmla="*/ 0 w 1526400"/>
                <a:gd name="connsiteY3" fmla="*/ 697601 h 1526400"/>
                <a:gd name="connsiteX4" fmla="*/ 697602 w 1526400"/>
                <a:gd name="connsiteY4" fmla="*/ 0 h 1526400"/>
                <a:gd name="connsiteX5" fmla="*/ 828799 w 1526400"/>
                <a:gd name="connsiteY5" fmla="*/ 0 h 1526400"/>
                <a:gd name="connsiteX6" fmla="*/ 1526400 w 1526400"/>
                <a:gd name="connsiteY6" fmla="*/ 697601 h 1526400"/>
                <a:gd name="connsiteX7" fmla="*/ 1526400 w 1526400"/>
                <a:gd name="connsiteY7" fmla="*/ 828799 h 1526400"/>
                <a:gd name="connsiteX8" fmla="*/ 828799 w 1526400"/>
                <a:gd name="connsiteY8" fmla="*/ 1526400 h 152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400" h="1526400">
                  <a:moveTo>
                    <a:pt x="828799" y="1526400"/>
                  </a:moveTo>
                  <a:lnTo>
                    <a:pt x="697602" y="1526400"/>
                  </a:lnTo>
                  <a:cubicBezTo>
                    <a:pt x="313925" y="1526400"/>
                    <a:pt x="0" y="1212475"/>
                    <a:pt x="0" y="828799"/>
                  </a:cubicBezTo>
                  <a:lnTo>
                    <a:pt x="0" y="697601"/>
                  </a:lnTo>
                  <a:cubicBezTo>
                    <a:pt x="0" y="313925"/>
                    <a:pt x="313925" y="0"/>
                    <a:pt x="697602" y="0"/>
                  </a:cubicBezTo>
                  <a:lnTo>
                    <a:pt x="828799" y="0"/>
                  </a:lnTo>
                  <a:cubicBezTo>
                    <a:pt x="1212475" y="0"/>
                    <a:pt x="1526400" y="313925"/>
                    <a:pt x="1526400" y="697601"/>
                  </a:cubicBezTo>
                  <a:lnTo>
                    <a:pt x="1526400" y="828799"/>
                  </a:lnTo>
                  <a:cubicBezTo>
                    <a:pt x="1526400" y="1212475"/>
                    <a:pt x="1212475" y="1526400"/>
                    <a:pt x="828799" y="1526400"/>
                  </a:cubicBezTo>
                  <a:close/>
                </a:path>
              </a:pathLst>
            </a:custGeom>
            <a:solidFill>
              <a:srgbClr val="0050A3">
                <a:alpha val="2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0" name="Freeform: Shape 1889">
              <a:extLst>
                <a:ext uri="{FF2B5EF4-FFF2-40B4-BE49-F238E27FC236}">
                  <a16:creationId xmlns:a16="http://schemas.microsoft.com/office/drawing/2014/main" id="{4852AFCD-0765-4D7F-98C8-1DBEEE11A1B3}"/>
                </a:ext>
              </a:extLst>
            </p:cNvPr>
            <p:cNvSpPr/>
            <p:nvPr/>
          </p:nvSpPr>
          <p:spPr>
            <a:xfrm>
              <a:off x="11782171" y="9540251"/>
              <a:ext cx="1517323" cy="1517323"/>
            </a:xfrm>
            <a:custGeom>
              <a:avLst/>
              <a:gdLst>
                <a:gd name="connsiteX0" fmla="*/ 823865 w 1517323"/>
                <a:gd name="connsiteY0" fmla="*/ 1517323 h 1517323"/>
                <a:gd name="connsiteX1" fmla="*/ 693449 w 1517323"/>
                <a:gd name="connsiteY1" fmla="*/ 1517323 h 1517323"/>
                <a:gd name="connsiteX2" fmla="*/ 0 w 1517323"/>
                <a:gd name="connsiteY2" fmla="*/ 823874 h 1517323"/>
                <a:gd name="connsiteX3" fmla="*/ 0 w 1517323"/>
                <a:gd name="connsiteY3" fmla="*/ 693449 h 1517323"/>
                <a:gd name="connsiteX4" fmla="*/ 693449 w 1517323"/>
                <a:gd name="connsiteY4" fmla="*/ 0 h 1517323"/>
                <a:gd name="connsiteX5" fmla="*/ 823865 w 1517323"/>
                <a:gd name="connsiteY5" fmla="*/ 0 h 1517323"/>
                <a:gd name="connsiteX6" fmla="*/ 1517323 w 1517323"/>
                <a:gd name="connsiteY6" fmla="*/ 693449 h 1517323"/>
                <a:gd name="connsiteX7" fmla="*/ 1517323 w 1517323"/>
                <a:gd name="connsiteY7" fmla="*/ 823874 h 1517323"/>
                <a:gd name="connsiteX8" fmla="*/ 823865 w 1517323"/>
                <a:gd name="connsiteY8" fmla="*/ 1517323 h 151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323" h="1517323">
                  <a:moveTo>
                    <a:pt x="823865" y="1517323"/>
                  </a:moveTo>
                  <a:lnTo>
                    <a:pt x="693449" y="1517323"/>
                  </a:lnTo>
                  <a:cubicBezTo>
                    <a:pt x="312049" y="1517323"/>
                    <a:pt x="0" y="1205275"/>
                    <a:pt x="0" y="823874"/>
                  </a:cubicBezTo>
                  <a:lnTo>
                    <a:pt x="0" y="693449"/>
                  </a:lnTo>
                  <a:cubicBezTo>
                    <a:pt x="0" y="312058"/>
                    <a:pt x="312049" y="0"/>
                    <a:pt x="693449" y="0"/>
                  </a:cubicBezTo>
                  <a:lnTo>
                    <a:pt x="823865" y="0"/>
                  </a:lnTo>
                  <a:cubicBezTo>
                    <a:pt x="1205265" y="0"/>
                    <a:pt x="1517323" y="312058"/>
                    <a:pt x="1517323" y="693449"/>
                  </a:cubicBezTo>
                  <a:lnTo>
                    <a:pt x="1517323" y="823874"/>
                  </a:lnTo>
                  <a:cubicBezTo>
                    <a:pt x="1517314" y="1205284"/>
                    <a:pt x="1205265" y="1517323"/>
                    <a:pt x="823865" y="1517323"/>
                  </a:cubicBezTo>
                  <a:close/>
                </a:path>
              </a:pathLst>
            </a:custGeom>
            <a:solidFill>
              <a:srgbClr val="0050A3">
                <a:alpha val="3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1" name="Freeform: Shape 1890">
              <a:extLst>
                <a:ext uri="{FF2B5EF4-FFF2-40B4-BE49-F238E27FC236}">
                  <a16:creationId xmlns:a16="http://schemas.microsoft.com/office/drawing/2014/main" id="{935311FE-2C6C-4AE5-A793-A66951F4360C}"/>
                </a:ext>
              </a:extLst>
            </p:cNvPr>
            <p:cNvSpPr/>
            <p:nvPr/>
          </p:nvSpPr>
          <p:spPr>
            <a:xfrm>
              <a:off x="11786715" y="9542509"/>
              <a:ext cx="1508226" cy="1508226"/>
            </a:xfrm>
            <a:custGeom>
              <a:avLst/>
              <a:gdLst>
                <a:gd name="connsiteX0" fmla="*/ 818931 w 1508226"/>
                <a:gd name="connsiteY0" fmla="*/ 1508226 h 1508226"/>
                <a:gd name="connsiteX1" fmla="*/ 689296 w 1508226"/>
                <a:gd name="connsiteY1" fmla="*/ 1508226 h 1508226"/>
                <a:gd name="connsiteX2" fmla="*/ 0 w 1508226"/>
                <a:gd name="connsiteY2" fmla="*/ 818931 h 1508226"/>
                <a:gd name="connsiteX3" fmla="*/ 0 w 1508226"/>
                <a:gd name="connsiteY3" fmla="*/ 689286 h 1508226"/>
                <a:gd name="connsiteX4" fmla="*/ 689296 w 1508226"/>
                <a:gd name="connsiteY4" fmla="*/ 0 h 1508226"/>
                <a:gd name="connsiteX5" fmla="*/ 818931 w 1508226"/>
                <a:gd name="connsiteY5" fmla="*/ 0 h 1508226"/>
                <a:gd name="connsiteX6" fmla="*/ 1508226 w 1508226"/>
                <a:gd name="connsiteY6" fmla="*/ 689286 h 1508226"/>
                <a:gd name="connsiteX7" fmla="*/ 1508226 w 1508226"/>
                <a:gd name="connsiteY7" fmla="*/ 818931 h 1508226"/>
                <a:gd name="connsiteX8" fmla="*/ 818931 w 1508226"/>
                <a:gd name="connsiteY8" fmla="*/ 1508226 h 150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226" h="1508226">
                  <a:moveTo>
                    <a:pt x="818931" y="1508226"/>
                  </a:moveTo>
                  <a:lnTo>
                    <a:pt x="689296" y="1508226"/>
                  </a:lnTo>
                  <a:cubicBezTo>
                    <a:pt x="310172" y="1508226"/>
                    <a:pt x="0" y="1198045"/>
                    <a:pt x="0" y="818931"/>
                  </a:cubicBezTo>
                  <a:lnTo>
                    <a:pt x="0" y="689286"/>
                  </a:lnTo>
                  <a:cubicBezTo>
                    <a:pt x="0" y="310172"/>
                    <a:pt x="310172" y="0"/>
                    <a:pt x="689296" y="0"/>
                  </a:cubicBezTo>
                  <a:lnTo>
                    <a:pt x="818931" y="0"/>
                  </a:lnTo>
                  <a:cubicBezTo>
                    <a:pt x="1198045" y="0"/>
                    <a:pt x="1508226" y="310172"/>
                    <a:pt x="1508226" y="689286"/>
                  </a:cubicBezTo>
                  <a:lnTo>
                    <a:pt x="1508226" y="818931"/>
                  </a:lnTo>
                  <a:cubicBezTo>
                    <a:pt x="1508226" y="1198035"/>
                    <a:pt x="1198035" y="1508226"/>
                    <a:pt x="818931" y="1508226"/>
                  </a:cubicBezTo>
                  <a:close/>
                </a:path>
              </a:pathLst>
            </a:custGeom>
            <a:solidFill>
              <a:srgbClr val="0050A3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2" name="Freeform: Shape 1891">
              <a:extLst>
                <a:ext uri="{FF2B5EF4-FFF2-40B4-BE49-F238E27FC236}">
                  <a16:creationId xmlns:a16="http://schemas.microsoft.com/office/drawing/2014/main" id="{8ECFD24A-8E7D-4FCE-B530-576CE420897C}"/>
                </a:ext>
              </a:extLst>
            </p:cNvPr>
            <p:cNvSpPr/>
            <p:nvPr/>
          </p:nvSpPr>
          <p:spPr>
            <a:xfrm>
              <a:off x="11791249" y="9544728"/>
              <a:ext cx="1499159" cy="1499158"/>
            </a:xfrm>
            <a:custGeom>
              <a:avLst/>
              <a:gdLst>
                <a:gd name="connsiteX0" fmla="*/ 814007 w 1499159"/>
                <a:gd name="connsiteY0" fmla="*/ 1499159 h 1499158"/>
                <a:gd name="connsiteX1" fmla="*/ 685152 w 1499159"/>
                <a:gd name="connsiteY1" fmla="*/ 1499159 h 1499158"/>
                <a:gd name="connsiteX2" fmla="*/ 0 w 1499159"/>
                <a:gd name="connsiteY2" fmla="*/ 814007 h 1499158"/>
                <a:gd name="connsiteX3" fmla="*/ 0 w 1499159"/>
                <a:gd name="connsiteY3" fmla="*/ 685143 h 1499158"/>
                <a:gd name="connsiteX4" fmla="*/ 685152 w 1499159"/>
                <a:gd name="connsiteY4" fmla="*/ 0 h 1499158"/>
                <a:gd name="connsiteX5" fmla="*/ 814007 w 1499159"/>
                <a:gd name="connsiteY5" fmla="*/ 0 h 1499158"/>
                <a:gd name="connsiteX6" fmla="*/ 1499159 w 1499159"/>
                <a:gd name="connsiteY6" fmla="*/ 685143 h 1499158"/>
                <a:gd name="connsiteX7" fmla="*/ 1499159 w 1499159"/>
                <a:gd name="connsiteY7" fmla="*/ 814007 h 1499158"/>
                <a:gd name="connsiteX8" fmla="*/ 814007 w 1499159"/>
                <a:gd name="connsiteY8" fmla="*/ 1499159 h 149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159" h="1499158">
                  <a:moveTo>
                    <a:pt x="814007" y="1499159"/>
                  </a:moveTo>
                  <a:lnTo>
                    <a:pt x="685152" y="1499159"/>
                  </a:lnTo>
                  <a:cubicBezTo>
                    <a:pt x="308315" y="1499159"/>
                    <a:pt x="0" y="1190845"/>
                    <a:pt x="0" y="814007"/>
                  </a:cubicBezTo>
                  <a:lnTo>
                    <a:pt x="0" y="685143"/>
                  </a:lnTo>
                  <a:cubicBezTo>
                    <a:pt x="0" y="308315"/>
                    <a:pt x="308315" y="0"/>
                    <a:pt x="685152" y="0"/>
                  </a:cubicBezTo>
                  <a:lnTo>
                    <a:pt x="814007" y="0"/>
                  </a:lnTo>
                  <a:cubicBezTo>
                    <a:pt x="1190844" y="0"/>
                    <a:pt x="1499159" y="308315"/>
                    <a:pt x="1499159" y="685143"/>
                  </a:cubicBezTo>
                  <a:lnTo>
                    <a:pt x="1499159" y="814007"/>
                  </a:lnTo>
                  <a:cubicBezTo>
                    <a:pt x="1499149" y="1190845"/>
                    <a:pt x="1190835" y="1499159"/>
                    <a:pt x="814007" y="1499159"/>
                  </a:cubicBezTo>
                  <a:close/>
                </a:path>
              </a:pathLst>
            </a:custGeom>
            <a:solidFill>
              <a:srgbClr val="0050A3">
                <a:alpha val="4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3" name="Freeform: Shape 1892">
              <a:extLst>
                <a:ext uri="{FF2B5EF4-FFF2-40B4-BE49-F238E27FC236}">
                  <a16:creationId xmlns:a16="http://schemas.microsoft.com/office/drawing/2014/main" id="{3482DB00-6DD5-467F-A4AB-0CB90877E705}"/>
                </a:ext>
              </a:extLst>
            </p:cNvPr>
            <p:cNvSpPr/>
            <p:nvPr/>
          </p:nvSpPr>
          <p:spPr>
            <a:xfrm>
              <a:off x="11795792" y="9546967"/>
              <a:ext cx="1490062" cy="1490062"/>
            </a:xfrm>
            <a:custGeom>
              <a:avLst/>
              <a:gdLst>
                <a:gd name="connsiteX0" fmla="*/ 809072 w 1490062"/>
                <a:gd name="connsiteY0" fmla="*/ 1490063 h 1490062"/>
                <a:gd name="connsiteX1" fmla="*/ 680990 w 1490062"/>
                <a:gd name="connsiteY1" fmla="*/ 1490063 h 1490062"/>
                <a:gd name="connsiteX2" fmla="*/ 0 w 1490062"/>
                <a:gd name="connsiteY2" fmla="*/ 809072 h 1490062"/>
                <a:gd name="connsiteX3" fmla="*/ 0 w 1490062"/>
                <a:gd name="connsiteY3" fmla="*/ 680990 h 1490062"/>
                <a:gd name="connsiteX4" fmla="*/ 680990 w 1490062"/>
                <a:gd name="connsiteY4" fmla="*/ 0 h 1490062"/>
                <a:gd name="connsiteX5" fmla="*/ 809072 w 1490062"/>
                <a:gd name="connsiteY5" fmla="*/ 0 h 1490062"/>
                <a:gd name="connsiteX6" fmla="*/ 1490062 w 1490062"/>
                <a:gd name="connsiteY6" fmla="*/ 680990 h 1490062"/>
                <a:gd name="connsiteX7" fmla="*/ 1490062 w 1490062"/>
                <a:gd name="connsiteY7" fmla="*/ 809072 h 1490062"/>
                <a:gd name="connsiteX8" fmla="*/ 809072 w 1490062"/>
                <a:gd name="connsiteY8" fmla="*/ 1490063 h 149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062" h="1490062">
                  <a:moveTo>
                    <a:pt x="809072" y="1490063"/>
                  </a:moveTo>
                  <a:lnTo>
                    <a:pt x="680990" y="1490063"/>
                  </a:lnTo>
                  <a:cubicBezTo>
                    <a:pt x="306448" y="1490063"/>
                    <a:pt x="0" y="1183614"/>
                    <a:pt x="0" y="809072"/>
                  </a:cubicBezTo>
                  <a:lnTo>
                    <a:pt x="0" y="680990"/>
                  </a:lnTo>
                  <a:cubicBezTo>
                    <a:pt x="0" y="306448"/>
                    <a:pt x="306448" y="0"/>
                    <a:pt x="680990" y="0"/>
                  </a:cubicBezTo>
                  <a:lnTo>
                    <a:pt x="809072" y="0"/>
                  </a:lnTo>
                  <a:cubicBezTo>
                    <a:pt x="1183624" y="0"/>
                    <a:pt x="1490062" y="306448"/>
                    <a:pt x="1490062" y="680990"/>
                  </a:cubicBezTo>
                  <a:lnTo>
                    <a:pt x="1490062" y="809072"/>
                  </a:lnTo>
                  <a:cubicBezTo>
                    <a:pt x="1490062" y="1183614"/>
                    <a:pt x="1183624" y="1490063"/>
                    <a:pt x="809072" y="1490063"/>
                  </a:cubicBezTo>
                  <a:close/>
                </a:path>
              </a:pathLst>
            </a:custGeom>
            <a:solidFill>
              <a:srgbClr val="0050A3">
                <a:alpha val="5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4" name="Freeform: Shape 1893">
              <a:extLst>
                <a:ext uri="{FF2B5EF4-FFF2-40B4-BE49-F238E27FC236}">
                  <a16:creationId xmlns:a16="http://schemas.microsoft.com/office/drawing/2014/main" id="{0EF8AEBB-CF9E-4DE1-B402-95A7A241459E}"/>
                </a:ext>
              </a:extLst>
            </p:cNvPr>
            <p:cNvSpPr/>
            <p:nvPr/>
          </p:nvSpPr>
          <p:spPr>
            <a:xfrm>
              <a:off x="11800336" y="9549205"/>
              <a:ext cx="1480984" cy="1480985"/>
            </a:xfrm>
            <a:custGeom>
              <a:avLst/>
              <a:gdLst>
                <a:gd name="connsiteX0" fmla="*/ 804148 w 1480984"/>
                <a:gd name="connsiteY0" fmla="*/ 1480985 h 1480985"/>
                <a:gd name="connsiteX1" fmla="*/ 676847 w 1480984"/>
                <a:gd name="connsiteY1" fmla="*/ 1480985 h 1480985"/>
                <a:gd name="connsiteX2" fmla="*/ 0 w 1480984"/>
                <a:gd name="connsiteY2" fmla="*/ 804139 h 1480985"/>
                <a:gd name="connsiteX3" fmla="*/ 0 w 1480984"/>
                <a:gd name="connsiteY3" fmla="*/ 676837 h 1480985"/>
                <a:gd name="connsiteX4" fmla="*/ 676847 w 1480984"/>
                <a:gd name="connsiteY4" fmla="*/ 0 h 1480985"/>
                <a:gd name="connsiteX5" fmla="*/ 804148 w 1480984"/>
                <a:gd name="connsiteY5" fmla="*/ 0 h 1480985"/>
                <a:gd name="connsiteX6" fmla="*/ 1480985 w 1480984"/>
                <a:gd name="connsiteY6" fmla="*/ 676837 h 1480985"/>
                <a:gd name="connsiteX7" fmla="*/ 1480985 w 1480984"/>
                <a:gd name="connsiteY7" fmla="*/ 804139 h 1480985"/>
                <a:gd name="connsiteX8" fmla="*/ 804148 w 1480984"/>
                <a:gd name="connsiteY8" fmla="*/ 1480985 h 148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984" h="1480985">
                  <a:moveTo>
                    <a:pt x="804148" y="1480985"/>
                  </a:moveTo>
                  <a:lnTo>
                    <a:pt x="676847" y="1480985"/>
                  </a:lnTo>
                  <a:cubicBezTo>
                    <a:pt x="304581" y="1480985"/>
                    <a:pt x="0" y="1176404"/>
                    <a:pt x="0" y="804139"/>
                  </a:cubicBezTo>
                  <a:lnTo>
                    <a:pt x="0" y="676837"/>
                  </a:lnTo>
                  <a:cubicBezTo>
                    <a:pt x="0" y="304581"/>
                    <a:pt x="304581" y="0"/>
                    <a:pt x="676847" y="0"/>
                  </a:cubicBezTo>
                  <a:lnTo>
                    <a:pt x="804148" y="0"/>
                  </a:lnTo>
                  <a:cubicBezTo>
                    <a:pt x="1176404" y="0"/>
                    <a:pt x="1480985" y="304581"/>
                    <a:pt x="1480985" y="676837"/>
                  </a:cubicBezTo>
                  <a:lnTo>
                    <a:pt x="1480985" y="804139"/>
                  </a:lnTo>
                  <a:cubicBezTo>
                    <a:pt x="1480976" y="1176404"/>
                    <a:pt x="1176404" y="1480985"/>
                    <a:pt x="804148" y="1480985"/>
                  </a:cubicBezTo>
                  <a:close/>
                </a:path>
              </a:pathLst>
            </a:custGeom>
            <a:solidFill>
              <a:srgbClr val="0050A3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5" name="Freeform: Shape 1894">
              <a:extLst>
                <a:ext uri="{FF2B5EF4-FFF2-40B4-BE49-F238E27FC236}">
                  <a16:creationId xmlns:a16="http://schemas.microsoft.com/office/drawing/2014/main" id="{DF4CBEF9-C862-45D5-896D-8F35254D5FC1}"/>
                </a:ext>
              </a:extLst>
            </p:cNvPr>
            <p:cNvSpPr/>
            <p:nvPr/>
          </p:nvSpPr>
          <p:spPr>
            <a:xfrm>
              <a:off x="11804879" y="9551443"/>
              <a:ext cx="1471898" cy="1471898"/>
            </a:xfrm>
            <a:custGeom>
              <a:avLst/>
              <a:gdLst>
                <a:gd name="connsiteX0" fmla="*/ 799214 w 1471898"/>
                <a:gd name="connsiteY0" fmla="*/ 1471898 h 1471898"/>
                <a:gd name="connsiteX1" fmla="*/ 672694 w 1471898"/>
                <a:gd name="connsiteY1" fmla="*/ 1471898 h 1471898"/>
                <a:gd name="connsiteX2" fmla="*/ 0 w 1471898"/>
                <a:gd name="connsiteY2" fmla="*/ 799205 h 1471898"/>
                <a:gd name="connsiteX3" fmla="*/ 0 w 1471898"/>
                <a:gd name="connsiteY3" fmla="*/ 672684 h 1471898"/>
                <a:gd name="connsiteX4" fmla="*/ 672694 w 1471898"/>
                <a:gd name="connsiteY4" fmla="*/ 0 h 1471898"/>
                <a:gd name="connsiteX5" fmla="*/ 799214 w 1471898"/>
                <a:gd name="connsiteY5" fmla="*/ 0 h 1471898"/>
                <a:gd name="connsiteX6" fmla="*/ 1471898 w 1471898"/>
                <a:gd name="connsiteY6" fmla="*/ 672684 h 1471898"/>
                <a:gd name="connsiteX7" fmla="*/ 1471898 w 1471898"/>
                <a:gd name="connsiteY7" fmla="*/ 799205 h 1471898"/>
                <a:gd name="connsiteX8" fmla="*/ 799214 w 1471898"/>
                <a:gd name="connsiteY8" fmla="*/ 1471898 h 147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898" h="1471898">
                  <a:moveTo>
                    <a:pt x="799214" y="1471898"/>
                  </a:moveTo>
                  <a:lnTo>
                    <a:pt x="672694" y="1471898"/>
                  </a:lnTo>
                  <a:cubicBezTo>
                    <a:pt x="302705" y="1471898"/>
                    <a:pt x="0" y="1169194"/>
                    <a:pt x="0" y="799205"/>
                  </a:cubicBezTo>
                  <a:lnTo>
                    <a:pt x="0" y="672684"/>
                  </a:lnTo>
                  <a:cubicBezTo>
                    <a:pt x="0" y="302705"/>
                    <a:pt x="302705" y="0"/>
                    <a:pt x="672694" y="0"/>
                  </a:cubicBezTo>
                  <a:lnTo>
                    <a:pt x="799214" y="0"/>
                  </a:lnTo>
                  <a:cubicBezTo>
                    <a:pt x="1169184" y="0"/>
                    <a:pt x="1471898" y="302705"/>
                    <a:pt x="1471898" y="672684"/>
                  </a:cubicBezTo>
                  <a:lnTo>
                    <a:pt x="1471898" y="799205"/>
                  </a:lnTo>
                  <a:cubicBezTo>
                    <a:pt x="1471898" y="1169184"/>
                    <a:pt x="1169175" y="1471898"/>
                    <a:pt x="799214" y="1471898"/>
                  </a:cubicBezTo>
                  <a:close/>
                </a:path>
              </a:pathLst>
            </a:custGeom>
            <a:solidFill>
              <a:srgbClr val="0050A3">
                <a:alpha val="6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6" name="Freeform: Shape 1895">
              <a:extLst>
                <a:ext uri="{FF2B5EF4-FFF2-40B4-BE49-F238E27FC236}">
                  <a16:creationId xmlns:a16="http://schemas.microsoft.com/office/drawing/2014/main" id="{7BC7EF31-3EAF-47FB-AD7A-8AA772A32E52}"/>
                </a:ext>
              </a:extLst>
            </p:cNvPr>
            <p:cNvSpPr/>
            <p:nvPr/>
          </p:nvSpPr>
          <p:spPr>
            <a:xfrm>
              <a:off x="11809413" y="9553663"/>
              <a:ext cx="1462830" cy="1462820"/>
            </a:xfrm>
            <a:custGeom>
              <a:avLst/>
              <a:gdLst>
                <a:gd name="connsiteX0" fmla="*/ 794290 w 1462830"/>
                <a:gd name="connsiteY0" fmla="*/ 1462821 h 1462820"/>
                <a:gd name="connsiteX1" fmla="*/ 668541 w 1462830"/>
                <a:gd name="connsiteY1" fmla="*/ 1462821 h 1462820"/>
                <a:gd name="connsiteX2" fmla="*/ 0 w 1462830"/>
                <a:gd name="connsiteY2" fmla="*/ 794280 h 1462820"/>
                <a:gd name="connsiteX3" fmla="*/ 0 w 1462830"/>
                <a:gd name="connsiteY3" fmla="*/ 668541 h 1462820"/>
                <a:gd name="connsiteX4" fmla="*/ 668541 w 1462830"/>
                <a:gd name="connsiteY4" fmla="*/ 0 h 1462820"/>
                <a:gd name="connsiteX5" fmla="*/ 794290 w 1462830"/>
                <a:gd name="connsiteY5" fmla="*/ 0 h 1462820"/>
                <a:gd name="connsiteX6" fmla="*/ 1462830 w 1462830"/>
                <a:gd name="connsiteY6" fmla="*/ 668541 h 1462820"/>
                <a:gd name="connsiteX7" fmla="*/ 1462830 w 1462830"/>
                <a:gd name="connsiteY7" fmla="*/ 794280 h 1462820"/>
                <a:gd name="connsiteX8" fmla="*/ 794290 w 1462830"/>
                <a:gd name="connsiteY8" fmla="*/ 1462821 h 146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2830" h="1462820">
                  <a:moveTo>
                    <a:pt x="794290" y="1462821"/>
                  </a:moveTo>
                  <a:lnTo>
                    <a:pt x="668541" y="1462821"/>
                  </a:lnTo>
                  <a:cubicBezTo>
                    <a:pt x="300847" y="1462821"/>
                    <a:pt x="0" y="1161983"/>
                    <a:pt x="0" y="794280"/>
                  </a:cubicBezTo>
                  <a:lnTo>
                    <a:pt x="0" y="668541"/>
                  </a:lnTo>
                  <a:cubicBezTo>
                    <a:pt x="0" y="300847"/>
                    <a:pt x="300847" y="0"/>
                    <a:pt x="668541" y="0"/>
                  </a:cubicBezTo>
                  <a:lnTo>
                    <a:pt x="794290" y="0"/>
                  </a:lnTo>
                  <a:cubicBezTo>
                    <a:pt x="1161983" y="0"/>
                    <a:pt x="1462830" y="300847"/>
                    <a:pt x="1462830" y="668541"/>
                  </a:cubicBezTo>
                  <a:lnTo>
                    <a:pt x="1462830" y="794280"/>
                  </a:lnTo>
                  <a:cubicBezTo>
                    <a:pt x="1462821" y="1161983"/>
                    <a:pt x="1161974" y="1462821"/>
                    <a:pt x="794290" y="1462821"/>
                  </a:cubicBezTo>
                  <a:close/>
                </a:path>
              </a:pathLst>
            </a:custGeom>
            <a:solidFill>
              <a:srgbClr val="0050A3">
                <a:alpha val="7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7" name="Freeform: Shape 1896">
              <a:extLst>
                <a:ext uri="{FF2B5EF4-FFF2-40B4-BE49-F238E27FC236}">
                  <a16:creationId xmlns:a16="http://schemas.microsoft.com/office/drawing/2014/main" id="{5294A4DE-E0CD-46D4-83FA-EAD79AA2ABC4}"/>
                </a:ext>
              </a:extLst>
            </p:cNvPr>
            <p:cNvSpPr/>
            <p:nvPr/>
          </p:nvSpPr>
          <p:spPr>
            <a:xfrm>
              <a:off x="11813966" y="9555901"/>
              <a:ext cx="1453724" cy="1453733"/>
            </a:xfrm>
            <a:custGeom>
              <a:avLst/>
              <a:gdLst>
                <a:gd name="connsiteX0" fmla="*/ 789346 w 1453724"/>
                <a:gd name="connsiteY0" fmla="*/ 1453734 h 1453733"/>
                <a:gd name="connsiteX1" fmla="*/ 664378 w 1453724"/>
                <a:gd name="connsiteY1" fmla="*/ 1453734 h 1453733"/>
                <a:gd name="connsiteX2" fmla="*/ 0 w 1453724"/>
                <a:gd name="connsiteY2" fmla="*/ 789346 h 1453733"/>
                <a:gd name="connsiteX3" fmla="*/ 0 w 1453724"/>
                <a:gd name="connsiteY3" fmla="*/ 664388 h 1453733"/>
                <a:gd name="connsiteX4" fmla="*/ 664378 w 1453724"/>
                <a:gd name="connsiteY4" fmla="*/ 0 h 1453733"/>
                <a:gd name="connsiteX5" fmla="*/ 789346 w 1453724"/>
                <a:gd name="connsiteY5" fmla="*/ 0 h 1453733"/>
                <a:gd name="connsiteX6" fmla="*/ 1453725 w 1453724"/>
                <a:gd name="connsiteY6" fmla="*/ 664388 h 1453733"/>
                <a:gd name="connsiteX7" fmla="*/ 1453725 w 1453724"/>
                <a:gd name="connsiteY7" fmla="*/ 789346 h 1453733"/>
                <a:gd name="connsiteX8" fmla="*/ 789346 w 1453724"/>
                <a:gd name="connsiteY8" fmla="*/ 1453734 h 14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724" h="1453733">
                  <a:moveTo>
                    <a:pt x="789346" y="1453734"/>
                  </a:moveTo>
                  <a:lnTo>
                    <a:pt x="664378" y="1453734"/>
                  </a:lnTo>
                  <a:cubicBezTo>
                    <a:pt x="298971" y="1453734"/>
                    <a:pt x="0" y="1154754"/>
                    <a:pt x="0" y="789346"/>
                  </a:cubicBezTo>
                  <a:lnTo>
                    <a:pt x="0" y="664388"/>
                  </a:lnTo>
                  <a:cubicBezTo>
                    <a:pt x="0" y="298980"/>
                    <a:pt x="298971" y="0"/>
                    <a:pt x="664378" y="0"/>
                  </a:cubicBezTo>
                  <a:lnTo>
                    <a:pt x="789346" y="0"/>
                  </a:lnTo>
                  <a:cubicBezTo>
                    <a:pt x="1154754" y="0"/>
                    <a:pt x="1453725" y="298980"/>
                    <a:pt x="1453725" y="664388"/>
                  </a:cubicBezTo>
                  <a:lnTo>
                    <a:pt x="1453725" y="789346"/>
                  </a:lnTo>
                  <a:cubicBezTo>
                    <a:pt x="1453725" y="1154763"/>
                    <a:pt x="1154754" y="1453734"/>
                    <a:pt x="789346" y="1453734"/>
                  </a:cubicBezTo>
                  <a:close/>
                </a:path>
              </a:pathLst>
            </a:custGeom>
            <a:solidFill>
              <a:srgbClr val="0050A3">
                <a:alpha val="8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8" name="Freeform: Shape 1897">
              <a:extLst>
                <a:ext uri="{FF2B5EF4-FFF2-40B4-BE49-F238E27FC236}">
                  <a16:creationId xmlns:a16="http://schemas.microsoft.com/office/drawing/2014/main" id="{B58BFD21-C802-48EE-A3C7-BE6BB217EFE4}"/>
                </a:ext>
              </a:extLst>
            </p:cNvPr>
            <p:cNvSpPr/>
            <p:nvPr/>
          </p:nvSpPr>
          <p:spPr>
            <a:xfrm>
              <a:off x="11818509" y="9558158"/>
              <a:ext cx="1444637" cy="1444637"/>
            </a:xfrm>
            <a:custGeom>
              <a:avLst/>
              <a:gdLst>
                <a:gd name="connsiteX0" fmla="*/ 784412 w 1444637"/>
                <a:gd name="connsiteY0" fmla="*/ 1444638 h 1444637"/>
                <a:gd name="connsiteX1" fmla="*/ 660225 w 1444637"/>
                <a:gd name="connsiteY1" fmla="*/ 1444638 h 1444637"/>
                <a:gd name="connsiteX2" fmla="*/ 0 w 1444637"/>
                <a:gd name="connsiteY2" fmla="*/ 784403 h 1444637"/>
                <a:gd name="connsiteX3" fmla="*/ 0 w 1444637"/>
                <a:gd name="connsiteY3" fmla="*/ 660225 h 1444637"/>
                <a:gd name="connsiteX4" fmla="*/ 660225 w 1444637"/>
                <a:gd name="connsiteY4" fmla="*/ 0 h 1444637"/>
                <a:gd name="connsiteX5" fmla="*/ 784412 w 1444637"/>
                <a:gd name="connsiteY5" fmla="*/ 0 h 1444637"/>
                <a:gd name="connsiteX6" fmla="*/ 1444638 w 1444637"/>
                <a:gd name="connsiteY6" fmla="*/ 660225 h 1444637"/>
                <a:gd name="connsiteX7" fmla="*/ 1444638 w 1444637"/>
                <a:gd name="connsiteY7" fmla="*/ 784403 h 1444637"/>
                <a:gd name="connsiteX8" fmla="*/ 784412 w 1444637"/>
                <a:gd name="connsiteY8" fmla="*/ 1444638 h 144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4637" h="1444637">
                  <a:moveTo>
                    <a:pt x="784412" y="1444638"/>
                  </a:moveTo>
                  <a:lnTo>
                    <a:pt x="660225" y="1444638"/>
                  </a:lnTo>
                  <a:cubicBezTo>
                    <a:pt x="297094" y="1444638"/>
                    <a:pt x="0" y="1147534"/>
                    <a:pt x="0" y="784403"/>
                  </a:cubicBezTo>
                  <a:lnTo>
                    <a:pt x="0" y="660225"/>
                  </a:lnTo>
                  <a:cubicBezTo>
                    <a:pt x="0" y="297094"/>
                    <a:pt x="297094" y="0"/>
                    <a:pt x="660225" y="0"/>
                  </a:cubicBezTo>
                  <a:lnTo>
                    <a:pt x="784412" y="0"/>
                  </a:lnTo>
                  <a:cubicBezTo>
                    <a:pt x="1147534" y="0"/>
                    <a:pt x="1444638" y="297094"/>
                    <a:pt x="1444638" y="660225"/>
                  </a:cubicBezTo>
                  <a:lnTo>
                    <a:pt x="1444638" y="784403"/>
                  </a:lnTo>
                  <a:cubicBezTo>
                    <a:pt x="1444638" y="1147525"/>
                    <a:pt x="1147534" y="1444638"/>
                    <a:pt x="784412" y="1444638"/>
                  </a:cubicBezTo>
                  <a:close/>
                </a:path>
              </a:pathLst>
            </a:custGeom>
            <a:solidFill>
              <a:srgbClr val="0050A3">
                <a:alpha val="8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9" name="Freeform: Shape 1898">
              <a:extLst>
                <a:ext uri="{FF2B5EF4-FFF2-40B4-BE49-F238E27FC236}">
                  <a16:creationId xmlns:a16="http://schemas.microsoft.com/office/drawing/2014/main" id="{99114A81-CD6F-4B82-A010-C588F5026339}"/>
                </a:ext>
              </a:extLst>
            </p:cNvPr>
            <p:cNvSpPr/>
            <p:nvPr/>
          </p:nvSpPr>
          <p:spPr>
            <a:xfrm>
              <a:off x="11823043" y="9560378"/>
              <a:ext cx="1435569" cy="1435560"/>
            </a:xfrm>
            <a:custGeom>
              <a:avLst/>
              <a:gdLst>
                <a:gd name="connsiteX0" fmla="*/ 779488 w 1435569"/>
                <a:gd name="connsiteY0" fmla="*/ 1435560 h 1435560"/>
                <a:gd name="connsiteX1" fmla="*/ 656082 w 1435569"/>
                <a:gd name="connsiteY1" fmla="*/ 1435560 h 1435560"/>
                <a:gd name="connsiteX2" fmla="*/ 0 w 1435569"/>
                <a:gd name="connsiteY2" fmla="*/ 779479 h 1435560"/>
                <a:gd name="connsiteX3" fmla="*/ 0 w 1435569"/>
                <a:gd name="connsiteY3" fmla="*/ 656082 h 1435560"/>
                <a:gd name="connsiteX4" fmla="*/ 656082 w 1435569"/>
                <a:gd name="connsiteY4" fmla="*/ 0 h 1435560"/>
                <a:gd name="connsiteX5" fmla="*/ 779488 w 1435569"/>
                <a:gd name="connsiteY5" fmla="*/ 0 h 1435560"/>
                <a:gd name="connsiteX6" fmla="*/ 1435570 w 1435569"/>
                <a:gd name="connsiteY6" fmla="*/ 656082 h 1435560"/>
                <a:gd name="connsiteX7" fmla="*/ 1435570 w 1435569"/>
                <a:gd name="connsiteY7" fmla="*/ 779479 h 1435560"/>
                <a:gd name="connsiteX8" fmla="*/ 779488 w 1435569"/>
                <a:gd name="connsiteY8" fmla="*/ 1435560 h 143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569" h="1435560">
                  <a:moveTo>
                    <a:pt x="779488" y="1435560"/>
                  </a:moveTo>
                  <a:lnTo>
                    <a:pt x="656082" y="1435560"/>
                  </a:lnTo>
                  <a:cubicBezTo>
                    <a:pt x="295237" y="1435560"/>
                    <a:pt x="0" y="1140333"/>
                    <a:pt x="0" y="779479"/>
                  </a:cubicBezTo>
                  <a:lnTo>
                    <a:pt x="0" y="656082"/>
                  </a:lnTo>
                  <a:cubicBezTo>
                    <a:pt x="0" y="295237"/>
                    <a:pt x="295237" y="0"/>
                    <a:pt x="656082" y="0"/>
                  </a:cubicBezTo>
                  <a:lnTo>
                    <a:pt x="779488" y="0"/>
                  </a:lnTo>
                  <a:cubicBezTo>
                    <a:pt x="1140333" y="0"/>
                    <a:pt x="1435570" y="295237"/>
                    <a:pt x="1435570" y="656082"/>
                  </a:cubicBezTo>
                  <a:lnTo>
                    <a:pt x="1435570" y="779479"/>
                  </a:lnTo>
                  <a:cubicBezTo>
                    <a:pt x="1435560" y="1140333"/>
                    <a:pt x="1140323" y="1435560"/>
                    <a:pt x="779488" y="1435560"/>
                  </a:cubicBezTo>
                  <a:close/>
                </a:path>
              </a:pathLst>
            </a:custGeom>
            <a:solidFill>
              <a:srgbClr val="0050A3">
                <a:alpha val="9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0" name="Freeform: Shape 1899">
              <a:extLst>
                <a:ext uri="{FF2B5EF4-FFF2-40B4-BE49-F238E27FC236}">
                  <a16:creationId xmlns:a16="http://schemas.microsoft.com/office/drawing/2014/main" id="{37C03E19-682F-4ED7-A96B-7A7B278981CD}"/>
                </a:ext>
              </a:extLst>
            </p:cNvPr>
            <p:cNvSpPr/>
            <p:nvPr/>
          </p:nvSpPr>
          <p:spPr>
            <a:xfrm>
              <a:off x="11827586" y="9562616"/>
              <a:ext cx="1426473" cy="1426473"/>
            </a:xfrm>
            <a:custGeom>
              <a:avLst/>
              <a:gdLst>
                <a:gd name="connsiteX0" fmla="*/ 774554 w 1426473"/>
                <a:gd name="connsiteY0" fmla="*/ 1426473 h 1426473"/>
                <a:gd name="connsiteX1" fmla="*/ 651929 w 1426473"/>
                <a:gd name="connsiteY1" fmla="*/ 1426473 h 1426473"/>
                <a:gd name="connsiteX2" fmla="*/ 0 w 1426473"/>
                <a:gd name="connsiteY2" fmla="*/ 774544 h 1426473"/>
                <a:gd name="connsiteX3" fmla="*/ 0 w 1426473"/>
                <a:gd name="connsiteY3" fmla="*/ 651929 h 1426473"/>
                <a:gd name="connsiteX4" fmla="*/ 651929 w 1426473"/>
                <a:gd name="connsiteY4" fmla="*/ 0 h 1426473"/>
                <a:gd name="connsiteX5" fmla="*/ 774554 w 1426473"/>
                <a:gd name="connsiteY5" fmla="*/ 0 h 1426473"/>
                <a:gd name="connsiteX6" fmla="*/ 1426473 w 1426473"/>
                <a:gd name="connsiteY6" fmla="*/ 651929 h 1426473"/>
                <a:gd name="connsiteX7" fmla="*/ 1426473 w 1426473"/>
                <a:gd name="connsiteY7" fmla="*/ 774544 h 1426473"/>
                <a:gd name="connsiteX8" fmla="*/ 774554 w 1426473"/>
                <a:gd name="connsiteY8" fmla="*/ 1426473 h 142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6473" h="1426473">
                  <a:moveTo>
                    <a:pt x="774554" y="1426473"/>
                  </a:moveTo>
                  <a:lnTo>
                    <a:pt x="651929" y="1426473"/>
                  </a:lnTo>
                  <a:cubicBezTo>
                    <a:pt x="293361" y="1426473"/>
                    <a:pt x="0" y="1133104"/>
                    <a:pt x="0" y="774544"/>
                  </a:cubicBezTo>
                  <a:lnTo>
                    <a:pt x="0" y="651929"/>
                  </a:lnTo>
                  <a:cubicBezTo>
                    <a:pt x="0" y="293360"/>
                    <a:pt x="293370" y="0"/>
                    <a:pt x="651929" y="0"/>
                  </a:cubicBezTo>
                  <a:lnTo>
                    <a:pt x="774554" y="0"/>
                  </a:lnTo>
                  <a:cubicBezTo>
                    <a:pt x="1133113" y="0"/>
                    <a:pt x="1426473" y="293370"/>
                    <a:pt x="1426473" y="651929"/>
                  </a:cubicBezTo>
                  <a:lnTo>
                    <a:pt x="1426473" y="774544"/>
                  </a:lnTo>
                  <a:cubicBezTo>
                    <a:pt x="1426473" y="1133104"/>
                    <a:pt x="1133104" y="1426473"/>
                    <a:pt x="774554" y="1426473"/>
                  </a:cubicBezTo>
                  <a:close/>
                </a:path>
              </a:pathLst>
            </a:custGeom>
            <a:solidFill>
              <a:srgbClr val="0050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01" name="Freeform: Shape 1900">
            <a:extLst>
              <a:ext uri="{FF2B5EF4-FFF2-40B4-BE49-F238E27FC236}">
                <a16:creationId xmlns:a16="http://schemas.microsoft.com/office/drawing/2014/main" id="{1A67AE97-1A5F-4123-A2CB-27310976DCFD}"/>
              </a:ext>
            </a:extLst>
          </p:cNvPr>
          <p:cNvSpPr/>
          <p:nvPr/>
        </p:nvSpPr>
        <p:spPr>
          <a:xfrm>
            <a:off x="19476429" y="1703964"/>
            <a:ext cx="1492576" cy="1492576"/>
          </a:xfrm>
          <a:custGeom>
            <a:avLst/>
            <a:gdLst>
              <a:gd name="connsiteX0" fmla="*/ 810444 w 1492576"/>
              <a:gd name="connsiteY0" fmla="*/ 1492577 h 1492576"/>
              <a:gd name="connsiteX1" fmla="*/ 682133 w 1492576"/>
              <a:gd name="connsiteY1" fmla="*/ 1492577 h 1492576"/>
              <a:gd name="connsiteX2" fmla="*/ 0 w 1492576"/>
              <a:gd name="connsiteY2" fmla="*/ 810444 h 1492576"/>
              <a:gd name="connsiteX3" fmla="*/ 0 w 1492576"/>
              <a:gd name="connsiteY3" fmla="*/ 682133 h 1492576"/>
              <a:gd name="connsiteX4" fmla="*/ 682133 w 1492576"/>
              <a:gd name="connsiteY4" fmla="*/ 0 h 1492576"/>
              <a:gd name="connsiteX5" fmla="*/ 810444 w 1492576"/>
              <a:gd name="connsiteY5" fmla="*/ 0 h 1492576"/>
              <a:gd name="connsiteX6" fmla="*/ 1492577 w 1492576"/>
              <a:gd name="connsiteY6" fmla="*/ 682133 h 1492576"/>
              <a:gd name="connsiteX7" fmla="*/ 1492577 w 1492576"/>
              <a:gd name="connsiteY7" fmla="*/ 810444 h 1492576"/>
              <a:gd name="connsiteX8" fmla="*/ 810444 w 1492576"/>
              <a:gd name="connsiteY8" fmla="*/ 1492577 h 149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2576" h="1492576">
                <a:moveTo>
                  <a:pt x="810444" y="1492577"/>
                </a:moveTo>
                <a:lnTo>
                  <a:pt x="682133" y="1492577"/>
                </a:lnTo>
                <a:cubicBezTo>
                  <a:pt x="306953" y="1492577"/>
                  <a:pt x="0" y="1185615"/>
                  <a:pt x="0" y="810444"/>
                </a:cubicBezTo>
                <a:lnTo>
                  <a:pt x="0" y="682133"/>
                </a:lnTo>
                <a:cubicBezTo>
                  <a:pt x="0" y="306953"/>
                  <a:pt x="306962" y="0"/>
                  <a:pt x="682133" y="0"/>
                </a:cubicBezTo>
                <a:lnTo>
                  <a:pt x="810444" y="0"/>
                </a:lnTo>
                <a:cubicBezTo>
                  <a:pt x="1185624" y="0"/>
                  <a:pt x="1492577" y="306962"/>
                  <a:pt x="1492577" y="682133"/>
                </a:cubicBezTo>
                <a:lnTo>
                  <a:pt x="1492577" y="810444"/>
                </a:lnTo>
                <a:cubicBezTo>
                  <a:pt x="1492577" y="1185615"/>
                  <a:pt x="1185624" y="1492577"/>
                  <a:pt x="810444" y="1492577"/>
                </a:cubicBezTo>
                <a:close/>
              </a:path>
            </a:pathLst>
          </a:custGeom>
          <a:solidFill>
            <a:srgbClr val="FDF8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02" name="Freeform: Shape 1901">
            <a:extLst>
              <a:ext uri="{FF2B5EF4-FFF2-40B4-BE49-F238E27FC236}">
                <a16:creationId xmlns:a16="http://schemas.microsoft.com/office/drawing/2014/main" id="{26D6FE69-D368-45AE-91DC-2278B4BC5A43}"/>
              </a:ext>
            </a:extLst>
          </p:cNvPr>
          <p:cNvSpPr/>
          <p:nvPr/>
        </p:nvSpPr>
        <p:spPr>
          <a:xfrm>
            <a:off x="19498879" y="1726414"/>
            <a:ext cx="1447676" cy="1447676"/>
          </a:xfrm>
          <a:custGeom>
            <a:avLst/>
            <a:gdLst>
              <a:gd name="connsiteX0" fmla="*/ 786060 w 1447676"/>
              <a:gd name="connsiteY0" fmla="*/ 1447676 h 1447676"/>
              <a:gd name="connsiteX1" fmla="*/ 661625 w 1447676"/>
              <a:gd name="connsiteY1" fmla="*/ 1447676 h 1447676"/>
              <a:gd name="connsiteX2" fmla="*/ 0 w 1447676"/>
              <a:gd name="connsiteY2" fmla="*/ 786051 h 1447676"/>
              <a:gd name="connsiteX3" fmla="*/ 0 w 1447676"/>
              <a:gd name="connsiteY3" fmla="*/ 661616 h 1447676"/>
              <a:gd name="connsiteX4" fmla="*/ 661625 w 1447676"/>
              <a:gd name="connsiteY4" fmla="*/ 0 h 1447676"/>
              <a:gd name="connsiteX5" fmla="*/ 786060 w 1447676"/>
              <a:gd name="connsiteY5" fmla="*/ 0 h 1447676"/>
              <a:gd name="connsiteX6" fmla="*/ 1447676 w 1447676"/>
              <a:gd name="connsiteY6" fmla="*/ 661616 h 1447676"/>
              <a:gd name="connsiteX7" fmla="*/ 1447676 w 1447676"/>
              <a:gd name="connsiteY7" fmla="*/ 786051 h 1447676"/>
              <a:gd name="connsiteX8" fmla="*/ 786060 w 1447676"/>
              <a:gd name="connsiteY8" fmla="*/ 1447676 h 1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1447676">
                <a:moveTo>
                  <a:pt x="786060" y="1447676"/>
                </a:moveTo>
                <a:lnTo>
                  <a:pt x="661625" y="1447676"/>
                </a:lnTo>
                <a:cubicBezTo>
                  <a:pt x="297732" y="1447676"/>
                  <a:pt x="0" y="1149944"/>
                  <a:pt x="0" y="786051"/>
                </a:cubicBezTo>
                <a:lnTo>
                  <a:pt x="0" y="661616"/>
                </a:lnTo>
                <a:cubicBezTo>
                  <a:pt x="0" y="297723"/>
                  <a:pt x="297732" y="0"/>
                  <a:pt x="661625" y="0"/>
                </a:cubicBezTo>
                <a:lnTo>
                  <a:pt x="786060" y="0"/>
                </a:lnTo>
                <a:cubicBezTo>
                  <a:pt x="1149953" y="0"/>
                  <a:pt x="1447676" y="297723"/>
                  <a:pt x="1447676" y="661616"/>
                </a:cubicBezTo>
                <a:lnTo>
                  <a:pt x="1447676" y="786051"/>
                </a:lnTo>
                <a:cubicBezTo>
                  <a:pt x="1447676" y="1149944"/>
                  <a:pt x="1149953" y="1447676"/>
                  <a:pt x="786060" y="1447676"/>
                </a:cubicBezTo>
                <a:close/>
              </a:path>
            </a:pathLst>
          </a:custGeom>
          <a:solidFill>
            <a:srgbClr val="FFFB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03" name="Freeform: Shape 1902">
            <a:extLst>
              <a:ext uri="{FF2B5EF4-FFF2-40B4-BE49-F238E27FC236}">
                <a16:creationId xmlns:a16="http://schemas.microsoft.com/office/drawing/2014/main" id="{2306449D-C22F-4B4F-8740-BF950B29426E}"/>
              </a:ext>
            </a:extLst>
          </p:cNvPr>
          <p:cNvSpPr/>
          <p:nvPr/>
        </p:nvSpPr>
        <p:spPr>
          <a:xfrm>
            <a:off x="19502422" y="1726414"/>
            <a:ext cx="1447676" cy="679713"/>
          </a:xfrm>
          <a:custGeom>
            <a:avLst/>
            <a:gdLst>
              <a:gd name="connsiteX0" fmla="*/ 786060 w 1447676"/>
              <a:gd name="connsiteY0" fmla="*/ 0 h 679713"/>
              <a:gd name="connsiteX1" fmla="*/ 661616 w 1447676"/>
              <a:gd name="connsiteY1" fmla="*/ 0 h 679713"/>
              <a:gd name="connsiteX2" fmla="*/ 0 w 1447676"/>
              <a:gd name="connsiteY2" fmla="*/ 661616 h 679713"/>
              <a:gd name="connsiteX3" fmla="*/ 0 w 1447676"/>
              <a:gd name="connsiteY3" fmla="*/ 679713 h 679713"/>
              <a:gd name="connsiteX4" fmla="*/ 661616 w 1447676"/>
              <a:gd name="connsiteY4" fmla="*/ 18097 h 679713"/>
              <a:gd name="connsiteX5" fmla="*/ 786060 w 1447676"/>
              <a:gd name="connsiteY5" fmla="*/ 18097 h 679713"/>
              <a:gd name="connsiteX6" fmla="*/ 1447677 w 1447676"/>
              <a:gd name="connsiteY6" fmla="*/ 679713 h 679713"/>
              <a:gd name="connsiteX7" fmla="*/ 1447677 w 1447676"/>
              <a:gd name="connsiteY7" fmla="*/ 661616 h 679713"/>
              <a:gd name="connsiteX8" fmla="*/ 786060 w 1447676"/>
              <a:gd name="connsiteY8" fmla="*/ 0 h 6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676" h="679713">
                <a:moveTo>
                  <a:pt x="786060" y="0"/>
                </a:moveTo>
                <a:lnTo>
                  <a:pt x="661616" y="0"/>
                </a:lnTo>
                <a:cubicBezTo>
                  <a:pt x="297733" y="0"/>
                  <a:pt x="0" y="297723"/>
                  <a:pt x="0" y="661616"/>
                </a:cubicBezTo>
                <a:lnTo>
                  <a:pt x="0" y="679713"/>
                </a:lnTo>
                <a:cubicBezTo>
                  <a:pt x="0" y="315830"/>
                  <a:pt x="297733" y="18097"/>
                  <a:pt x="661616" y="18097"/>
                </a:cubicBezTo>
                <a:lnTo>
                  <a:pt x="786060" y="18097"/>
                </a:lnTo>
                <a:cubicBezTo>
                  <a:pt x="1149944" y="18097"/>
                  <a:pt x="1447677" y="315830"/>
                  <a:pt x="1447677" y="679713"/>
                </a:cubicBezTo>
                <a:lnTo>
                  <a:pt x="1447677" y="661616"/>
                </a:lnTo>
                <a:cubicBezTo>
                  <a:pt x="1447677" y="297723"/>
                  <a:pt x="1149944" y="0"/>
                  <a:pt x="786060" y="0"/>
                </a:cubicBezTo>
                <a:close/>
              </a:path>
            </a:pathLst>
          </a:custGeom>
          <a:solidFill>
            <a:srgbClr val="DA3201">
              <a:alpha val="26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04" name="Freeform: Shape 1903">
            <a:extLst>
              <a:ext uri="{FF2B5EF4-FFF2-40B4-BE49-F238E27FC236}">
                <a16:creationId xmlns:a16="http://schemas.microsoft.com/office/drawing/2014/main" id="{41709B24-B708-4479-BAC6-F7968102B6E8}"/>
              </a:ext>
            </a:extLst>
          </p:cNvPr>
          <p:cNvSpPr/>
          <p:nvPr/>
        </p:nvSpPr>
        <p:spPr>
          <a:xfrm>
            <a:off x="19598948" y="1826474"/>
            <a:ext cx="1247546" cy="1247546"/>
          </a:xfrm>
          <a:custGeom>
            <a:avLst/>
            <a:gdLst>
              <a:gd name="connsiteX0" fmla="*/ 677389 w 1247546"/>
              <a:gd name="connsiteY0" fmla="*/ 1247547 h 1247546"/>
              <a:gd name="connsiteX1" fmla="*/ 570157 w 1247546"/>
              <a:gd name="connsiteY1" fmla="*/ 1247547 h 1247546"/>
              <a:gd name="connsiteX2" fmla="*/ 0 w 1247546"/>
              <a:gd name="connsiteY2" fmla="*/ 677399 h 1247546"/>
              <a:gd name="connsiteX3" fmla="*/ 0 w 1247546"/>
              <a:gd name="connsiteY3" fmla="*/ 570157 h 1247546"/>
              <a:gd name="connsiteX4" fmla="*/ 570157 w 1247546"/>
              <a:gd name="connsiteY4" fmla="*/ 0 h 1247546"/>
              <a:gd name="connsiteX5" fmla="*/ 677389 w 1247546"/>
              <a:gd name="connsiteY5" fmla="*/ 0 h 1247546"/>
              <a:gd name="connsiteX6" fmla="*/ 1247547 w 1247546"/>
              <a:gd name="connsiteY6" fmla="*/ 570157 h 1247546"/>
              <a:gd name="connsiteX7" fmla="*/ 1247547 w 1247546"/>
              <a:gd name="connsiteY7" fmla="*/ 677399 h 1247546"/>
              <a:gd name="connsiteX8" fmla="*/ 677389 w 1247546"/>
              <a:gd name="connsiteY8" fmla="*/ 1247547 h 124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546" h="1247546">
                <a:moveTo>
                  <a:pt x="677389" y="1247547"/>
                </a:moveTo>
                <a:lnTo>
                  <a:pt x="570157" y="1247547"/>
                </a:lnTo>
                <a:cubicBezTo>
                  <a:pt x="256565" y="1247547"/>
                  <a:pt x="0" y="990972"/>
                  <a:pt x="0" y="677399"/>
                </a:cubicBezTo>
                <a:lnTo>
                  <a:pt x="0" y="570157"/>
                </a:lnTo>
                <a:cubicBezTo>
                  <a:pt x="0" y="256565"/>
                  <a:pt x="256575" y="0"/>
                  <a:pt x="570157" y="0"/>
                </a:cubicBezTo>
                <a:lnTo>
                  <a:pt x="677389" y="0"/>
                </a:lnTo>
                <a:cubicBezTo>
                  <a:pt x="990981" y="0"/>
                  <a:pt x="1247547" y="256575"/>
                  <a:pt x="1247547" y="570157"/>
                </a:cubicBezTo>
                <a:lnTo>
                  <a:pt x="1247547" y="677399"/>
                </a:lnTo>
                <a:cubicBezTo>
                  <a:pt x="1247547" y="990981"/>
                  <a:pt x="990981" y="1247547"/>
                  <a:pt x="677389" y="1247547"/>
                </a:cubicBezTo>
                <a:close/>
              </a:path>
            </a:pathLst>
          </a:custGeom>
          <a:solidFill>
            <a:srgbClr val="EA77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05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595758" y="1823283"/>
            <a:ext cx="1253928" cy="1253928"/>
            <a:chOff x="11910321" y="9585047"/>
            <a:chExt cx="1253928" cy="1253928"/>
          </a:xfrm>
        </p:grpSpPr>
        <p:sp>
          <p:nvSpPr>
            <p:cNvPr id="1906" name="Freeform: Shape 1905">
              <a:extLst>
                <a:ext uri="{FF2B5EF4-FFF2-40B4-BE49-F238E27FC236}">
                  <a16:creationId xmlns:a16="http://schemas.microsoft.com/office/drawing/2014/main" id="{E5A58029-8B76-4D51-9C5A-AE632BE8E2C7}"/>
                </a:ext>
              </a:extLst>
            </p:cNvPr>
            <p:cNvSpPr/>
            <p:nvPr/>
          </p:nvSpPr>
          <p:spPr>
            <a:xfrm>
              <a:off x="11910321" y="9585047"/>
              <a:ext cx="1253928" cy="1253928"/>
            </a:xfrm>
            <a:custGeom>
              <a:avLst/>
              <a:gdLst>
                <a:gd name="connsiteX0" fmla="*/ 680856 w 1253928"/>
                <a:gd name="connsiteY0" fmla="*/ 1253928 h 1253928"/>
                <a:gd name="connsiteX1" fmla="*/ 573072 w 1253928"/>
                <a:gd name="connsiteY1" fmla="*/ 1253928 h 1253928"/>
                <a:gd name="connsiteX2" fmla="*/ 0 w 1253928"/>
                <a:gd name="connsiteY2" fmla="*/ 680857 h 1253928"/>
                <a:gd name="connsiteX3" fmla="*/ 0 w 1253928"/>
                <a:gd name="connsiteY3" fmla="*/ 573072 h 1253928"/>
                <a:gd name="connsiteX4" fmla="*/ 573072 w 1253928"/>
                <a:gd name="connsiteY4" fmla="*/ 0 h 1253928"/>
                <a:gd name="connsiteX5" fmla="*/ 680856 w 1253928"/>
                <a:gd name="connsiteY5" fmla="*/ 0 h 1253928"/>
                <a:gd name="connsiteX6" fmla="*/ 1253928 w 1253928"/>
                <a:gd name="connsiteY6" fmla="*/ 573072 h 1253928"/>
                <a:gd name="connsiteX7" fmla="*/ 1253928 w 1253928"/>
                <a:gd name="connsiteY7" fmla="*/ 680857 h 1253928"/>
                <a:gd name="connsiteX8" fmla="*/ 680856 w 1253928"/>
                <a:gd name="connsiteY8" fmla="*/ 1253928 h 1253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928" h="1253928">
                  <a:moveTo>
                    <a:pt x="680856" y="1253928"/>
                  </a:moveTo>
                  <a:lnTo>
                    <a:pt x="573072" y="1253928"/>
                  </a:lnTo>
                  <a:cubicBezTo>
                    <a:pt x="257880" y="1253928"/>
                    <a:pt x="0" y="996049"/>
                    <a:pt x="0" y="680857"/>
                  </a:cubicBezTo>
                  <a:lnTo>
                    <a:pt x="0" y="573072"/>
                  </a:lnTo>
                  <a:cubicBezTo>
                    <a:pt x="0" y="257880"/>
                    <a:pt x="257880" y="0"/>
                    <a:pt x="573072" y="0"/>
                  </a:cubicBezTo>
                  <a:lnTo>
                    <a:pt x="680856" y="0"/>
                  </a:lnTo>
                  <a:cubicBezTo>
                    <a:pt x="996048" y="0"/>
                    <a:pt x="1253928" y="257880"/>
                    <a:pt x="1253928" y="573072"/>
                  </a:cubicBezTo>
                  <a:lnTo>
                    <a:pt x="1253928" y="680857"/>
                  </a:lnTo>
                  <a:cubicBezTo>
                    <a:pt x="1253928" y="996049"/>
                    <a:pt x="996048" y="1253928"/>
                    <a:pt x="680856" y="1253928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7" name="Freeform: Shape 1906">
              <a:extLst>
                <a:ext uri="{FF2B5EF4-FFF2-40B4-BE49-F238E27FC236}">
                  <a16:creationId xmlns:a16="http://schemas.microsoft.com/office/drawing/2014/main" id="{B21E4AE2-216F-462D-9BA2-E1CC0A26E581}"/>
                </a:ext>
              </a:extLst>
            </p:cNvPr>
            <p:cNvSpPr/>
            <p:nvPr/>
          </p:nvSpPr>
          <p:spPr>
            <a:xfrm>
              <a:off x="11913102" y="9587829"/>
              <a:ext cx="1248365" cy="1248365"/>
            </a:xfrm>
            <a:custGeom>
              <a:avLst/>
              <a:gdLst>
                <a:gd name="connsiteX0" fmla="*/ 677837 w 1248365"/>
                <a:gd name="connsiteY0" fmla="*/ 1248365 h 1248365"/>
                <a:gd name="connsiteX1" fmla="*/ 570529 w 1248365"/>
                <a:gd name="connsiteY1" fmla="*/ 1248365 h 1248365"/>
                <a:gd name="connsiteX2" fmla="*/ 0 w 1248365"/>
                <a:gd name="connsiteY2" fmla="*/ 677837 h 1248365"/>
                <a:gd name="connsiteX3" fmla="*/ 0 w 1248365"/>
                <a:gd name="connsiteY3" fmla="*/ 570528 h 1248365"/>
                <a:gd name="connsiteX4" fmla="*/ 570529 w 1248365"/>
                <a:gd name="connsiteY4" fmla="*/ 0 h 1248365"/>
                <a:gd name="connsiteX5" fmla="*/ 677837 w 1248365"/>
                <a:gd name="connsiteY5" fmla="*/ 0 h 1248365"/>
                <a:gd name="connsiteX6" fmla="*/ 1248365 w 1248365"/>
                <a:gd name="connsiteY6" fmla="*/ 570528 h 1248365"/>
                <a:gd name="connsiteX7" fmla="*/ 1248365 w 1248365"/>
                <a:gd name="connsiteY7" fmla="*/ 677837 h 1248365"/>
                <a:gd name="connsiteX8" fmla="*/ 677837 w 1248365"/>
                <a:gd name="connsiteY8" fmla="*/ 1248365 h 1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8365" h="1248365">
                  <a:moveTo>
                    <a:pt x="677837" y="1248365"/>
                  </a:moveTo>
                  <a:lnTo>
                    <a:pt x="570529" y="1248365"/>
                  </a:lnTo>
                  <a:cubicBezTo>
                    <a:pt x="256737" y="1248365"/>
                    <a:pt x="0" y="991629"/>
                    <a:pt x="0" y="677837"/>
                  </a:cubicBezTo>
                  <a:lnTo>
                    <a:pt x="0" y="570528"/>
                  </a:lnTo>
                  <a:cubicBezTo>
                    <a:pt x="0" y="256737"/>
                    <a:pt x="256737" y="0"/>
                    <a:pt x="570529" y="0"/>
                  </a:cubicBezTo>
                  <a:lnTo>
                    <a:pt x="677837" y="0"/>
                  </a:lnTo>
                  <a:cubicBezTo>
                    <a:pt x="991629" y="0"/>
                    <a:pt x="1248365" y="256737"/>
                    <a:pt x="1248365" y="570528"/>
                  </a:cubicBezTo>
                  <a:lnTo>
                    <a:pt x="1248365" y="677837"/>
                  </a:lnTo>
                  <a:cubicBezTo>
                    <a:pt x="1248365" y="991629"/>
                    <a:pt x="991629" y="1248365"/>
                    <a:pt x="677837" y="1248365"/>
                  </a:cubicBez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8" name="Freeform: Shape 1907">
              <a:extLst>
                <a:ext uri="{FF2B5EF4-FFF2-40B4-BE49-F238E27FC236}">
                  <a16:creationId xmlns:a16="http://schemas.microsoft.com/office/drawing/2014/main" id="{5B23AD3A-2E3E-4D29-A18B-D00B6E2A984A}"/>
                </a:ext>
              </a:extLst>
            </p:cNvPr>
            <p:cNvSpPr/>
            <p:nvPr/>
          </p:nvSpPr>
          <p:spPr>
            <a:xfrm>
              <a:off x="11915883" y="9590610"/>
              <a:ext cx="1242793" cy="1242793"/>
            </a:xfrm>
            <a:custGeom>
              <a:avLst/>
              <a:gdLst>
                <a:gd name="connsiteX0" fmla="*/ 674808 w 1242793"/>
                <a:gd name="connsiteY0" fmla="*/ 1242794 h 1242793"/>
                <a:gd name="connsiteX1" fmla="*/ 567985 w 1242793"/>
                <a:gd name="connsiteY1" fmla="*/ 1242794 h 1242793"/>
                <a:gd name="connsiteX2" fmla="*/ 0 w 1242793"/>
                <a:gd name="connsiteY2" fmla="*/ 674818 h 1242793"/>
                <a:gd name="connsiteX3" fmla="*/ 0 w 1242793"/>
                <a:gd name="connsiteY3" fmla="*/ 567985 h 1242793"/>
                <a:gd name="connsiteX4" fmla="*/ 567985 w 1242793"/>
                <a:gd name="connsiteY4" fmla="*/ 0 h 1242793"/>
                <a:gd name="connsiteX5" fmla="*/ 674808 w 1242793"/>
                <a:gd name="connsiteY5" fmla="*/ 0 h 1242793"/>
                <a:gd name="connsiteX6" fmla="*/ 1242793 w 1242793"/>
                <a:gd name="connsiteY6" fmla="*/ 567985 h 1242793"/>
                <a:gd name="connsiteX7" fmla="*/ 1242793 w 1242793"/>
                <a:gd name="connsiteY7" fmla="*/ 674818 h 1242793"/>
                <a:gd name="connsiteX8" fmla="*/ 674808 w 1242793"/>
                <a:gd name="connsiteY8" fmla="*/ 1242794 h 124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793" h="1242793">
                  <a:moveTo>
                    <a:pt x="674808" y="1242794"/>
                  </a:moveTo>
                  <a:lnTo>
                    <a:pt x="567985" y="1242794"/>
                  </a:lnTo>
                  <a:cubicBezTo>
                    <a:pt x="255594" y="1242794"/>
                    <a:pt x="0" y="987199"/>
                    <a:pt x="0" y="674818"/>
                  </a:cubicBezTo>
                  <a:lnTo>
                    <a:pt x="0" y="567985"/>
                  </a:lnTo>
                  <a:cubicBezTo>
                    <a:pt x="0" y="255594"/>
                    <a:pt x="255594" y="0"/>
                    <a:pt x="567985" y="0"/>
                  </a:cubicBezTo>
                  <a:lnTo>
                    <a:pt x="674808" y="0"/>
                  </a:lnTo>
                  <a:cubicBezTo>
                    <a:pt x="987200" y="0"/>
                    <a:pt x="1242793" y="255594"/>
                    <a:pt x="1242793" y="567985"/>
                  </a:cubicBezTo>
                  <a:lnTo>
                    <a:pt x="1242793" y="674818"/>
                  </a:lnTo>
                  <a:cubicBezTo>
                    <a:pt x="1242793" y="987199"/>
                    <a:pt x="987200" y="1242794"/>
                    <a:pt x="674808" y="1242794"/>
                  </a:cubicBez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9" name="Freeform: Shape 1908">
              <a:extLst>
                <a:ext uri="{FF2B5EF4-FFF2-40B4-BE49-F238E27FC236}">
                  <a16:creationId xmlns:a16="http://schemas.microsoft.com/office/drawing/2014/main" id="{0496A3FE-8EB1-4E5A-8292-34FD1FC71997}"/>
                </a:ext>
              </a:extLst>
            </p:cNvPr>
            <p:cNvSpPr/>
            <p:nvPr/>
          </p:nvSpPr>
          <p:spPr>
            <a:xfrm>
              <a:off x="11918684" y="9593411"/>
              <a:ext cx="1237202" cy="1237202"/>
            </a:xfrm>
            <a:custGeom>
              <a:avLst/>
              <a:gdLst>
                <a:gd name="connsiteX0" fmla="*/ 671779 w 1237202"/>
                <a:gd name="connsiteY0" fmla="*/ 1237202 h 1237202"/>
                <a:gd name="connsiteX1" fmla="*/ 565423 w 1237202"/>
                <a:gd name="connsiteY1" fmla="*/ 1237202 h 1237202"/>
                <a:gd name="connsiteX2" fmla="*/ 0 w 1237202"/>
                <a:gd name="connsiteY2" fmla="*/ 671779 h 1237202"/>
                <a:gd name="connsiteX3" fmla="*/ 0 w 1237202"/>
                <a:gd name="connsiteY3" fmla="*/ 565423 h 1237202"/>
                <a:gd name="connsiteX4" fmla="*/ 565423 w 1237202"/>
                <a:gd name="connsiteY4" fmla="*/ 0 h 1237202"/>
                <a:gd name="connsiteX5" fmla="*/ 671779 w 1237202"/>
                <a:gd name="connsiteY5" fmla="*/ 0 h 1237202"/>
                <a:gd name="connsiteX6" fmla="*/ 1237202 w 1237202"/>
                <a:gd name="connsiteY6" fmla="*/ 565423 h 1237202"/>
                <a:gd name="connsiteX7" fmla="*/ 1237202 w 1237202"/>
                <a:gd name="connsiteY7" fmla="*/ 671779 h 1237202"/>
                <a:gd name="connsiteX8" fmla="*/ 671779 w 1237202"/>
                <a:gd name="connsiteY8" fmla="*/ 1237202 h 123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7202" h="1237202">
                  <a:moveTo>
                    <a:pt x="671779" y="1237202"/>
                  </a:moveTo>
                  <a:lnTo>
                    <a:pt x="565423" y="1237202"/>
                  </a:lnTo>
                  <a:cubicBezTo>
                    <a:pt x="254441" y="1237202"/>
                    <a:pt x="0" y="982761"/>
                    <a:pt x="0" y="671779"/>
                  </a:cubicBezTo>
                  <a:lnTo>
                    <a:pt x="0" y="565423"/>
                  </a:lnTo>
                  <a:cubicBezTo>
                    <a:pt x="0" y="254441"/>
                    <a:pt x="254441" y="0"/>
                    <a:pt x="565423" y="0"/>
                  </a:cubicBezTo>
                  <a:lnTo>
                    <a:pt x="671779" y="0"/>
                  </a:lnTo>
                  <a:cubicBezTo>
                    <a:pt x="982761" y="0"/>
                    <a:pt x="1237202" y="254441"/>
                    <a:pt x="1237202" y="565423"/>
                  </a:cubicBezTo>
                  <a:lnTo>
                    <a:pt x="1237202" y="671779"/>
                  </a:lnTo>
                  <a:cubicBezTo>
                    <a:pt x="1237202" y="982761"/>
                    <a:pt x="982761" y="1237202"/>
                    <a:pt x="671779" y="1237202"/>
                  </a:cubicBez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0" name="Freeform: Shape 1909">
              <a:extLst>
                <a:ext uri="{FF2B5EF4-FFF2-40B4-BE49-F238E27FC236}">
                  <a16:creationId xmlns:a16="http://schemas.microsoft.com/office/drawing/2014/main" id="{8742C840-0E64-4493-BEA2-DFBB8EB7732F}"/>
                </a:ext>
              </a:extLst>
            </p:cNvPr>
            <p:cNvSpPr/>
            <p:nvPr/>
          </p:nvSpPr>
          <p:spPr>
            <a:xfrm>
              <a:off x="11921474" y="9596192"/>
              <a:ext cx="1231639" cy="1231639"/>
            </a:xfrm>
            <a:custGeom>
              <a:avLst/>
              <a:gdLst>
                <a:gd name="connsiteX0" fmla="*/ 668750 w 1231639"/>
                <a:gd name="connsiteY0" fmla="*/ 1231640 h 1231639"/>
                <a:gd name="connsiteX1" fmla="*/ 562880 w 1231639"/>
                <a:gd name="connsiteY1" fmla="*/ 1231640 h 1231639"/>
                <a:gd name="connsiteX2" fmla="*/ 0 w 1231639"/>
                <a:gd name="connsiteY2" fmla="*/ 668750 h 1231639"/>
                <a:gd name="connsiteX3" fmla="*/ 0 w 1231639"/>
                <a:gd name="connsiteY3" fmla="*/ 562880 h 1231639"/>
                <a:gd name="connsiteX4" fmla="*/ 562880 w 1231639"/>
                <a:gd name="connsiteY4" fmla="*/ 0 h 1231639"/>
                <a:gd name="connsiteX5" fmla="*/ 668750 w 1231639"/>
                <a:gd name="connsiteY5" fmla="*/ 0 h 1231639"/>
                <a:gd name="connsiteX6" fmla="*/ 1231640 w 1231639"/>
                <a:gd name="connsiteY6" fmla="*/ 562880 h 1231639"/>
                <a:gd name="connsiteX7" fmla="*/ 1231640 w 1231639"/>
                <a:gd name="connsiteY7" fmla="*/ 668750 h 1231639"/>
                <a:gd name="connsiteX8" fmla="*/ 668750 w 1231639"/>
                <a:gd name="connsiteY8" fmla="*/ 1231640 h 123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639" h="1231639">
                  <a:moveTo>
                    <a:pt x="668750" y="1231640"/>
                  </a:moveTo>
                  <a:lnTo>
                    <a:pt x="562880" y="1231640"/>
                  </a:lnTo>
                  <a:cubicBezTo>
                    <a:pt x="253299" y="1231640"/>
                    <a:pt x="0" y="978341"/>
                    <a:pt x="0" y="668750"/>
                  </a:cubicBezTo>
                  <a:lnTo>
                    <a:pt x="0" y="562880"/>
                  </a:lnTo>
                  <a:cubicBezTo>
                    <a:pt x="0" y="253298"/>
                    <a:pt x="253299" y="0"/>
                    <a:pt x="562880" y="0"/>
                  </a:cubicBezTo>
                  <a:lnTo>
                    <a:pt x="668750" y="0"/>
                  </a:lnTo>
                  <a:cubicBezTo>
                    <a:pt x="978332" y="0"/>
                    <a:pt x="1231640" y="253298"/>
                    <a:pt x="1231640" y="562880"/>
                  </a:cubicBezTo>
                  <a:lnTo>
                    <a:pt x="1231640" y="668750"/>
                  </a:lnTo>
                  <a:cubicBezTo>
                    <a:pt x="1231630" y="978351"/>
                    <a:pt x="978322" y="1231640"/>
                    <a:pt x="668750" y="1231640"/>
                  </a:cubicBez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1" name="Freeform: Shape 1910">
              <a:extLst>
                <a:ext uri="{FF2B5EF4-FFF2-40B4-BE49-F238E27FC236}">
                  <a16:creationId xmlns:a16="http://schemas.microsoft.com/office/drawing/2014/main" id="{07270DBB-F3D2-4234-BB03-0277C24E4B46}"/>
                </a:ext>
              </a:extLst>
            </p:cNvPr>
            <p:cNvSpPr/>
            <p:nvPr/>
          </p:nvSpPr>
          <p:spPr>
            <a:xfrm>
              <a:off x="11924256" y="9598983"/>
              <a:ext cx="1226058" cy="1226057"/>
            </a:xfrm>
            <a:custGeom>
              <a:avLst/>
              <a:gdLst>
                <a:gd name="connsiteX0" fmla="*/ 665721 w 1226058"/>
                <a:gd name="connsiteY0" fmla="*/ 1226058 h 1226057"/>
                <a:gd name="connsiteX1" fmla="*/ 560336 w 1226058"/>
                <a:gd name="connsiteY1" fmla="*/ 1226058 h 1226057"/>
                <a:gd name="connsiteX2" fmla="*/ 0 w 1226058"/>
                <a:gd name="connsiteY2" fmla="*/ 665721 h 1226057"/>
                <a:gd name="connsiteX3" fmla="*/ 0 w 1226058"/>
                <a:gd name="connsiteY3" fmla="*/ 560337 h 1226057"/>
                <a:gd name="connsiteX4" fmla="*/ 560336 w 1226058"/>
                <a:gd name="connsiteY4" fmla="*/ 0 h 1226057"/>
                <a:gd name="connsiteX5" fmla="*/ 665721 w 1226058"/>
                <a:gd name="connsiteY5" fmla="*/ 0 h 1226057"/>
                <a:gd name="connsiteX6" fmla="*/ 1226058 w 1226058"/>
                <a:gd name="connsiteY6" fmla="*/ 560337 h 1226057"/>
                <a:gd name="connsiteX7" fmla="*/ 1226058 w 1226058"/>
                <a:gd name="connsiteY7" fmla="*/ 665721 h 1226057"/>
                <a:gd name="connsiteX8" fmla="*/ 665721 w 1226058"/>
                <a:gd name="connsiteY8" fmla="*/ 1226058 h 122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6058" h="1226057">
                  <a:moveTo>
                    <a:pt x="665721" y="1226058"/>
                  </a:moveTo>
                  <a:lnTo>
                    <a:pt x="560336" y="1226058"/>
                  </a:lnTo>
                  <a:cubicBezTo>
                    <a:pt x="252155" y="1226058"/>
                    <a:pt x="0" y="973903"/>
                    <a:pt x="0" y="665721"/>
                  </a:cubicBezTo>
                  <a:lnTo>
                    <a:pt x="0" y="560337"/>
                  </a:lnTo>
                  <a:cubicBezTo>
                    <a:pt x="0" y="252155"/>
                    <a:pt x="252155" y="0"/>
                    <a:pt x="560336" y="0"/>
                  </a:cubicBezTo>
                  <a:lnTo>
                    <a:pt x="665721" y="0"/>
                  </a:lnTo>
                  <a:cubicBezTo>
                    <a:pt x="973903" y="0"/>
                    <a:pt x="1226058" y="252155"/>
                    <a:pt x="1226058" y="560337"/>
                  </a:cubicBezTo>
                  <a:lnTo>
                    <a:pt x="1226058" y="665721"/>
                  </a:lnTo>
                  <a:cubicBezTo>
                    <a:pt x="1226058" y="973912"/>
                    <a:pt x="973912" y="1226058"/>
                    <a:pt x="665721" y="1226058"/>
                  </a:cubicBez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2" name="Freeform: Shape 1911">
              <a:extLst>
                <a:ext uri="{FF2B5EF4-FFF2-40B4-BE49-F238E27FC236}">
                  <a16:creationId xmlns:a16="http://schemas.microsoft.com/office/drawing/2014/main" id="{654D04E1-B84F-4EC0-A5D1-1928CA1DF965}"/>
                </a:ext>
              </a:extLst>
            </p:cNvPr>
            <p:cNvSpPr/>
            <p:nvPr/>
          </p:nvSpPr>
          <p:spPr>
            <a:xfrm>
              <a:off x="11927037" y="9601754"/>
              <a:ext cx="1220495" cy="1220495"/>
            </a:xfrm>
            <a:custGeom>
              <a:avLst/>
              <a:gdLst>
                <a:gd name="connsiteX0" fmla="*/ 662702 w 1220495"/>
                <a:gd name="connsiteY0" fmla="*/ 1220496 h 1220495"/>
                <a:gd name="connsiteX1" fmla="*/ 557794 w 1220495"/>
                <a:gd name="connsiteY1" fmla="*/ 1220496 h 1220495"/>
                <a:gd name="connsiteX2" fmla="*/ 0 w 1220495"/>
                <a:gd name="connsiteY2" fmla="*/ 662702 h 1220495"/>
                <a:gd name="connsiteX3" fmla="*/ 0 w 1220495"/>
                <a:gd name="connsiteY3" fmla="*/ 557794 h 1220495"/>
                <a:gd name="connsiteX4" fmla="*/ 557794 w 1220495"/>
                <a:gd name="connsiteY4" fmla="*/ 0 h 1220495"/>
                <a:gd name="connsiteX5" fmla="*/ 662702 w 1220495"/>
                <a:gd name="connsiteY5" fmla="*/ 0 h 1220495"/>
                <a:gd name="connsiteX6" fmla="*/ 1220496 w 1220495"/>
                <a:gd name="connsiteY6" fmla="*/ 557794 h 1220495"/>
                <a:gd name="connsiteX7" fmla="*/ 1220496 w 1220495"/>
                <a:gd name="connsiteY7" fmla="*/ 662702 h 1220495"/>
                <a:gd name="connsiteX8" fmla="*/ 662702 w 1220495"/>
                <a:gd name="connsiteY8" fmla="*/ 1220496 h 122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495" h="1220495">
                  <a:moveTo>
                    <a:pt x="662702" y="1220496"/>
                  </a:moveTo>
                  <a:lnTo>
                    <a:pt x="557794" y="1220496"/>
                  </a:lnTo>
                  <a:cubicBezTo>
                    <a:pt x="251012" y="1220496"/>
                    <a:pt x="0" y="969493"/>
                    <a:pt x="0" y="662702"/>
                  </a:cubicBezTo>
                  <a:lnTo>
                    <a:pt x="0" y="557794"/>
                  </a:lnTo>
                  <a:cubicBezTo>
                    <a:pt x="0" y="251013"/>
                    <a:pt x="251012" y="0"/>
                    <a:pt x="557794" y="0"/>
                  </a:cubicBezTo>
                  <a:lnTo>
                    <a:pt x="662702" y="0"/>
                  </a:lnTo>
                  <a:cubicBezTo>
                    <a:pt x="969483" y="0"/>
                    <a:pt x="1220496" y="251013"/>
                    <a:pt x="1220496" y="557794"/>
                  </a:cubicBezTo>
                  <a:lnTo>
                    <a:pt x="1220496" y="662702"/>
                  </a:lnTo>
                  <a:cubicBezTo>
                    <a:pt x="1220486" y="969502"/>
                    <a:pt x="969483" y="1220496"/>
                    <a:pt x="662702" y="1220496"/>
                  </a:cubicBez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3" name="Freeform: Shape 1912">
              <a:extLst>
                <a:ext uri="{FF2B5EF4-FFF2-40B4-BE49-F238E27FC236}">
                  <a16:creationId xmlns:a16="http://schemas.microsoft.com/office/drawing/2014/main" id="{BA9A366E-6330-44B2-A95C-A283ED6DF6F7}"/>
                </a:ext>
              </a:extLst>
            </p:cNvPr>
            <p:cNvSpPr/>
            <p:nvPr/>
          </p:nvSpPr>
          <p:spPr>
            <a:xfrm>
              <a:off x="11929828" y="9604555"/>
              <a:ext cx="1214904" cy="1214904"/>
            </a:xfrm>
            <a:custGeom>
              <a:avLst/>
              <a:gdLst>
                <a:gd name="connsiteX0" fmla="*/ 659673 w 1214904"/>
                <a:gd name="connsiteY0" fmla="*/ 1214904 h 1214904"/>
                <a:gd name="connsiteX1" fmla="*/ 555231 w 1214904"/>
                <a:gd name="connsiteY1" fmla="*/ 1214904 h 1214904"/>
                <a:gd name="connsiteX2" fmla="*/ 0 w 1214904"/>
                <a:gd name="connsiteY2" fmla="*/ 659673 h 1214904"/>
                <a:gd name="connsiteX3" fmla="*/ 0 w 1214904"/>
                <a:gd name="connsiteY3" fmla="*/ 555232 h 1214904"/>
                <a:gd name="connsiteX4" fmla="*/ 555231 w 1214904"/>
                <a:gd name="connsiteY4" fmla="*/ 0 h 1214904"/>
                <a:gd name="connsiteX5" fmla="*/ 659673 w 1214904"/>
                <a:gd name="connsiteY5" fmla="*/ 0 h 1214904"/>
                <a:gd name="connsiteX6" fmla="*/ 1214904 w 1214904"/>
                <a:gd name="connsiteY6" fmla="*/ 555232 h 1214904"/>
                <a:gd name="connsiteX7" fmla="*/ 1214904 w 1214904"/>
                <a:gd name="connsiteY7" fmla="*/ 659673 h 1214904"/>
                <a:gd name="connsiteX8" fmla="*/ 659673 w 1214904"/>
                <a:gd name="connsiteY8" fmla="*/ 1214904 h 121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904" h="1214904">
                  <a:moveTo>
                    <a:pt x="659673" y="1214904"/>
                  </a:moveTo>
                  <a:lnTo>
                    <a:pt x="555231" y="1214904"/>
                  </a:lnTo>
                  <a:cubicBezTo>
                    <a:pt x="249850" y="1214904"/>
                    <a:pt x="0" y="965054"/>
                    <a:pt x="0" y="659673"/>
                  </a:cubicBezTo>
                  <a:lnTo>
                    <a:pt x="0" y="555232"/>
                  </a:lnTo>
                  <a:cubicBezTo>
                    <a:pt x="0" y="249850"/>
                    <a:pt x="249850" y="0"/>
                    <a:pt x="555231" y="0"/>
                  </a:cubicBezTo>
                  <a:lnTo>
                    <a:pt x="659673" y="0"/>
                  </a:lnTo>
                  <a:cubicBezTo>
                    <a:pt x="965054" y="0"/>
                    <a:pt x="1214904" y="249850"/>
                    <a:pt x="1214904" y="555232"/>
                  </a:cubicBezTo>
                  <a:lnTo>
                    <a:pt x="1214904" y="659673"/>
                  </a:lnTo>
                  <a:cubicBezTo>
                    <a:pt x="1214904" y="965054"/>
                    <a:pt x="965054" y="1214904"/>
                    <a:pt x="659673" y="1214904"/>
                  </a:cubicBez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4" name="Freeform: Shape 1913">
              <a:extLst>
                <a:ext uri="{FF2B5EF4-FFF2-40B4-BE49-F238E27FC236}">
                  <a16:creationId xmlns:a16="http://schemas.microsoft.com/office/drawing/2014/main" id="{8EE210CE-C912-4CA4-AF8A-023CF0081990}"/>
                </a:ext>
              </a:extLst>
            </p:cNvPr>
            <p:cNvSpPr/>
            <p:nvPr/>
          </p:nvSpPr>
          <p:spPr>
            <a:xfrm>
              <a:off x="11932619" y="9607345"/>
              <a:ext cx="1209332" cy="1209331"/>
            </a:xfrm>
            <a:custGeom>
              <a:avLst/>
              <a:gdLst>
                <a:gd name="connsiteX0" fmla="*/ 656644 w 1209332"/>
                <a:gd name="connsiteY0" fmla="*/ 1209332 h 1209331"/>
                <a:gd name="connsiteX1" fmla="*/ 552688 w 1209332"/>
                <a:gd name="connsiteY1" fmla="*/ 1209332 h 1209331"/>
                <a:gd name="connsiteX2" fmla="*/ 0 w 1209332"/>
                <a:gd name="connsiteY2" fmla="*/ 656644 h 1209331"/>
                <a:gd name="connsiteX3" fmla="*/ 0 w 1209332"/>
                <a:gd name="connsiteY3" fmla="*/ 552688 h 1209331"/>
                <a:gd name="connsiteX4" fmla="*/ 552688 w 1209332"/>
                <a:gd name="connsiteY4" fmla="*/ 0 h 1209331"/>
                <a:gd name="connsiteX5" fmla="*/ 656644 w 1209332"/>
                <a:gd name="connsiteY5" fmla="*/ 0 h 1209331"/>
                <a:gd name="connsiteX6" fmla="*/ 1209332 w 1209332"/>
                <a:gd name="connsiteY6" fmla="*/ 552688 h 1209331"/>
                <a:gd name="connsiteX7" fmla="*/ 1209332 w 1209332"/>
                <a:gd name="connsiteY7" fmla="*/ 656644 h 1209331"/>
                <a:gd name="connsiteX8" fmla="*/ 656644 w 1209332"/>
                <a:gd name="connsiteY8" fmla="*/ 1209332 h 120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332" h="1209331">
                  <a:moveTo>
                    <a:pt x="656644" y="1209332"/>
                  </a:moveTo>
                  <a:lnTo>
                    <a:pt x="552688" y="1209332"/>
                  </a:lnTo>
                  <a:cubicBezTo>
                    <a:pt x="248707" y="1209332"/>
                    <a:pt x="0" y="960625"/>
                    <a:pt x="0" y="656644"/>
                  </a:cubicBezTo>
                  <a:lnTo>
                    <a:pt x="0" y="552688"/>
                  </a:lnTo>
                  <a:cubicBezTo>
                    <a:pt x="0" y="248708"/>
                    <a:pt x="248707" y="0"/>
                    <a:pt x="552688" y="0"/>
                  </a:cubicBezTo>
                  <a:lnTo>
                    <a:pt x="656644" y="0"/>
                  </a:lnTo>
                  <a:cubicBezTo>
                    <a:pt x="960625" y="0"/>
                    <a:pt x="1209332" y="248708"/>
                    <a:pt x="1209332" y="552688"/>
                  </a:cubicBezTo>
                  <a:lnTo>
                    <a:pt x="1209332" y="656644"/>
                  </a:lnTo>
                  <a:cubicBezTo>
                    <a:pt x="1209332" y="960625"/>
                    <a:pt x="960625" y="1209332"/>
                    <a:pt x="656644" y="1209332"/>
                  </a:cubicBez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5" name="Freeform: Shape 1914">
              <a:extLst>
                <a:ext uri="{FF2B5EF4-FFF2-40B4-BE49-F238E27FC236}">
                  <a16:creationId xmlns:a16="http://schemas.microsoft.com/office/drawing/2014/main" id="{E799715A-43B6-4B96-BDE7-E51F5AB35228}"/>
                </a:ext>
              </a:extLst>
            </p:cNvPr>
            <p:cNvSpPr/>
            <p:nvPr/>
          </p:nvSpPr>
          <p:spPr>
            <a:xfrm>
              <a:off x="11935410" y="9610136"/>
              <a:ext cx="1203759" cy="1203759"/>
            </a:xfrm>
            <a:custGeom>
              <a:avLst/>
              <a:gdLst>
                <a:gd name="connsiteX0" fmla="*/ 653615 w 1203759"/>
                <a:gd name="connsiteY0" fmla="*/ 1203760 h 1203759"/>
                <a:gd name="connsiteX1" fmla="*/ 550145 w 1203759"/>
                <a:gd name="connsiteY1" fmla="*/ 1203760 h 1203759"/>
                <a:gd name="connsiteX2" fmla="*/ 0 w 1203759"/>
                <a:gd name="connsiteY2" fmla="*/ 653615 h 1203759"/>
                <a:gd name="connsiteX3" fmla="*/ 0 w 1203759"/>
                <a:gd name="connsiteY3" fmla="*/ 550145 h 1203759"/>
                <a:gd name="connsiteX4" fmla="*/ 550145 w 1203759"/>
                <a:gd name="connsiteY4" fmla="*/ 0 h 1203759"/>
                <a:gd name="connsiteX5" fmla="*/ 653615 w 1203759"/>
                <a:gd name="connsiteY5" fmla="*/ 0 h 1203759"/>
                <a:gd name="connsiteX6" fmla="*/ 1203760 w 1203759"/>
                <a:gd name="connsiteY6" fmla="*/ 550145 h 1203759"/>
                <a:gd name="connsiteX7" fmla="*/ 1203760 w 1203759"/>
                <a:gd name="connsiteY7" fmla="*/ 653615 h 1203759"/>
                <a:gd name="connsiteX8" fmla="*/ 653615 w 1203759"/>
                <a:gd name="connsiteY8" fmla="*/ 1203760 h 120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3759" h="1203759">
                  <a:moveTo>
                    <a:pt x="653615" y="1203760"/>
                  </a:moveTo>
                  <a:lnTo>
                    <a:pt x="550145" y="1203760"/>
                  </a:lnTo>
                  <a:cubicBezTo>
                    <a:pt x="247564" y="1203760"/>
                    <a:pt x="0" y="956196"/>
                    <a:pt x="0" y="653615"/>
                  </a:cubicBezTo>
                  <a:lnTo>
                    <a:pt x="0" y="550145"/>
                  </a:lnTo>
                  <a:cubicBezTo>
                    <a:pt x="0" y="247564"/>
                    <a:pt x="247564" y="0"/>
                    <a:pt x="550145" y="0"/>
                  </a:cubicBezTo>
                  <a:lnTo>
                    <a:pt x="653615" y="0"/>
                  </a:lnTo>
                  <a:cubicBezTo>
                    <a:pt x="956196" y="0"/>
                    <a:pt x="1203760" y="247564"/>
                    <a:pt x="1203760" y="550145"/>
                  </a:cubicBezTo>
                  <a:lnTo>
                    <a:pt x="1203760" y="653615"/>
                  </a:lnTo>
                  <a:cubicBezTo>
                    <a:pt x="1203750" y="956186"/>
                    <a:pt x="956186" y="1203760"/>
                    <a:pt x="653615" y="1203760"/>
                  </a:cubicBez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6" name="Freeform: Shape 1915">
              <a:extLst>
                <a:ext uri="{FF2B5EF4-FFF2-40B4-BE49-F238E27FC236}">
                  <a16:creationId xmlns:a16="http://schemas.microsoft.com/office/drawing/2014/main" id="{091076A7-835A-403E-8C93-93B90201B31F}"/>
                </a:ext>
              </a:extLst>
            </p:cNvPr>
            <p:cNvSpPr/>
            <p:nvPr/>
          </p:nvSpPr>
          <p:spPr>
            <a:xfrm>
              <a:off x="11938191" y="9612927"/>
              <a:ext cx="1198178" cy="1198178"/>
            </a:xfrm>
            <a:custGeom>
              <a:avLst/>
              <a:gdLst>
                <a:gd name="connsiteX0" fmla="*/ 650586 w 1198178"/>
                <a:gd name="connsiteY0" fmla="*/ 1198179 h 1198178"/>
                <a:gd name="connsiteX1" fmla="*/ 547592 w 1198178"/>
                <a:gd name="connsiteY1" fmla="*/ 1198179 h 1198178"/>
                <a:gd name="connsiteX2" fmla="*/ 0 w 1198178"/>
                <a:gd name="connsiteY2" fmla="*/ 650586 h 1198178"/>
                <a:gd name="connsiteX3" fmla="*/ 0 w 1198178"/>
                <a:gd name="connsiteY3" fmla="*/ 547592 h 1198178"/>
                <a:gd name="connsiteX4" fmla="*/ 547592 w 1198178"/>
                <a:gd name="connsiteY4" fmla="*/ 0 h 1198178"/>
                <a:gd name="connsiteX5" fmla="*/ 650586 w 1198178"/>
                <a:gd name="connsiteY5" fmla="*/ 0 h 1198178"/>
                <a:gd name="connsiteX6" fmla="*/ 1198179 w 1198178"/>
                <a:gd name="connsiteY6" fmla="*/ 547592 h 1198178"/>
                <a:gd name="connsiteX7" fmla="*/ 1198179 w 1198178"/>
                <a:gd name="connsiteY7" fmla="*/ 650586 h 1198178"/>
                <a:gd name="connsiteX8" fmla="*/ 650586 w 1198178"/>
                <a:gd name="connsiteY8" fmla="*/ 1198179 h 1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178" h="1198178">
                  <a:moveTo>
                    <a:pt x="650586" y="1198179"/>
                  </a:moveTo>
                  <a:lnTo>
                    <a:pt x="547592" y="1198179"/>
                  </a:lnTo>
                  <a:cubicBezTo>
                    <a:pt x="246412" y="1198179"/>
                    <a:pt x="0" y="951767"/>
                    <a:pt x="0" y="650586"/>
                  </a:cubicBezTo>
                  <a:lnTo>
                    <a:pt x="0" y="547592"/>
                  </a:lnTo>
                  <a:cubicBezTo>
                    <a:pt x="0" y="246412"/>
                    <a:pt x="246412" y="0"/>
                    <a:pt x="547592" y="0"/>
                  </a:cubicBezTo>
                  <a:lnTo>
                    <a:pt x="650586" y="0"/>
                  </a:lnTo>
                  <a:cubicBezTo>
                    <a:pt x="951767" y="0"/>
                    <a:pt x="1198179" y="246412"/>
                    <a:pt x="1198179" y="547592"/>
                  </a:cubicBezTo>
                  <a:lnTo>
                    <a:pt x="1198179" y="650586"/>
                  </a:lnTo>
                  <a:cubicBezTo>
                    <a:pt x="1198179" y="951757"/>
                    <a:pt x="951767" y="1198179"/>
                    <a:pt x="650586" y="1198179"/>
                  </a:cubicBez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7" name="Freeform: Shape 1916">
              <a:extLst>
                <a:ext uri="{FF2B5EF4-FFF2-40B4-BE49-F238E27FC236}">
                  <a16:creationId xmlns:a16="http://schemas.microsoft.com/office/drawing/2014/main" id="{8D15CEEF-6A2B-4083-93D3-1E0B5EC20202}"/>
                </a:ext>
              </a:extLst>
            </p:cNvPr>
            <p:cNvSpPr/>
            <p:nvPr/>
          </p:nvSpPr>
          <p:spPr>
            <a:xfrm>
              <a:off x="11940982" y="9615709"/>
              <a:ext cx="1192605" cy="1192615"/>
            </a:xfrm>
            <a:custGeom>
              <a:avLst/>
              <a:gdLst>
                <a:gd name="connsiteX0" fmla="*/ 647557 w 1192605"/>
                <a:gd name="connsiteY0" fmla="*/ 1192616 h 1192615"/>
                <a:gd name="connsiteX1" fmla="*/ 545040 w 1192605"/>
                <a:gd name="connsiteY1" fmla="*/ 1192616 h 1192615"/>
                <a:gd name="connsiteX2" fmla="*/ 0 w 1192605"/>
                <a:gd name="connsiteY2" fmla="*/ 647567 h 1192615"/>
                <a:gd name="connsiteX3" fmla="*/ 0 w 1192605"/>
                <a:gd name="connsiteY3" fmla="*/ 545049 h 1192615"/>
                <a:gd name="connsiteX4" fmla="*/ 545040 w 1192605"/>
                <a:gd name="connsiteY4" fmla="*/ 0 h 1192615"/>
                <a:gd name="connsiteX5" fmla="*/ 647557 w 1192605"/>
                <a:gd name="connsiteY5" fmla="*/ 0 h 1192615"/>
                <a:gd name="connsiteX6" fmla="*/ 1192606 w 1192605"/>
                <a:gd name="connsiteY6" fmla="*/ 545049 h 1192615"/>
                <a:gd name="connsiteX7" fmla="*/ 1192606 w 1192605"/>
                <a:gd name="connsiteY7" fmla="*/ 647567 h 1192615"/>
                <a:gd name="connsiteX8" fmla="*/ 647557 w 1192605"/>
                <a:gd name="connsiteY8" fmla="*/ 1192616 h 119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605" h="1192615">
                  <a:moveTo>
                    <a:pt x="647557" y="1192616"/>
                  </a:moveTo>
                  <a:lnTo>
                    <a:pt x="545040" y="1192616"/>
                  </a:lnTo>
                  <a:cubicBezTo>
                    <a:pt x="245269" y="1192616"/>
                    <a:pt x="0" y="947337"/>
                    <a:pt x="0" y="647567"/>
                  </a:cubicBezTo>
                  <a:lnTo>
                    <a:pt x="0" y="545049"/>
                  </a:lnTo>
                  <a:cubicBezTo>
                    <a:pt x="0" y="245269"/>
                    <a:pt x="245269" y="0"/>
                    <a:pt x="545040" y="0"/>
                  </a:cubicBezTo>
                  <a:lnTo>
                    <a:pt x="647557" y="0"/>
                  </a:lnTo>
                  <a:cubicBezTo>
                    <a:pt x="947337" y="0"/>
                    <a:pt x="1192606" y="245269"/>
                    <a:pt x="1192606" y="545049"/>
                  </a:cubicBezTo>
                  <a:lnTo>
                    <a:pt x="1192606" y="647567"/>
                  </a:lnTo>
                  <a:cubicBezTo>
                    <a:pt x="1192597" y="947337"/>
                    <a:pt x="947328" y="1192616"/>
                    <a:pt x="647557" y="1192616"/>
                  </a:cubicBez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8" name="Freeform: Shape 1917">
              <a:extLst>
                <a:ext uri="{FF2B5EF4-FFF2-40B4-BE49-F238E27FC236}">
                  <a16:creationId xmlns:a16="http://schemas.microsoft.com/office/drawing/2014/main" id="{196F9151-A15B-4145-B22D-FE99E3618755}"/>
                </a:ext>
              </a:extLst>
            </p:cNvPr>
            <p:cNvSpPr/>
            <p:nvPr/>
          </p:nvSpPr>
          <p:spPr>
            <a:xfrm>
              <a:off x="11943763" y="9618499"/>
              <a:ext cx="1187034" cy="1187033"/>
            </a:xfrm>
            <a:custGeom>
              <a:avLst/>
              <a:gdLst>
                <a:gd name="connsiteX0" fmla="*/ 644538 w 1187034"/>
                <a:gd name="connsiteY0" fmla="*/ 1187034 h 1187033"/>
                <a:gd name="connsiteX1" fmla="*/ 542497 w 1187034"/>
                <a:gd name="connsiteY1" fmla="*/ 1187034 h 1187033"/>
                <a:gd name="connsiteX2" fmla="*/ 0 w 1187034"/>
                <a:gd name="connsiteY2" fmla="*/ 644538 h 1187033"/>
                <a:gd name="connsiteX3" fmla="*/ 0 w 1187034"/>
                <a:gd name="connsiteY3" fmla="*/ 542496 h 1187033"/>
                <a:gd name="connsiteX4" fmla="*/ 542497 w 1187034"/>
                <a:gd name="connsiteY4" fmla="*/ 0 h 1187033"/>
                <a:gd name="connsiteX5" fmla="*/ 644538 w 1187034"/>
                <a:gd name="connsiteY5" fmla="*/ 0 h 1187033"/>
                <a:gd name="connsiteX6" fmla="*/ 1187034 w 1187034"/>
                <a:gd name="connsiteY6" fmla="*/ 542496 h 1187033"/>
                <a:gd name="connsiteX7" fmla="*/ 1187034 w 1187034"/>
                <a:gd name="connsiteY7" fmla="*/ 644538 h 1187033"/>
                <a:gd name="connsiteX8" fmla="*/ 644538 w 1187034"/>
                <a:gd name="connsiteY8" fmla="*/ 1187034 h 1187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4" h="1187033">
                  <a:moveTo>
                    <a:pt x="644538" y="1187034"/>
                  </a:moveTo>
                  <a:lnTo>
                    <a:pt x="542497" y="1187034"/>
                  </a:lnTo>
                  <a:cubicBezTo>
                    <a:pt x="244126" y="1187034"/>
                    <a:pt x="0" y="942908"/>
                    <a:pt x="0" y="644538"/>
                  </a:cubicBezTo>
                  <a:lnTo>
                    <a:pt x="0" y="542496"/>
                  </a:lnTo>
                  <a:cubicBezTo>
                    <a:pt x="0" y="244126"/>
                    <a:pt x="244126" y="0"/>
                    <a:pt x="542497" y="0"/>
                  </a:cubicBezTo>
                  <a:lnTo>
                    <a:pt x="644538" y="0"/>
                  </a:lnTo>
                  <a:cubicBezTo>
                    <a:pt x="942908" y="0"/>
                    <a:pt x="1187034" y="244126"/>
                    <a:pt x="1187034" y="542496"/>
                  </a:cubicBezTo>
                  <a:lnTo>
                    <a:pt x="1187034" y="644538"/>
                  </a:lnTo>
                  <a:cubicBezTo>
                    <a:pt x="1187034" y="942908"/>
                    <a:pt x="942918" y="1187034"/>
                    <a:pt x="644538" y="1187034"/>
                  </a:cubicBez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9" name="Freeform: Shape 1918">
              <a:extLst>
                <a:ext uri="{FF2B5EF4-FFF2-40B4-BE49-F238E27FC236}">
                  <a16:creationId xmlns:a16="http://schemas.microsoft.com/office/drawing/2014/main" id="{C19932CA-81B2-49DD-BCF7-76F8B539986E}"/>
                </a:ext>
              </a:extLst>
            </p:cNvPr>
            <p:cNvSpPr/>
            <p:nvPr/>
          </p:nvSpPr>
          <p:spPr>
            <a:xfrm>
              <a:off x="11946554" y="9621281"/>
              <a:ext cx="1181462" cy="1181462"/>
            </a:xfrm>
            <a:custGeom>
              <a:avLst/>
              <a:gdLst>
                <a:gd name="connsiteX0" fmla="*/ 641509 w 1181462"/>
                <a:gd name="connsiteY0" fmla="*/ 1181462 h 1181462"/>
                <a:gd name="connsiteX1" fmla="*/ 539953 w 1181462"/>
                <a:gd name="connsiteY1" fmla="*/ 1181462 h 1181462"/>
                <a:gd name="connsiteX2" fmla="*/ 0 w 1181462"/>
                <a:gd name="connsiteY2" fmla="*/ 641509 h 1181462"/>
                <a:gd name="connsiteX3" fmla="*/ 0 w 1181462"/>
                <a:gd name="connsiteY3" fmla="*/ 539953 h 1181462"/>
                <a:gd name="connsiteX4" fmla="*/ 539953 w 1181462"/>
                <a:gd name="connsiteY4" fmla="*/ 0 h 1181462"/>
                <a:gd name="connsiteX5" fmla="*/ 641509 w 1181462"/>
                <a:gd name="connsiteY5" fmla="*/ 0 h 1181462"/>
                <a:gd name="connsiteX6" fmla="*/ 1181462 w 1181462"/>
                <a:gd name="connsiteY6" fmla="*/ 539953 h 1181462"/>
                <a:gd name="connsiteX7" fmla="*/ 1181462 w 1181462"/>
                <a:gd name="connsiteY7" fmla="*/ 641509 h 1181462"/>
                <a:gd name="connsiteX8" fmla="*/ 641509 w 1181462"/>
                <a:gd name="connsiteY8" fmla="*/ 1181462 h 118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462" h="1181462">
                  <a:moveTo>
                    <a:pt x="641509" y="1181462"/>
                  </a:moveTo>
                  <a:lnTo>
                    <a:pt x="539953" y="1181462"/>
                  </a:lnTo>
                  <a:cubicBezTo>
                    <a:pt x="242973" y="1181462"/>
                    <a:pt x="0" y="938489"/>
                    <a:pt x="0" y="641509"/>
                  </a:cubicBezTo>
                  <a:lnTo>
                    <a:pt x="0" y="539953"/>
                  </a:lnTo>
                  <a:cubicBezTo>
                    <a:pt x="0" y="242983"/>
                    <a:pt x="242973" y="0"/>
                    <a:pt x="539953" y="0"/>
                  </a:cubicBezTo>
                  <a:lnTo>
                    <a:pt x="641509" y="0"/>
                  </a:lnTo>
                  <a:cubicBezTo>
                    <a:pt x="938489" y="0"/>
                    <a:pt x="1181462" y="242983"/>
                    <a:pt x="1181462" y="539953"/>
                  </a:cubicBezTo>
                  <a:lnTo>
                    <a:pt x="1181462" y="641509"/>
                  </a:lnTo>
                  <a:cubicBezTo>
                    <a:pt x="1181452" y="938489"/>
                    <a:pt x="938489" y="1181462"/>
                    <a:pt x="641509" y="118146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20" name="Freeform: Shape 1919">
            <a:extLst>
              <a:ext uri="{FF2B5EF4-FFF2-40B4-BE49-F238E27FC236}">
                <a16:creationId xmlns:a16="http://schemas.microsoft.com/office/drawing/2014/main" id="{BFD82E9B-444B-41AE-A0C0-E7980F723CCF}"/>
              </a:ext>
            </a:extLst>
          </p:cNvPr>
          <p:cNvSpPr/>
          <p:nvPr/>
        </p:nvSpPr>
        <p:spPr>
          <a:xfrm>
            <a:off x="19653679" y="1881205"/>
            <a:ext cx="1138094" cy="1138094"/>
          </a:xfrm>
          <a:custGeom>
            <a:avLst/>
            <a:gdLst>
              <a:gd name="connsiteX0" fmla="*/ 617963 w 1138094"/>
              <a:gd name="connsiteY0" fmla="*/ 1138095 h 1138094"/>
              <a:gd name="connsiteX1" fmla="*/ 520132 w 1138094"/>
              <a:gd name="connsiteY1" fmla="*/ 1138095 h 1138094"/>
              <a:gd name="connsiteX2" fmla="*/ 0 w 1138094"/>
              <a:gd name="connsiteY2" fmla="*/ 617963 h 1138094"/>
              <a:gd name="connsiteX3" fmla="*/ 0 w 1138094"/>
              <a:gd name="connsiteY3" fmla="*/ 520132 h 1138094"/>
              <a:gd name="connsiteX4" fmla="*/ 520132 w 1138094"/>
              <a:gd name="connsiteY4" fmla="*/ 0 h 1138094"/>
              <a:gd name="connsiteX5" fmla="*/ 617963 w 1138094"/>
              <a:gd name="connsiteY5" fmla="*/ 0 h 1138094"/>
              <a:gd name="connsiteX6" fmla="*/ 1138095 w 1138094"/>
              <a:gd name="connsiteY6" fmla="*/ 520132 h 1138094"/>
              <a:gd name="connsiteX7" fmla="*/ 1138095 w 1138094"/>
              <a:gd name="connsiteY7" fmla="*/ 617963 h 1138094"/>
              <a:gd name="connsiteX8" fmla="*/ 617963 w 1138094"/>
              <a:gd name="connsiteY8" fmla="*/ 1138095 h 113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094" h="1138094">
                <a:moveTo>
                  <a:pt x="617963" y="1138095"/>
                </a:moveTo>
                <a:lnTo>
                  <a:pt x="520132" y="1138095"/>
                </a:lnTo>
                <a:cubicBezTo>
                  <a:pt x="234058" y="1138095"/>
                  <a:pt x="0" y="904037"/>
                  <a:pt x="0" y="617963"/>
                </a:cubicBezTo>
                <a:lnTo>
                  <a:pt x="0" y="520132"/>
                </a:lnTo>
                <a:cubicBezTo>
                  <a:pt x="0" y="234058"/>
                  <a:pt x="234058" y="0"/>
                  <a:pt x="520132" y="0"/>
                </a:cubicBezTo>
                <a:lnTo>
                  <a:pt x="617963" y="0"/>
                </a:lnTo>
                <a:cubicBezTo>
                  <a:pt x="904037" y="0"/>
                  <a:pt x="1138095" y="234058"/>
                  <a:pt x="1138095" y="520132"/>
                </a:cubicBezTo>
                <a:lnTo>
                  <a:pt x="1138095" y="617963"/>
                </a:lnTo>
                <a:cubicBezTo>
                  <a:pt x="1138095" y="904037"/>
                  <a:pt x="904037" y="1138095"/>
                  <a:pt x="617963" y="1138095"/>
                </a:cubicBezTo>
                <a:close/>
              </a:path>
            </a:pathLst>
          </a:custGeom>
          <a:solidFill>
            <a:srgbClr val="F06B0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21" name="Freeform: Shape 1920">
            <a:extLst>
              <a:ext uri="{FF2B5EF4-FFF2-40B4-BE49-F238E27FC236}">
                <a16:creationId xmlns:a16="http://schemas.microsoft.com/office/drawing/2014/main" id="{62174F1C-4867-4823-B482-F5B019B8A2CC}"/>
              </a:ext>
            </a:extLst>
          </p:cNvPr>
          <p:cNvSpPr/>
          <p:nvPr/>
        </p:nvSpPr>
        <p:spPr>
          <a:xfrm>
            <a:off x="19700895" y="1920077"/>
            <a:ext cx="1043654" cy="1043663"/>
          </a:xfrm>
          <a:custGeom>
            <a:avLst/>
            <a:gdLst>
              <a:gd name="connsiteX0" fmla="*/ 566681 w 1043654"/>
              <a:gd name="connsiteY0" fmla="*/ 1043664 h 1043663"/>
              <a:gd name="connsiteX1" fmla="*/ 476974 w 1043654"/>
              <a:gd name="connsiteY1" fmla="*/ 1043664 h 1043663"/>
              <a:gd name="connsiteX2" fmla="*/ 0 w 1043654"/>
              <a:gd name="connsiteY2" fmla="*/ 566690 h 1043663"/>
              <a:gd name="connsiteX3" fmla="*/ 0 w 1043654"/>
              <a:gd name="connsiteY3" fmla="*/ 476974 h 1043663"/>
              <a:gd name="connsiteX4" fmla="*/ 476974 w 1043654"/>
              <a:gd name="connsiteY4" fmla="*/ 0 h 1043663"/>
              <a:gd name="connsiteX5" fmla="*/ 566681 w 1043654"/>
              <a:gd name="connsiteY5" fmla="*/ 0 h 1043663"/>
              <a:gd name="connsiteX6" fmla="*/ 1043654 w 1043654"/>
              <a:gd name="connsiteY6" fmla="*/ 476974 h 1043663"/>
              <a:gd name="connsiteX7" fmla="*/ 1043654 w 1043654"/>
              <a:gd name="connsiteY7" fmla="*/ 566690 h 1043663"/>
              <a:gd name="connsiteX8" fmla="*/ 566681 w 1043654"/>
              <a:gd name="connsiteY8" fmla="*/ 1043664 h 104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1043663">
                <a:moveTo>
                  <a:pt x="566681" y="1043664"/>
                </a:moveTo>
                <a:lnTo>
                  <a:pt x="476974" y="1043664"/>
                </a:lnTo>
                <a:cubicBezTo>
                  <a:pt x="214636" y="1043664"/>
                  <a:pt x="0" y="829027"/>
                  <a:pt x="0" y="566690"/>
                </a:cubicBezTo>
                <a:lnTo>
                  <a:pt x="0" y="476974"/>
                </a:lnTo>
                <a:cubicBezTo>
                  <a:pt x="0" y="214636"/>
                  <a:pt x="214636" y="0"/>
                  <a:pt x="476974" y="0"/>
                </a:cubicBezTo>
                <a:lnTo>
                  <a:pt x="566681" y="0"/>
                </a:lnTo>
                <a:cubicBezTo>
                  <a:pt x="829018" y="0"/>
                  <a:pt x="1043654" y="214636"/>
                  <a:pt x="1043654" y="476974"/>
                </a:cubicBezTo>
                <a:lnTo>
                  <a:pt x="1043654" y="566690"/>
                </a:lnTo>
                <a:cubicBezTo>
                  <a:pt x="1043654" y="829027"/>
                  <a:pt x="829018" y="1043664"/>
                  <a:pt x="566681" y="1043664"/>
                </a:cubicBezTo>
                <a:close/>
              </a:path>
            </a:pathLst>
          </a:custGeom>
          <a:solidFill>
            <a:srgbClr val="F06F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22" name="Freeform: Shape 1921">
            <a:extLst>
              <a:ext uri="{FF2B5EF4-FFF2-40B4-BE49-F238E27FC236}">
                <a16:creationId xmlns:a16="http://schemas.microsoft.com/office/drawing/2014/main" id="{EB6030E4-B5D4-4F52-80A8-85AB72583464}"/>
              </a:ext>
            </a:extLst>
          </p:cNvPr>
          <p:cNvSpPr/>
          <p:nvPr/>
        </p:nvSpPr>
        <p:spPr>
          <a:xfrm>
            <a:off x="19695660" y="2640352"/>
            <a:ext cx="1061190" cy="378957"/>
          </a:xfrm>
          <a:custGeom>
            <a:avLst/>
            <a:gdLst>
              <a:gd name="connsiteX0" fmla="*/ 1008264 w 1061190"/>
              <a:gd name="connsiteY0" fmla="*/ 14902 h 378957"/>
              <a:gd name="connsiteX1" fmla="*/ 550617 w 1061190"/>
              <a:gd name="connsiteY1" fmla="*/ 211546 h 378957"/>
              <a:gd name="connsiteX2" fmla="*/ 531748 w 1061190"/>
              <a:gd name="connsiteY2" fmla="*/ 211432 h 378957"/>
              <a:gd name="connsiteX3" fmla="*/ 531748 w 1061190"/>
              <a:gd name="connsiteY3" fmla="*/ 211327 h 378957"/>
              <a:gd name="connsiteX4" fmla="*/ 527614 w 1061190"/>
              <a:gd name="connsiteY4" fmla="*/ 211384 h 378957"/>
              <a:gd name="connsiteX5" fmla="*/ 523480 w 1061190"/>
              <a:gd name="connsiteY5" fmla="*/ 211327 h 378957"/>
              <a:gd name="connsiteX6" fmla="*/ 523480 w 1061190"/>
              <a:gd name="connsiteY6" fmla="*/ 211432 h 378957"/>
              <a:gd name="connsiteX7" fmla="*/ 504611 w 1061190"/>
              <a:gd name="connsiteY7" fmla="*/ 211546 h 378957"/>
              <a:gd name="connsiteX8" fmla="*/ 46954 w 1061190"/>
              <a:gd name="connsiteY8" fmla="*/ 14902 h 378957"/>
              <a:gd name="connsiteX9" fmla="*/ 6482 w 1061190"/>
              <a:gd name="connsiteY9" fmla="*/ 74577 h 378957"/>
              <a:gd name="connsiteX10" fmla="*/ 479322 w 1061190"/>
              <a:gd name="connsiteY10" fmla="*/ 378957 h 378957"/>
              <a:gd name="connsiteX11" fmla="*/ 523489 w 1061190"/>
              <a:gd name="connsiteY11" fmla="*/ 378957 h 378957"/>
              <a:gd name="connsiteX12" fmla="*/ 531748 w 1061190"/>
              <a:gd name="connsiteY12" fmla="*/ 378957 h 378957"/>
              <a:gd name="connsiteX13" fmla="*/ 575915 w 1061190"/>
              <a:gd name="connsiteY13" fmla="*/ 378957 h 378957"/>
              <a:gd name="connsiteX14" fmla="*/ 1048755 w 1061190"/>
              <a:gd name="connsiteY14" fmla="*/ 74577 h 378957"/>
              <a:gd name="connsiteX15" fmla="*/ 1008264 w 1061190"/>
              <a:gd name="connsiteY15" fmla="*/ 14902 h 37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61190" h="378957">
                <a:moveTo>
                  <a:pt x="1008264" y="14902"/>
                </a:moveTo>
                <a:cubicBezTo>
                  <a:pt x="803982" y="-54554"/>
                  <a:pt x="858093" y="211546"/>
                  <a:pt x="550617" y="211546"/>
                </a:cubicBezTo>
                <a:cubicBezTo>
                  <a:pt x="546511" y="211546"/>
                  <a:pt x="538510" y="211499"/>
                  <a:pt x="531748" y="211432"/>
                </a:cubicBezTo>
                <a:lnTo>
                  <a:pt x="531748" y="211327"/>
                </a:lnTo>
                <a:cubicBezTo>
                  <a:pt x="530614" y="211346"/>
                  <a:pt x="529166" y="211365"/>
                  <a:pt x="527614" y="211384"/>
                </a:cubicBezTo>
                <a:cubicBezTo>
                  <a:pt x="526061" y="211365"/>
                  <a:pt x="524623" y="211346"/>
                  <a:pt x="523480" y="211327"/>
                </a:cubicBezTo>
                <a:lnTo>
                  <a:pt x="523480" y="211432"/>
                </a:lnTo>
                <a:cubicBezTo>
                  <a:pt x="516717" y="211499"/>
                  <a:pt x="508697" y="211546"/>
                  <a:pt x="504611" y="211546"/>
                </a:cubicBezTo>
                <a:cubicBezTo>
                  <a:pt x="208803" y="211546"/>
                  <a:pt x="208803" y="-66412"/>
                  <a:pt x="46954" y="14902"/>
                </a:cubicBezTo>
                <a:cubicBezTo>
                  <a:pt x="-24903" y="51002"/>
                  <a:pt x="7339" y="73300"/>
                  <a:pt x="6482" y="74577"/>
                </a:cubicBezTo>
                <a:cubicBezTo>
                  <a:pt x="88854" y="253723"/>
                  <a:pt x="270115" y="378957"/>
                  <a:pt x="479322" y="378957"/>
                </a:cubicBezTo>
                <a:lnTo>
                  <a:pt x="523489" y="378957"/>
                </a:lnTo>
                <a:lnTo>
                  <a:pt x="531748" y="378957"/>
                </a:lnTo>
                <a:lnTo>
                  <a:pt x="575915" y="378957"/>
                </a:lnTo>
                <a:cubicBezTo>
                  <a:pt x="785113" y="378957"/>
                  <a:pt x="966364" y="253723"/>
                  <a:pt x="1048755" y="74577"/>
                </a:cubicBezTo>
                <a:cubicBezTo>
                  <a:pt x="1047889" y="73291"/>
                  <a:pt x="1096114" y="44763"/>
                  <a:pt x="1008264" y="14902"/>
                </a:cubicBezTo>
                <a:close/>
              </a:path>
            </a:pathLst>
          </a:custGeom>
          <a:solidFill>
            <a:srgbClr val="C805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23" name="Graphic 12">
            <a:extLst>
              <a:ext uri="{FF2B5EF4-FFF2-40B4-BE49-F238E27FC236}">
                <a16:creationId xmlns:a16="http://schemas.microsoft.com/office/drawing/2014/main" id="{CD456321-B0B3-4F5A-928D-8DF9A0881FDF}"/>
              </a:ext>
            </a:extLst>
          </p:cNvPr>
          <p:cNvGrpSpPr/>
          <p:nvPr/>
        </p:nvGrpSpPr>
        <p:grpSpPr>
          <a:xfrm>
            <a:off x="19653660" y="2405280"/>
            <a:ext cx="1138113" cy="623268"/>
            <a:chOff x="11968223" y="10167044"/>
            <a:chExt cx="1138113" cy="623268"/>
          </a:xfrm>
        </p:grpSpPr>
        <p:sp>
          <p:nvSpPr>
            <p:cNvPr id="1924" name="Freeform: Shape 1923">
              <a:extLst>
                <a:ext uri="{FF2B5EF4-FFF2-40B4-BE49-F238E27FC236}">
                  <a16:creationId xmlns:a16="http://schemas.microsoft.com/office/drawing/2014/main" id="{13E6C783-C859-46CC-B003-FEA46E325820}"/>
                </a:ext>
              </a:extLst>
            </p:cNvPr>
            <p:cNvSpPr/>
            <p:nvPr/>
          </p:nvSpPr>
          <p:spPr>
            <a:xfrm>
              <a:off x="11968233" y="10167044"/>
              <a:ext cx="1138094" cy="623268"/>
            </a:xfrm>
            <a:custGeom>
              <a:avLst/>
              <a:gdLst>
                <a:gd name="connsiteX0" fmla="*/ 617973 w 1138094"/>
                <a:gd name="connsiteY0" fmla="*/ 514864 h 623268"/>
                <a:gd name="connsiteX1" fmla="*/ 520141 w 1138094"/>
                <a:gd name="connsiteY1" fmla="*/ 514864 h 623268"/>
                <a:gd name="connsiteX2" fmla="*/ 133 w 1138094"/>
                <a:gd name="connsiteY2" fmla="*/ 0 h 623268"/>
                <a:gd name="connsiteX3" fmla="*/ 0 w 1138094"/>
                <a:gd name="connsiteY3" fmla="*/ 5296 h 623268"/>
                <a:gd name="connsiteX4" fmla="*/ 0 w 1138094"/>
                <a:gd name="connsiteY4" fmla="*/ 103127 h 623268"/>
                <a:gd name="connsiteX5" fmla="*/ 520132 w 1138094"/>
                <a:gd name="connsiteY5" fmla="*/ 623268 h 623268"/>
                <a:gd name="connsiteX6" fmla="*/ 617963 w 1138094"/>
                <a:gd name="connsiteY6" fmla="*/ 623268 h 623268"/>
                <a:gd name="connsiteX7" fmla="*/ 1138095 w 1138094"/>
                <a:gd name="connsiteY7" fmla="*/ 103127 h 623268"/>
                <a:gd name="connsiteX8" fmla="*/ 1138095 w 1138094"/>
                <a:gd name="connsiteY8" fmla="*/ 5296 h 623268"/>
                <a:gd name="connsiteX9" fmla="*/ 1137961 w 1138094"/>
                <a:gd name="connsiteY9" fmla="*/ 0 h 623268"/>
                <a:gd name="connsiteX10" fmla="*/ 617973 w 1138094"/>
                <a:gd name="connsiteY10" fmla="*/ 514864 h 623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094" h="623268">
                  <a:moveTo>
                    <a:pt x="617973" y="514864"/>
                  </a:moveTo>
                  <a:lnTo>
                    <a:pt x="520141" y="514864"/>
                  </a:lnTo>
                  <a:cubicBezTo>
                    <a:pt x="235830" y="514864"/>
                    <a:pt x="3010" y="283673"/>
                    <a:pt x="133" y="0"/>
                  </a:cubicBezTo>
                  <a:cubicBezTo>
                    <a:pt x="115" y="1772"/>
                    <a:pt x="0" y="3515"/>
                    <a:pt x="0" y="5296"/>
                  </a:cubicBezTo>
                  <a:lnTo>
                    <a:pt x="0" y="103127"/>
                  </a:lnTo>
                  <a:cubicBezTo>
                    <a:pt x="0" y="389201"/>
                    <a:pt x="234058" y="623268"/>
                    <a:pt x="520132" y="623268"/>
                  </a:cubicBezTo>
                  <a:lnTo>
                    <a:pt x="617963" y="623268"/>
                  </a:lnTo>
                  <a:cubicBezTo>
                    <a:pt x="904037" y="623268"/>
                    <a:pt x="1138095" y="389201"/>
                    <a:pt x="1138095" y="103127"/>
                  </a:cubicBezTo>
                  <a:lnTo>
                    <a:pt x="1138095" y="5296"/>
                  </a:lnTo>
                  <a:cubicBezTo>
                    <a:pt x="1138095" y="3515"/>
                    <a:pt x="1137981" y="1772"/>
                    <a:pt x="1137961" y="0"/>
                  </a:cubicBezTo>
                  <a:cubicBezTo>
                    <a:pt x="1135104" y="283673"/>
                    <a:pt x="902265" y="514864"/>
                    <a:pt x="617973" y="514864"/>
                  </a:cubicBezTo>
                  <a:close/>
                </a:path>
              </a:pathLst>
            </a:custGeom>
            <a:solidFill>
              <a:srgbClr val="741600">
                <a:alpha val="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5" name="Freeform: Shape 1924">
              <a:extLst>
                <a:ext uri="{FF2B5EF4-FFF2-40B4-BE49-F238E27FC236}">
                  <a16:creationId xmlns:a16="http://schemas.microsoft.com/office/drawing/2014/main" id="{D57B5FCE-77A3-4BE6-84D3-CD7CA9B65B7C}"/>
                </a:ext>
              </a:extLst>
            </p:cNvPr>
            <p:cNvSpPr/>
            <p:nvPr/>
          </p:nvSpPr>
          <p:spPr>
            <a:xfrm>
              <a:off x="11968223" y="10172416"/>
              <a:ext cx="1138103" cy="617248"/>
            </a:xfrm>
            <a:custGeom>
              <a:avLst/>
              <a:gdLst>
                <a:gd name="connsiteX0" fmla="*/ 520141 w 1138103"/>
                <a:gd name="connsiteY0" fmla="*/ 515274 h 617248"/>
                <a:gd name="connsiteX1" fmla="*/ 124 w 1138103"/>
                <a:gd name="connsiteY1" fmla="*/ 0 h 617248"/>
                <a:gd name="connsiteX2" fmla="*/ 0 w 1138103"/>
                <a:gd name="connsiteY2" fmla="*/ 5067 h 617248"/>
                <a:gd name="connsiteX3" fmla="*/ 0 w 1138103"/>
                <a:gd name="connsiteY3" fmla="*/ 21060 h 617248"/>
                <a:gd name="connsiteX4" fmla="*/ 438 w 1138103"/>
                <a:gd name="connsiteY4" fmla="*/ 103051 h 617248"/>
                <a:gd name="connsiteX5" fmla="*/ 520141 w 1138103"/>
                <a:gd name="connsiteY5" fmla="*/ 617248 h 617248"/>
                <a:gd name="connsiteX6" fmla="*/ 617972 w 1138103"/>
                <a:gd name="connsiteY6" fmla="*/ 617248 h 617248"/>
                <a:gd name="connsiteX7" fmla="*/ 1137723 w 1138103"/>
                <a:gd name="connsiteY7" fmla="*/ 102622 h 617248"/>
                <a:gd name="connsiteX8" fmla="*/ 1138104 w 1138103"/>
                <a:gd name="connsiteY8" fmla="*/ 17821 h 617248"/>
                <a:gd name="connsiteX9" fmla="*/ 1138104 w 1138103"/>
                <a:gd name="connsiteY9" fmla="*/ 5315 h 617248"/>
                <a:gd name="connsiteX10" fmla="*/ 1137980 w 1138103"/>
                <a:gd name="connsiteY10" fmla="*/ 0 h 617248"/>
                <a:gd name="connsiteX11" fmla="*/ 617963 w 1138103"/>
                <a:gd name="connsiteY11" fmla="*/ 515274 h 617248"/>
                <a:gd name="connsiteX12" fmla="*/ 520141 w 1138103"/>
                <a:gd name="connsiteY12" fmla="*/ 515274 h 61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17248">
                  <a:moveTo>
                    <a:pt x="520141" y="515274"/>
                  </a:moveTo>
                  <a:cubicBezTo>
                    <a:pt x="235706" y="515274"/>
                    <a:pt x="2781" y="283845"/>
                    <a:pt x="124" y="0"/>
                  </a:cubicBezTo>
                  <a:cubicBezTo>
                    <a:pt x="105" y="1638"/>
                    <a:pt x="0" y="3429"/>
                    <a:pt x="0" y="5067"/>
                  </a:cubicBezTo>
                  <a:lnTo>
                    <a:pt x="0" y="21060"/>
                  </a:lnTo>
                  <a:cubicBezTo>
                    <a:pt x="0" y="23079"/>
                    <a:pt x="152" y="101108"/>
                    <a:pt x="438" y="103051"/>
                  </a:cubicBezTo>
                  <a:cubicBezTo>
                    <a:pt x="3334" y="386334"/>
                    <a:pt x="236077" y="617248"/>
                    <a:pt x="520141" y="617248"/>
                  </a:cubicBezTo>
                  <a:lnTo>
                    <a:pt x="617972" y="617248"/>
                  </a:lnTo>
                  <a:cubicBezTo>
                    <a:pt x="902179" y="617248"/>
                    <a:pt x="1135018" y="386106"/>
                    <a:pt x="1137723" y="102622"/>
                  </a:cubicBezTo>
                  <a:cubicBezTo>
                    <a:pt x="1137980" y="100822"/>
                    <a:pt x="1138104" y="19688"/>
                    <a:pt x="1138104" y="17821"/>
                  </a:cubicBezTo>
                  <a:lnTo>
                    <a:pt x="1138104" y="5315"/>
                  </a:lnTo>
                  <a:cubicBezTo>
                    <a:pt x="1138104" y="3677"/>
                    <a:pt x="1137999" y="1638"/>
                    <a:pt x="1137980" y="0"/>
                  </a:cubicBezTo>
                  <a:cubicBezTo>
                    <a:pt x="1135333" y="283845"/>
                    <a:pt x="902408" y="515274"/>
                    <a:pt x="617963" y="515274"/>
                  </a:cubicBezTo>
                  <a:lnTo>
                    <a:pt x="520141" y="515274"/>
                  </a:lnTo>
                  <a:close/>
                </a:path>
              </a:pathLst>
            </a:custGeom>
            <a:solidFill>
              <a:srgbClr val="741600">
                <a:alpha val="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6" name="Freeform: Shape 1925">
              <a:extLst>
                <a:ext uri="{FF2B5EF4-FFF2-40B4-BE49-F238E27FC236}">
                  <a16:creationId xmlns:a16="http://schemas.microsoft.com/office/drawing/2014/main" id="{6623DA12-B12C-44FB-881F-91E106C489C7}"/>
                </a:ext>
              </a:extLst>
            </p:cNvPr>
            <p:cNvSpPr/>
            <p:nvPr/>
          </p:nvSpPr>
          <p:spPr>
            <a:xfrm>
              <a:off x="11968223" y="10177769"/>
              <a:ext cx="1138103" cy="611247"/>
            </a:xfrm>
            <a:custGeom>
              <a:avLst/>
              <a:gdLst>
                <a:gd name="connsiteX0" fmla="*/ 520141 w 1138103"/>
                <a:gd name="connsiteY0" fmla="*/ 515684 h 611247"/>
                <a:gd name="connsiteX1" fmla="*/ 114 w 1138103"/>
                <a:gd name="connsiteY1" fmla="*/ 9 h 611247"/>
                <a:gd name="connsiteX2" fmla="*/ 0 w 1138103"/>
                <a:gd name="connsiteY2" fmla="*/ 4858 h 611247"/>
                <a:gd name="connsiteX3" fmla="*/ 0 w 1138103"/>
                <a:gd name="connsiteY3" fmla="*/ 21393 h 611247"/>
                <a:gd name="connsiteX4" fmla="*/ 886 w 1138103"/>
                <a:gd name="connsiteY4" fmla="*/ 102984 h 611247"/>
                <a:gd name="connsiteX5" fmla="*/ 520141 w 1138103"/>
                <a:gd name="connsiteY5" fmla="*/ 611248 h 611247"/>
                <a:gd name="connsiteX6" fmla="*/ 617972 w 1138103"/>
                <a:gd name="connsiteY6" fmla="*/ 611248 h 611247"/>
                <a:gd name="connsiteX7" fmla="*/ 1137342 w 1138103"/>
                <a:gd name="connsiteY7" fmla="*/ 102127 h 611247"/>
                <a:gd name="connsiteX8" fmla="*/ 1138104 w 1138103"/>
                <a:gd name="connsiteY8" fmla="*/ 18421 h 611247"/>
                <a:gd name="connsiteX9" fmla="*/ 1138104 w 1138103"/>
                <a:gd name="connsiteY9" fmla="*/ 5343 h 611247"/>
                <a:gd name="connsiteX10" fmla="*/ 1137990 w 1138103"/>
                <a:gd name="connsiteY10" fmla="*/ 0 h 611247"/>
                <a:gd name="connsiteX11" fmla="*/ 617963 w 1138103"/>
                <a:gd name="connsiteY11" fmla="*/ 515674 h 611247"/>
                <a:gd name="connsiteX12" fmla="*/ 520141 w 1138103"/>
                <a:gd name="connsiteY12" fmla="*/ 515674 h 61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11247">
                  <a:moveTo>
                    <a:pt x="520141" y="515684"/>
                  </a:moveTo>
                  <a:cubicBezTo>
                    <a:pt x="235563" y="515684"/>
                    <a:pt x="2543" y="284045"/>
                    <a:pt x="114" y="9"/>
                  </a:cubicBezTo>
                  <a:cubicBezTo>
                    <a:pt x="95" y="1505"/>
                    <a:pt x="0" y="3362"/>
                    <a:pt x="0" y="4858"/>
                  </a:cubicBezTo>
                  <a:lnTo>
                    <a:pt x="0" y="21393"/>
                  </a:lnTo>
                  <a:cubicBezTo>
                    <a:pt x="0" y="25432"/>
                    <a:pt x="295" y="99108"/>
                    <a:pt x="886" y="102984"/>
                  </a:cubicBezTo>
                  <a:cubicBezTo>
                    <a:pt x="6667" y="383477"/>
                    <a:pt x="238096" y="611248"/>
                    <a:pt x="520141" y="611248"/>
                  </a:cubicBezTo>
                  <a:lnTo>
                    <a:pt x="617972" y="611248"/>
                  </a:lnTo>
                  <a:cubicBezTo>
                    <a:pt x="900313" y="611248"/>
                    <a:pt x="1131941" y="383038"/>
                    <a:pt x="1137342" y="102127"/>
                  </a:cubicBezTo>
                  <a:cubicBezTo>
                    <a:pt x="1137847" y="98527"/>
                    <a:pt x="1138104" y="22155"/>
                    <a:pt x="1138104" y="18421"/>
                  </a:cubicBezTo>
                  <a:lnTo>
                    <a:pt x="1138104" y="5343"/>
                  </a:lnTo>
                  <a:cubicBezTo>
                    <a:pt x="1138104" y="3848"/>
                    <a:pt x="1138009" y="1505"/>
                    <a:pt x="1137990" y="0"/>
                  </a:cubicBezTo>
                  <a:cubicBezTo>
                    <a:pt x="1135561" y="284026"/>
                    <a:pt x="902541" y="515674"/>
                    <a:pt x="617963" y="515674"/>
                  </a:cubicBezTo>
                  <a:lnTo>
                    <a:pt x="520141" y="515674"/>
                  </a:lnTo>
                  <a:close/>
                </a:path>
              </a:pathLst>
            </a:custGeom>
            <a:solidFill>
              <a:srgbClr val="7416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7" name="Freeform: Shape 1926">
              <a:extLst>
                <a:ext uri="{FF2B5EF4-FFF2-40B4-BE49-F238E27FC236}">
                  <a16:creationId xmlns:a16="http://schemas.microsoft.com/office/drawing/2014/main" id="{EBB58532-56B0-49D1-AD2D-A63DD224226B}"/>
                </a:ext>
              </a:extLst>
            </p:cNvPr>
            <p:cNvSpPr/>
            <p:nvPr/>
          </p:nvSpPr>
          <p:spPr>
            <a:xfrm>
              <a:off x="11968223" y="10183132"/>
              <a:ext cx="1138103" cy="605237"/>
            </a:xfrm>
            <a:custGeom>
              <a:avLst/>
              <a:gdLst>
                <a:gd name="connsiteX0" fmla="*/ 520141 w 1138103"/>
                <a:gd name="connsiteY0" fmla="*/ 516093 h 605237"/>
                <a:gd name="connsiteX1" fmla="*/ 105 w 1138103"/>
                <a:gd name="connsiteY1" fmla="*/ 10 h 605237"/>
                <a:gd name="connsiteX2" fmla="*/ 0 w 1138103"/>
                <a:gd name="connsiteY2" fmla="*/ 4639 h 605237"/>
                <a:gd name="connsiteX3" fmla="*/ 0 w 1138103"/>
                <a:gd name="connsiteY3" fmla="*/ 21727 h 605237"/>
                <a:gd name="connsiteX4" fmla="*/ 1333 w 1138103"/>
                <a:gd name="connsiteY4" fmla="*/ 102918 h 605237"/>
                <a:gd name="connsiteX5" fmla="*/ 520141 w 1138103"/>
                <a:gd name="connsiteY5" fmla="*/ 605238 h 605237"/>
                <a:gd name="connsiteX6" fmla="*/ 617972 w 1138103"/>
                <a:gd name="connsiteY6" fmla="*/ 605238 h 605237"/>
                <a:gd name="connsiteX7" fmla="*/ 1136961 w 1138103"/>
                <a:gd name="connsiteY7" fmla="*/ 101632 h 605237"/>
                <a:gd name="connsiteX8" fmla="*/ 1138104 w 1138103"/>
                <a:gd name="connsiteY8" fmla="*/ 19022 h 605237"/>
                <a:gd name="connsiteX9" fmla="*/ 1138104 w 1138103"/>
                <a:gd name="connsiteY9" fmla="*/ 5362 h 605237"/>
                <a:gd name="connsiteX10" fmla="*/ 1137999 w 1138103"/>
                <a:gd name="connsiteY10" fmla="*/ 0 h 605237"/>
                <a:gd name="connsiteX11" fmla="*/ 617963 w 1138103"/>
                <a:gd name="connsiteY11" fmla="*/ 516084 h 605237"/>
                <a:gd name="connsiteX12" fmla="*/ 520141 w 1138103"/>
                <a:gd name="connsiteY12" fmla="*/ 516084 h 60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605237">
                  <a:moveTo>
                    <a:pt x="520141" y="516093"/>
                  </a:moveTo>
                  <a:cubicBezTo>
                    <a:pt x="235429" y="516093"/>
                    <a:pt x="2324" y="284226"/>
                    <a:pt x="105" y="10"/>
                  </a:cubicBezTo>
                  <a:cubicBezTo>
                    <a:pt x="86" y="1371"/>
                    <a:pt x="0" y="3277"/>
                    <a:pt x="0" y="4639"/>
                  </a:cubicBezTo>
                  <a:lnTo>
                    <a:pt x="0" y="21727"/>
                  </a:lnTo>
                  <a:cubicBezTo>
                    <a:pt x="0" y="27775"/>
                    <a:pt x="457" y="97098"/>
                    <a:pt x="1333" y="102918"/>
                  </a:cubicBezTo>
                  <a:cubicBezTo>
                    <a:pt x="10001" y="380619"/>
                    <a:pt x="240106" y="605238"/>
                    <a:pt x="520141" y="605238"/>
                  </a:cubicBezTo>
                  <a:lnTo>
                    <a:pt x="617972" y="605238"/>
                  </a:lnTo>
                  <a:cubicBezTo>
                    <a:pt x="898436" y="605238"/>
                    <a:pt x="1128856" y="379962"/>
                    <a:pt x="1136961" y="101632"/>
                  </a:cubicBezTo>
                  <a:cubicBezTo>
                    <a:pt x="1137714" y="96221"/>
                    <a:pt x="1138104" y="24622"/>
                    <a:pt x="1138104" y="19022"/>
                  </a:cubicBezTo>
                  <a:lnTo>
                    <a:pt x="1138104" y="5362"/>
                  </a:lnTo>
                  <a:cubicBezTo>
                    <a:pt x="1138104" y="3991"/>
                    <a:pt x="1138018" y="1353"/>
                    <a:pt x="1137999" y="0"/>
                  </a:cubicBezTo>
                  <a:cubicBezTo>
                    <a:pt x="1135789" y="284216"/>
                    <a:pt x="902675" y="516084"/>
                    <a:pt x="617963" y="516084"/>
                  </a:cubicBezTo>
                  <a:lnTo>
                    <a:pt x="520141" y="516084"/>
                  </a:lnTo>
                  <a:close/>
                </a:path>
              </a:pathLst>
            </a:custGeom>
            <a:solidFill>
              <a:srgbClr val="741600">
                <a:alpha val="23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8" name="Freeform: Shape 1927">
              <a:extLst>
                <a:ext uri="{FF2B5EF4-FFF2-40B4-BE49-F238E27FC236}">
                  <a16:creationId xmlns:a16="http://schemas.microsoft.com/office/drawing/2014/main" id="{E300BFD0-6111-4F93-B381-EE2EFD1AB967}"/>
                </a:ext>
              </a:extLst>
            </p:cNvPr>
            <p:cNvSpPr/>
            <p:nvPr/>
          </p:nvSpPr>
          <p:spPr>
            <a:xfrm>
              <a:off x="11968223" y="10188513"/>
              <a:ext cx="1138103" cy="599227"/>
            </a:xfrm>
            <a:custGeom>
              <a:avLst/>
              <a:gdLst>
                <a:gd name="connsiteX0" fmla="*/ 520141 w 1138103"/>
                <a:gd name="connsiteY0" fmla="*/ 516484 h 599227"/>
                <a:gd name="connsiteX1" fmla="*/ 95 w 1138103"/>
                <a:gd name="connsiteY1" fmla="*/ 0 h 599227"/>
                <a:gd name="connsiteX2" fmla="*/ 0 w 1138103"/>
                <a:gd name="connsiteY2" fmla="*/ 4410 h 599227"/>
                <a:gd name="connsiteX3" fmla="*/ 0 w 1138103"/>
                <a:gd name="connsiteY3" fmla="*/ 22050 h 599227"/>
                <a:gd name="connsiteX4" fmla="*/ 1772 w 1138103"/>
                <a:gd name="connsiteY4" fmla="*/ 102841 h 599227"/>
                <a:gd name="connsiteX5" fmla="*/ 520141 w 1138103"/>
                <a:gd name="connsiteY5" fmla="*/ 599227 h 599227"/>
                <a:gd name="connsiteX6" fmla="*/ 617972 w 1138103"/>
                <a:gd name="connsiteY6" fmla="*/ 599227 h 599227"/>
                <a:gd name="connsiteX7" fmla="*/ 1136589 w 1138103"/>
                <a:gd name="connsiteY7" fmla="*/ 101127 h 599227"/>
                <a:gd name="connsiteX8" fmla="*/ 1138104 w 1138103"/>
                <a:gd name="connsiteY8" fmla="*/ 19612 h 599227"/>
                <a:gd name="connsiteX9" fmla="*/ 1138104 w 1138103"/>
                <a:gd name="connsiteY9" fmla="*/ 5391 h 599227"/>
                <a:gd name="connsiteX10" fmla="*/ 1138009 w 1138103"/>
                <a:gd name="connsiteY10" fmla="*/ 0 h 599227"/>
                <a:gd name="connsiteX11" fmla="*/ 617963 w 1138103"/>
                <a:gd name="connsiteY11" fmla="*/ 516484 h 599227"/>
                <a:gd name="connsiteX12" fmla="*/ 520141 w 1138103"/>
                <a:gd name="connsiteY12" fmla="*/ 516484 h 59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3" h="599227">
                  <a:moveTo>
                    <a:pt x="520141" y="516484"/>
                  </a:moveTo>
                  <a:cubicBezTo>
                    <a:pt x="235296" y="516484"/>
                    <a:pt x="2086" y="284407"/>
                    <a:pt x="95" y="0"/>
                  </a:cubicBezTo>
                  <a:cubicBezTo>
                    <a:pt x="76" y="1229"/>
                    <a:pt x="0" y="3181"/>
                    <a:pt x="0" y="4410"/>
                  </a:cubicBezTo>
                  <a:lnTo>
                    <a:pt x="0" y="22050"/>
                  </a:lnTo>
                  <a:cubicBezTo>
                    <a:pt x="0" y="30118"/>
                    <a:pt x="600" y="95088"/>
                    <a:pt x="1772" y="102841"/>
                  </a:cubicBezTo>
                  <a:cubicBezTo>
                    <a:pt x="13335" y="377761"/>
                    <a:pt x="242125" y="599227"/>
                    <a:pt x="520141" y="599227"/>
                  </a:cubicBezTo>
                  <a:lnTo>
                    <a:pt x="617972" y="599227"/>
                  </a:lnTo>
                  <a:cubicBezTo>
                    <a:pt x="896569" y="599227"/>
                    <a:pt x="1125769" y="376876"/>
                    <a:pt x="1136589" y="101127"/>
                  </a:cubicBezTo>
                  <a:cubicBezTo>
                    <a:pt x="1137590" y="93916"/>
                    <a:pt x="1138104" y="27089"/>
                    <a:pt x="1138104" y="19612"/>
                  </a:cubicBezTo>
                  <a:lnTo>
                    <a:pt x="1138104" y="5391"/>
                  </a:lnTo>
                  <a:cubicBezTo>
                    <a:pt x="1138104" y="4162"/>
                    <a:pt x="1138028" y="1219"/>
                    <a:pt x="1138009" y="0"/>
                  </a:cubicBezTo>
                  <a:cubicBezTo>
                    <a:pt x="1136018" y="284397"/>
                    <a:pt x="902818" y="516484"/>
                    <a:pt x="617963" y="516484"/>
                  </a:cubicBezTo>
                  <a:lnTo>
                    <a:pt x="520141" y="516484"/>
                  </a:lnTo>
                  <a:close/>
                </a:path>
              </a:pathLst>
            </a:custGeom>
            <a:solidFill>
              <a:srgbClr val="741600">
                <a:alpha val="3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9" name="Freeform: Shape 1928">
              <a:extLst>
                <a:ext uri="{FF2B5EF4-FFF2-40B4-BE49-F238E27FC236}">
                  <a16:creationId xmlns:a16="http://schemas.microsoft.com/office/drawing/2014/main" id="{C8057EE4-37B2-43BA-81C9-1E67732149CD}"/>
                </a:ext>
              </a:extLst>
            </p:cNvPr>
            <p:cNvSpPr/>
            <p:nvPr/>
          </p:nvSpPr>
          <p:spPr>
            <a:xfrm>
              <a:off x="11968223" y="10193866"/>
              <a:ext cx="1138094" cy="593216"/>
            </a:xfrm>
            <a:custGeom>
              <a:avLst/>
              <a:gdLst>
                <a:gd name="connsiteX0" fmla="*/ 520141 w 1138094"/>
                <a:gd name="connsiteY0" fmla="*/ 516903 h 593216"/>
                <a:gd name="connsiteX1" fmla="*/ 86 w 1138094"/>
                <a:gd name="connsiteY1" fmla="*/ 10 h 593216"/>
                <a:gd name="connsiteX2" fmla="*/ 0 w 1138094"/>
                <a:gd name="connsiteY2" fmla="*/ 4201 h 593216"/>
                <a:gd name="connsiteX3" fmla="*/ 0 w 1138094"/>
                <a:gd name="connsiteY3" fmla="*/ 22374 h 593216"/>
                <a:gd name="connsiteX4" fmla="*/ 2210 w 1138094"/>
                <a:gd name="connsiteY4" fmla="*/ 102775 h 593216"/>
                <a:gd name="connsiteX5" fmla="*/ 520132 w 1138094"/>
                <a:gd name="connsiteY5" fmla="*/ 593217 h 593216"/>
                <a:gd name="connsiteX6" fmla="*/ 617963 w 1138094"/>
                <a:gd name="connsiteY6" fmla="*/ 593217 h 593216"/>
                <a:gd name="connsiteX7" fmla="*/ 1136189 w 1138094"/>
                <a:gd name="connsiteY7" fmla="*/ 100632 h 593216"/>
                <a:gd name="connsiteX8" fmla="*/ 1138095 w 1138094"/>
                <a:gd name="connsiteY8" fmla="*/ 20212 h 593216"/>
                <a:gd name="connsiteX9" fmla="*/ 1138095 w 1138094"/>
                <a:gd name="connsiteY9" fmla="*/ 5410 h 593216"/>
                <a:gd name="connsiteX10" fmla="*/ 1138009 w 1138094"/>
                <a:gd name="connsiteY10" fmla="*/ 0 h 593216"/>
                <a:gd name="connsiteX11" fmla="*/ 617953 w 1138094"/>
                <a:gd name="connsiteY11" fmla="*/ 516893 h 593216"/>
                <a:gd name="connsiteX12" fmla="*/ 520141 w 1138094"/>
                <a:gd name="connsiteY12" fmla="*/ 516893 h 5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93216">
                  <a:moveTo>
                    <a:pt x="520141" y="516903"/>
                  </a:moveTo>
                  <a:cubicBezTo>
                    <a:pt x="235153" y="516903"/>
                    <a:pt x="1857" y="284597"/>
                    <a:pt x="86" y="10"/>
                  </a:cubicBezTo>
                  <a:cubicBezTo>
                    <a:pt x="67" y="1096"/>
                    <a:pt x="0" y="3105"/>
                    <a:pt x="0" y="4201"/>
                  </a:cubicBezTo>
                  <a:lnTo>
                    <a:pt x="0" y="22374"/>
                  </a:lnTo>
                  <a:cubicBezTo>
                    <a:pt x="0" y="32471"/>
                    <a:pt x="752" y="93078"/>
                    <a:pt x="2210" y="102775"/>
                  </a:cubicBezTo>
                  <a:cubicBezTo>
                    <a:pt x="16669" y="374895"/>
                    <a:pt x="244135" y="593217"/>
                    <a:pt x="520132" y="593217"/>
                  </a:cubicBezTo>
                  <a:lnTo>
                    <a:pt x="617963" y="593217"/>
                  </a:lnTo>
                  <a:cubicBezTo>
                    <a:pt x="894702" y="593217"/>
                    <a:pt x="1122664" y="373790"/>
                    <a:pt x="1136189" y="100632"/>
                  </a:cubicBezTo>
                  <a:cubicBezTo>
                    <a:pt x="1137456" y="91621"/>
                    <a:pt x="1138095" y="29556"/>
                    <a:pt x="1138095" y="20212"/>
                  </a:cubicBezTo>
                  <a:lnTo>
                    <a:pt x="1138095" y="5410"/>
                  </a:lnTo>
                  <a:cubicBezTo>
                    <a:pt x="1138095" y="4324"/>
                    <a:pt x="1138028" y="1086"/>
                    <a:pt x="1138009" y="0"/>
                  </a:cubicBezTo>
                  <a:cubicBezTo>
                    <a:pt x="1136237" y="284588"/>
                    <a:pt x="902941" y="516893"/>
                    <a:pt x="617953" y="516893"/>
                  </a:cubicBezTo>
                  <a:lnTo>
                    <a:pt x="520141" y="516893"/>
                  </a:lnTo>
                  <a:close/>
                </a:path>
              </a:pathLst>
            </a:custGeom>
            <a:solidFill>
              <a:srgbClr val="741600">
                <a:alpha val="3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0" name="Freeform: Shape 1929">
              <a:extLst>
                <a:ext uri="{FF2B5EF4-FFF2-40B4-BE49-F238E27FC236}">
                  <a16:creationId xmlns:a16="http://schemas.microsoft.com/office/drawing/2014/main" id="{3ECDDEB9-1363-4579-885E-9EE77AFDD104}"/>
                </a:ext>
              </a:extLst>
            </p:cNvPr>
            <p:cNvSpPr/>
            <p:nvPr/>
          </p:nvSpPr>
          <p:spPr>
            <a:xfrm>
              <a:off x="11968223" y="10199248"/>
              <a:ext cx="1138094" cy="587206"/>
            </a:xfrm>
            <a:custGeom>
              <a:avLst/>
              <a:gdLst>
                <a:gd name="connsiteX0" fmla="*/ 520141 w 1138094"/>
                <a:gd name="connsiteY0" fmla="*/ 517293 h 587206"/>
                <a:gd name="connsiteX1" fmla="*/ 67 w 1138094"/>
                <a:gd name="connsiteY1" fmla="*/ 0 h 587206"/>
                <a:gd name="connsiteX2" fmla="*/ 0 w 1138094"/>
                <a:gd name="connsiteY2" fmla="*/ 3972 h 587206"/>
                <a:gd name="connsiteX3" fmla="*/ 0 w 1138094"/>
                <a:gd name="connsiteY3" fmla="*/ 22708 h 587206"/>
                <a:gd name="connsiteX4" fmla="*/ 2648 w 1138094"/>
                <a:gd name="connsiteY4" fmla="*/ 102699 h 587206"/>
                <a:gd name="connsiteX5" fmla="*/ 520132 w 1138094"/>
                <a:gd name="connsiteY5" fmla="*/ 587207 h 587206"/>
                <a:gd name="connsiteX6" fmla="*/ 617963 w 1138094"/>
                <a:gd name="connsiteY6" fmla="*/ 587207 h 587206"/>
                <a:gd name="connsiteX7" fmla="*/ 1135818 w 1138094"/>
                <a:gd name="connsiteY7" fmla="*/ 100127 h 587206"/>
                <a:gd name="connsiteX8" fmla="*/ 1138095 w 1138094"/>
                <a:gd name="connsiteY8" fmla="*/ 20812 h 587206"/>
                <a:gd name="connsiteX9" fmla="*/ 1138095 w 1138094"/>
                <a:gd name="connsiteY9" fmla="*/ 5439 h 587206"/>
                <a:gd name="connsiteX10" fmla="*/ 1138028 w 1138094"/>
                <a:gd name="connsiteY10" fmla="*/ 0 h 587206"/>
                <a:gd name="connsiteX11" fmla="*/ 617953 w 1138094"/>
                <a:gd name="connsiteY11" fmla="*/ 517293 h 587206"/>
                <a:gd name="connsiteX12" fmla="*/ 520141 w 1138094"/>
                <a:gd name="connsiteY12" fmla="*/ 517293 h 58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7206">
                  <a:moveTo>
                    <a:pt x="520141" y="517293"/>
                  </a:moveTo>
                  <a:cubicBezTo>
                    <a:pt x="235020" y="517293"/>
                    <a:pt x="1619" y="284779"/>
                    <a:pt x="67" y="0"/>
                  </a:cubicBezTo>
                  <a:cubicBezTo>
                    <a:pt x="67" y="953"/>
                    <a:pt x="0" y="3020"/>
                    <a:pt x="0" y="3972"/>
                  </a:cubicBezTo>
                  <a:lnTo>
                    <a:pt x="0" y="22708"/>
                  </a:lnTo>
                  <a:cubicBezTo>
                    <a:pt x="0" y="34814"/>
                    <a:pt x="905" y="91069"/>
                    <a:pt x="2648" y="102699"/>
                  </a:cubicBezTo>
                  <a:cubicBezTo>
                    <a:pt x="19993" y="372037"/>
                    <a:pt x="246154" y="587207"/>
                    <a:pt x="520132" y="587207"/>
                  </a:cubicBezTo>
                  <a:lnTo>
                    <a:pt x="617963" y="587207"/>
                  </a:lnTo>
                  <a:cubicBezTo>
                    <a:pt x="892826" y="587207"/>
                    <a:pt x="1119578" y="370713"/>
                    <a:pt x="1135818" y="100127"/>
                  </a:cubicBezTo>
                  <a:cubicBezTo>
                    <a:pt x="1137323" y="89306"/>
                    <a:pt x="1138095" y="32023"/>
                    <a:pt x="1138095" y="20812"/>
                  </a:cubicBezTo>
                  <a:lnTo>
                    <a:pt x="1138095" y="5439"/>
                  </a:lnTo>
                  <a:cubicBezTo>
                    <a:pt x="1138095" y="4477"/>
                    <a:pt x="1138038" y="943"/>
                    <a:pt x="1138028" y="0"/>
                  </a:cubicBezTo>
                  <a:cubicBezTo>
                    <a:pt x="1136475" y="284769"/>
                    <a:pt x="903075" y="517293"/>
                    <a:pt x="617953" y="517293"/>
                  </a:cubicBezTo>
                  <a:lnTo>
                    <a:pt x="520141" y="517293"/>
                  </a:lnTo>
                  <a:close/>
                </a:path>
              </a:pathLst>
            </a:custGeom>
            <a:solidFill>
              <a:srgbClr val="741600">
                <a:alpha val="4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1" name="Freeform: Shape 1930">
              <a:extLst>
                <a:ext uri="{FF2B5EF4-FFF2-40B4-BE49-F238E27FC236}">
                  <a16:creationId xmlns:a16="http://schemas.microsoft.com/office/drawing/2014/main" id="{BEAD36EE-7088-47CC-AEA8-9080D7515184}"/>
                </a:ext>
              </a:extLst>
            </p:cNvPr>
            <p:cNvSpPr/>
            <p:nvPr/>
          </p:nvSpPr>
          <p:spPr>
            <a:xfrm>
              <a:off x="11968223" y="10204601"/>
              <a:ext cx="1138094" cy="581206"/>
            </a:xfrm>
            <a:custGeom>
              <a:avLst/>
              <a:gdLst>
                <a:gd name="connsiteX0" fmla="*/ 520141 w 1138094"/>
                <a:gd name="connsiteY0" fmla="*/ 517712 h 581206"/>
                <a:gd name="connsiteX1" fmla="*/ 57 w 1138094"/>
                <a:gd name="connsiteY1" fmla="*/ 10 h 581206"/>
                <a:gd name="connsiteX2" fmla="*/ 0 w 1138094"/>
                <a:gd name="connsiteY2" fmla="*/ 3772 h 581206"/>
                <a:gd name="connsiteX3" fmla="*/ 0 w 1138094"/>
                <a:gd name="connsiteY3" fmla="*/ 23041 h 581206"/>
                <a:gd name="connsiteX4" fmla="*/ 3095 w 1138094"/>
                <a:gd name="connsiteY4" fmla="*/ 102632 h 581206"/>
                <a:gd name="connsiteX5" fmla="*/ 520132 w 1138094"/>
                <a:gd name="connsiteY5" fmla="*/ 581206 h 581206"/>
                <a:gd name="connsiteX6" fmla="*/ 617963 w 1138094"/>
                <a:gd name="connsiteY6" fmla="*/ 581206 h 581206"/>
                <a:gd name="connsiteX7" fmla="*/ 1135437 w 1138094"/>
                <a:gd name="connsiteY7" fmla="*/ 99641 h 581206"/>
                <a:gd name="connsiteX8" fmla="*/ 1138095 w 1138094"/>
                <a:gd name="connsiteY8" fmla="*/ 21412 h 581206"/>
                <a:gd name="connsiteX9" fmla="*/ 1138095 w 1138094"/>
                <a:gd name="connsiteY9" fmla="*/ 5467 h 581206"/>
                <a:gd name="connsiteX10" fmla="*/ 1138038 w 1138094"/>
                <a:gd name="connsiteY10" fmla="*/ 0 h 581206"/>
                <a:gd name="connsiteX11" fmla="*/ 617953 w 1138094"/>
                <a:gd name="connsiteY11" fmla="*/ 517703 h 581206"/>
                <a:gd name="connsiteX12" fmla="*/ 520141 w 1138094"/>
                <a:gd name="connsiteY12" fmla="*/ 517703 h 58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81206">
                  <a:moveTo>
                    <a:pt x="520141" y="517712"/>
                  </a:moveTo>
                  <a:cubicBezTo>
                    <a:pt x="234887" y="517712"/>
                    <a:pt x="1391" y="284969"/>
                    <a:pt x="57" y="10"/>
                  </a:cubicBezTo>
                  <a:cubicBezTo>
                    <a:pt x="48" y="829"/>
                    <a:pt x="0" y="2953"/>
                    <a:pt x="0" y="3772"/>
                  </a:cubicBezTo>
                  <a:lnTo>
                    <a:pt x="0" y="23041"/>
                  </a:lnTo>
                  <a:cubicBezTo>
                    <a:pt x="0" y="37157"/>
                    <a:pt x="1048" y="89078"/>
                    <a:pt x="3095" y="102632"/>
                  </a:cubicBezTo>
                  <a:cubicBezTo>
                    <a:pt x="23327" y="369180"/>
                    <a:pt x="248174" y="581206"/>
                    <a:pt x="520132" y="581206"/>
                  </a:cubicBezTo>
                  <a:lnTo>
                    <a:pt x="617963" y="581206"/>
                  </a:lnTo>
                  <a:cubicBezTo>
                    <a:pt x="890959" y="581206"/>
                    <a:pt x="1116492" y="367637"/>
                    <a:pt x="1135437" y="99641"/>
                  </a:cubicBezTo>
                  <a:cubicBezTo>
                    <a:pt x="1137199" y="87020"/>
                    <a:pt x="1138095" y="34490"/>
                    <a:pt x="1138095" y="21412"/>
                  </a:cubicBezTo>
                  <a:lnTo>
                    <a:pt x="1138095" y="5467"/>
                  </a:lnTo>
                  <a:cubicBezTo>
                    <a:pt x="1138095" y="4648"/>
                    <a:pt x="1138047" y="819"/>
                    <a:pt x="1138038" y="0"/>
                  </a:cubicBezTo>
                  <a:cubicBezTo>
                    <a:pt x="1136704" y="284959"/>
                    <a:pt x="903218" y="517703"/>
                    <a:pt x="617953" y="517703"/>
                  </a:cubicBezTo>
                  <a:lnTo>
                    <a:pt x="520141" y="517703"/>
                  </a:lnTo>
                  <a:close/>
                </a:path>
              </a:pathLst>
            </a:custGeom>
            <a:solidFill>
              <a:srgbClr val="741600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2" name="Freeform: Shape 1931">
              <a:extLst>
                <a:ext uri="{FF2B5EF4-FFF2-40B4-BE49-F238E27FC236}">
                  <a16:creationId xmlns:a16="http://schemas.microsoft.com/office/drawing/2014/main" id="{CA31E75C-9385-4C8A-90FE-9529B0540DD4}"/>
                </a:ext>
              </a:extLst>
            </p:cNvPr>
            <p:cNvSpPr/>
            <p:nvPr/>
          </p:nvSpPr>
          <p:spPr>
            <a:xfrm>
              <a:off x="11968223" y="10209983"/>
              <a:ext cx="1138094" cy="575186"/>
            </a:xfrm>
            <a:custGeom>
              <a:avLst/>
              <a:gdLst>
                <a:gd name="connsiteX0" fmla="*/ 520141 w 1138094"/>
                <a:gd name="connsiteY0" fmla="*/ 518112 h 575186"/>
                <a:gd name="connsiteX1" fmla="*/ 48 w 1138094"/>
                <a:gd name="connsiteY1" fmla="*/ 0 h 575186"/>
                <a:gd name="connsiteX2" fmla="*/ 0 w 1138094"/>
                <a:gd name="connsiteY2" fmla="*/ 3534 h 575186"/>
                <a:gd name="connsiteX3" fmla="*/ 0 w 1138094"/>
                <a:gd name="connsiteY3" fmla="*/ 23365 h 575186"/>
                <a:gd name="connsiteX4" fmla="*/ 3543 w 1138094"/>
                <a:gd name="connsiteY4" fmla="*/ 102556 h 575186"/>
                <a:gd name="connsiteX5" fmla="*/ 520132 w 1138094"/>
                <a:gd name="connsiteY5" fmla="*/ 575186 h 575186"/>
                <a:gd name="connsiteX6" fmla="*/ 617963 w 1138094"/>
                <a:gd name="connsiteY6" fmla="*/ 575186 h 575186"/>
                <a:gd name="connsiteX7" fmla="*/ 1135056 w 1138094"/>
                <a:gd name="connsiteY7" fmla="*/ 99136 h 575186"/>
                <a:gd name="connsiteX8" fmla="*/ 1138095 w 1138094"/>
                <a:gd name="connsiteY8" fmla="*/ 22012 h 575186"/>
                <a:gd name="connsiteX9" fmla="*/ 1138095 w 1138094"/>
                <a:gd name="connsiteY9" fmla="*/ 5496 h 575186"/>
                <a:gd name="connsiteX10" fmla="*/ 1138047 w 1138094"/>
                <a:gd name="connsiteY10" fmla="*/ 0 h 575186"/>
                <a:gd name="connsiteX11" fmla="*/ 617953 w 1138094"/>
                <a:gd name="connsiteY11" fmla="*/ 518112 h 575186"/>
                <a:gd name="connsiteX12" fmla="*/ 520141 w 1138094"/>
                <a:gd name="connsiteY12" fmla="*/ 518112 h 57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75186">
                  <a:moveTo>
                    <a:pt x="520141" y="518112"/>
                  </a:moveTo>
                  <a:cubicBezTo>
                    <a:pt x="234744" y="518112"/>
                    <a:pt x="1162" y="285150"/>
                    <a:pt x="48" y="0"/>
                  </a:cubicBezTo>
                  <a:cubicBezTo>
                    <a:pt x="48" y="676"/>
                    <a:pt x="0" y="2857"/>
                    <a:pt x="0" y="3534"/>
                  </a:cubicBezTo>
                  <a:lnTo>
                    <a:pt x="0" y="23365"/>
                  </a:lnTo>
                  <a:cubicBezTo>
                    <a:pt x="0" y="39491"/>
                    <a:pt x="1210" y="87058"/>
                    <a:pt x="3543" y="102556"/>
                  </a:cubicBezTo>
                  <a:cubicBezTo>
                    <a:pt x="26670" y="366312"/>
                    <a:pt x="250193" y="575186"/>
                    <a:pt x="520132" y="575186"/>
                  </a:cubicBezTo>
                  <a:lnTo>
                    <a:pt x="617963" y="575186"/>
                  </a:lnTo>
                  <a:cubicBezTo>
                    <a:pt x="889092" y="575186"/>
                    <a:pt x="1113415" y="364550"/>
                    <a:pt x="1135056" y="99136"/>
                  </a:cubicBezTo>
                  <a:cubicBezTo>
                    <a:pt x="1137066" y="84715"/>
                    <a:pt x="1138095" y="36966"/>
                    <a:pt x="1138095" y="22012"/>
                  </a:cubicBezTo>
                  <a:lnTo>
                    <a:pt x="1138095" y="5496"/>
                  </a:lnTo>
                  <a:cubicBezTo>
                    <a:pt x="1138095" y="4810"/>
                    <a:pt x="1138047" y="676"/>
                    <a:pt x="1138047" y="0"/>
                  </a:cubicBezTo>
                  <a:cubicBezTo>
                    <a:pt x="1136942" y="285150"/>
                    <a:pt x="903351" y="518112"/>
                    <a:pt x="617953" y="518112"/>
                  </a:cubicBezTo>
                  <a:lnTo>
                    <a:pt x="520141" y="518112"/>
                  </a:lnTo>
                  <a:close/>
                </a:path>
              </a:pathLst>
            </a:custGeom>
            <a:solidFill>
              <a:srgbClr val="741600">
                <a:alpha val="6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3" name="Freeform: Shape 1932">
              <a:extLst>
                <a:ext uri="{FF2B5EF4-FFF2-40B4-BE49-F238E27FC236}">
                  <a16:creationId xmlns:a16="http://schemas.microsoft.com/office/drawing/2014/main" id="{28EBE375-81A0-48FE-A552-2BB673D3B4C8}"/>
                </a:ext>
              </a:extLst>
            </p:cNvPr>
            <p:cNvSpPr/>
            <p:nvPr/>
          </p:nvSpPr>
          <p:spPr>
            <a:xfrm>
              <a:off x="11968223" y="10215345"/>
              <a:ext cx="1138094" cy="569185"/>
            </a:xfrm>
            <a:custGeom>
              <a:avLst/>
              <a:gdLst>
                <a:gd name="connsiteX0" fmla="*/ 520141 w 1138094"/>
                <a:gd name="connsiteY0" fmla="*/ 518512 h 569185"/>
                <a:gd name="connsiteX1" fmla="*/ 38 w 1138094"/>
                <a:gd name="connsiteY1" fmla="*/ 0 h 569185"/>
                <a:gd name="connsiteX2" fmla="*/ 0 w 1138094"/>
                <a:gd name="connsiteY2" fmla="*/ 3324 h 569185"/>
                <a:gd name="connsiteX3" fmla="*/ 0 w 1138094"/>
                <a:gd name="connsiteY3" fmla="*/ 23698 h 569185"/>
                <a:gd name="connsiteX4" fmla="*/ 3981 w 1138094"/>
                <a:gd name="connsiteY4" fmla="*/ 102489 h 569185"/>
                <a:gd name="connsiteX5" fmla="*/ 520132 w 1138094"/>
                <a:gd name="connsiteY5" fmla="*/ 569185 h 569185"/>
                <a:gd name="connsiteX6" fmla="*/ 617963 w 1138094"/>
                <a:gd name="connsiteY6" fmla="*/ 569185 h 569185"/>
                <a:gd name="connsiteX7" fmla="*/ 1134675 w 1138094"/>
                <a:gd name="connsiteY7" fmla="*/ 98650 h 569185"/>
                <a:gd name="connsiteX8" fmla="*/ 1138095 w 1138094"/>
                <a:gd name="connsiteY8" fmla="*/ 22622 h 569185"/>
                <a:gd name="connsiteX9" fmla="*/ 1138095 w 1138094"/>
                <a:gd name="connsiteY9" fmla="*/ 5525 h 569185"/>
                <a:gd name="connsiteX10" fmla="*/ 1138057 w 1138094"/>
                <a:gd name="connsiteY10" fmla="*/ 10 h 569185"/>
                <a:gd name="connsiteX11" fmla="*/ 617953 w 1138094"/>
                <a:gd name="connsiteY11" fmla="*/ 518522 h 569185"/>
                <a:gd name="connsiteX12" fmla="*/ 520141 w 1138094"/>
                <a:gd name="connsiteY12" fmla="*/ 518522 h 56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094" h="569185">
                  <a:moveTo>
                    <a:pt x="520141" y="518512"/>
                  </a:moveTo>
                  <a:cubicBezTo>
                    <a:pt x="234610" y="518512"/>
                    <a:pt x="924" y="285340"/>
                    <a:pt x="38" y="0"/>
                  </a:cubicBezTo>
                  <a:cubicBezTo>
                    <a:pt x="28" y="543"/>
                    <a:pt x="0" y="2772"/>
                    <a:pt x="0" y="3324"/>
                  </a:cubicBezTo>
                  <a:lnTo>
                    <a:pt x="0" y="23698"/>
                  </a:lnTo>
                  <a:cubicBezTo>
                    <a:pt x="0" y="41843"/>
                    <a:pt x="1362" y="85049"/>
                    <a:pt x="3981" y="102489"/>
                  </a:cubicBezTo>
                  <a:cubicBezTo>
                    <a:pt x="29994" y="363455"/>
                    <a:pt x="252213" y="569185"/>
                    <a:pt x="520132" y="569185"/>
                  </a:cubicBezTo>
                  <a:lnTo>
                    <a:pt x="617963" y="569185"/>
                  </a:lnTo>
                  <a:cubicBezTo>
                    <a:pt x="887225" y="569185"/>
                    <a:pt x="1110319" y="361474"/>
                    <a:pt x="1134675" y="98650"/>
                  </a:cubicBezTo>
                  <a:cubicBezTo>
                    <a:pt x="1136932" y="82430"/>
                    <a:pt x="1138095" y="39434"/>
                    <a:pt x="1138095" y="22622"/>
                  </a:cubicBezTo>
                  <a:lnTo>
                    <a:pt x="1138095" y="5525"/>
                  </a:lnTo>
                  <a:cubicBezTo>
                    <a:pt x="1138095" y="4982"/>
                    <a:pt x="1138057" y="553"/>
                    <a:pt x="1138057" y="10"/>
                  </a:cubicBezTo>
                  <a:cubicBezTo>
                    <a:pt x="1137171" y="285340"/>
                    <a:pt x="903484" y="518522"/>
                    <a:pt x="617953" y="518522"/>
                  </a:cubicBezTo>
                  <a:lnTo>
                    <a:pt x="520141" y="518522"/>
                  </a:lnTo>
                  <a:close/>
                </a:path>
              </a:pathLst>
            </a:custGeom>
            <a:solidFill>
              <a:srgbClr val="741600">
                <a:alpha val="6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4" name="Freeform: Shape 1933">
              <a:extLst>
                <a:ext uri="{FF2B5EF4-FFF2-40B4-BE49-F238E27FC236}">
                  <a16:creationId xmlns:a16="http://schemas.microsoft.com/office/drawing/2014/main" id="{F042737F-C0F4-459A-BDB7-7BDA07ECBB70}"/>
                </a:ext>
              </a:extLst>
            </p:cNvPr>
            <p:cNvSpPr/>
            <p:nvPr/>
          </p:nvSpPr>
          <p:spPr>
            <a:xfrm>
              <a:off x="11968233" y="10220727"/>
              <a:ext cx="1138104" cy="563165"/>
            </a:xfrm>
            <a:custGeom>
              <a:avLst/>
              <a:gdLst>
                <a:gd name="connsiteX0" fmla="*/ 520132 w 1138104"/>
                <a:gd name="connsiteY0" fmla="*/ 518913 h 563165"/>
                <a:gd name="connsiteX1" fmla="*/ 29 w 1138104"/>
                <a:gd name="connsiteY1" fmla="*/ 0 h 563165"/>
                <a:gd name="connsiteX2" fmla="*/ 0 w 1138104"/>
                <a:gd name="connsiteY2" fmla="*/ 3096 h 563165"/>
                <a:gd name="connsiteX3" fmla="*/ 0 w 1138104"/>
                <a:gd name="connsiteY3" fmla="*/ 24012 h 563165"/>
                <a:gd name="connsiteX4" fmla="*/ 4429 w 1138104"/>
                <a:gd name="connsiteY4" fmla="*/ 102413 h 563165"/>
                <a:gd name="connsiteX5" fmla="*/ 520141 w 1138104"/>
                <a:gd name="connsiteY5" fmla="*/ 563166 h 563165"/>
                <a:gd name="connsiteX6" fmla="*/ 617973 w 1138104"/>
                <a:gd name="connsiteY6" fmla="*/ 563166 h 563165"/>
                <a:gd name="connsiteX7" fmla="*/ 1134304 w 1138104"/>
                <a:gd name="connsiteY7" fmla="*/ 98136 h 563165"/>
                <a:gd name="connsiteX8" fmla="*/ 1138104 w 1138104"/>
                <a:gd name="connsiteY8" fmla="*/ 23203 h 563165"/>
                <a:gd name="connsiteX9" fmla="*/ 1138104 w 1138104"/>
                <a:gd name="connsiteY9" fmla="*/ 5544 h 563165"/>
                <a:gd name="connsiteX10" fmla="*/ 1138076 w 1138104"/>
                <a:gd name="connsiteY10" fmla="*/ 0 h 563165"/>
                <a:gd name="connsiteX11" fmla="*/ 617973 w 1138104"/>
                <a:gd name="connsiteY11" fmla="*/ 518913 h 563165"/>
                <a:gd name="connsiteX12" fmla="*/ 520132 w 1138104"/>
                <a:gd name="connsiteY12" fmla="*/ 518913 h 5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63165">
                  <a:moveTo>
                    <a:pt x="520132" y="518913"/>
                  </a:moveTo>
                  <a:cubicBezTo>
                    <a:pt x="234468" y="518913"/>
                    <a:pt x="686" y="285512"/>
                    <a:pt x="29" y="0"/>
                  </a:cubicBezTo>
                  <a:cubicBezTo>
                    <a:pt x="29" y="410"/>
                    <a:pt x="0" y="2686"/>
                    <a:pt x="0" y="3096"/>
                  </a:cubicBezTo>
                  <a:lnTo>
                    <a:pt x="0" y="24012"/>
                  </a:lnTo>
                  <a:cubicBezTo>
                    <a:pt x="0" y="44187"/>
                    <a:pt x="1505" y="83030"/>
                    <a:pt x="4429" y="102413"/>
                  </a:cubicBezTo>
                  <a:cubicBezTo>
                    <a:pt x="33338" y="360588"/>
                    <a:pt x="254232" y="563166"/>
                    <a:pt x="520141" y="563166"/>
                  </a:cubicBezTo>
                  <a:lnTo>
                    <a:pt x="617973" y="563166"/>
                  </a:lnTo>
                  <a:cubicBezTo>
                    <a:pt x="885358" y="563166"/>
                    <a:pt x="1107244" y="358388"/>
                    <a:pt x="1134304" y="98136"/>
                  </a:cubicBezTo>
                  <a:cubicBezTo>
                    <a:pt x="1136818" y="80105"/>
                    <a:pt x="1138104" y="41891"/>
                    <a:pt x="1138104" y="23203"/>
                  </a:cubicBezTo>
                  <a:lnTo>
                    <a:pt x="1138104" y="5544"/>
                  </a:lnTo>
                  <a:cubicBezTo>
                    <a:pt x="1138104" y="5134"/>
                    <a:pt x="1138076" y="410"/>
                    <a:pt x="1138076" y="0"/>
                  </a:cubicBezTo>
                  <a:cubicBezTo>
                    <a:pt x="1137418" y="285522"/>
                    <a:pt x="903637" y="518913"/>
                    <a:pt x="617973" y="518913"/>
                  </a:cubicBezTo>
                  <a:lnTo>
                    <a:pt x="520132" y="518913"/>
                  </a:lnTo>
                  <a:close/>
                </a:path>
              </a:pathLst>
            </a:custGeom>
            <a:solidFill>
              <a:srgbClr val="741600">
                <a:alpha val="7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5" name="Freeform: Shape 1934">
              <a:extLst>
                <a:ext uri="{FF2B5EF4-FFF2-40B4-BE49-F238E27FC236}">
                  <a16:creationId xmlns:a16="http://schemas.microsoft.com/office/drawing/2014/main" id="{981C78D7-FE06-46C0-8D8B-200BABEE704B}"/>
                </a:ext>
              </a:extLst>
            </p:cNvPr>
            <p:cNvSpPr/>
            <p:nvPr/>
          </p:nvSpPr>
          <p:spPr>
            <a:xfrm>
              <a:off x="11968233" y="10226080"/>
              <a:ext cx="1138104" cy="557174"/>
            </a:xfrm>
            <a:custGeom>
              <a:avLst/>
              <a:gdLst>
                <a:gd name="connsiteX0" fmla="*/ 520132 w 1138104"/>
                <a:gd name="connsiteY0" fmla="*/ 519331 h 557174"/>
                <a:gd name="connsiteX1" fmla="*/ 19 w 1138104"/>
                <a:gd name="connsiteY1" fmla="*/ 0 h 557174"/>
                <a:gd name="connsiteX2" fmla="*/ 0 w 1138104"/>
                <a:gd name="connsiteY2" fmla="*/ 2886 h 557174"/>
                <a:gd name="connsiteX3" fmla="*/ 0 w 1138104"/>
                <a:gd name="connsiteY3" fmla="*/ 24365 h 557174"/>
                <a:gd name="connsiteX4" fmla="*/ 4867 w 1138104"/>
                <a:gd name="connsiteY4" fmla="*/ 102356 h 557174"/>
                <a:gd name="connsiteX5" fmla="*/ 520141 w 1138104"/>
                <a:gd name="connsiteY5" fmla="*/ 557174 h 557174"/>
                <a:gd name="connsiteX6" fmla="*/ 617973 w 1138104"/>
                <a:gd name="connsiteY6" fmla="*/ 557174 h 557174"/>
                <a:gd name="connsiteX7" fmla="*/ 1133923 w 1138104"/>
                <a:gd name="connsiteY7" fmla="*/ 97660 h 557174"/>
                <a:gd name="connsiteX8" fmla="*/ 1138104 w 1138104"/>
                <a:gd name="connsiteY8" fmla="*/ 23822 h 557174"/>
                <a:gd name="connsiteX9" fmla="*/ 1138104 w 1138104"/>
                <a:gd name="connsiteY9" fmla="*/ 5582 h 557174"/>
                <a:gd name="connsiteX10" fmla="*/ 1138085 w 1138104"/>
                <a:gd name="connsiteY10" fmla="*/ 0 h 557174"/>
                <a:gd name="connsiteX11" fmla="*/ 617973 w 1138104"/>
                <a:gd name="connsiteY11" fmla="*/ 519331 h 557174"/>
                <a:gd name="connsiteX12" fmla="*/ 520132 w 1138104"/>
                <a:gd name="connsiteY12" fmla="*/ 519331 h 55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7174">
                  <a:moveTo>
                    <a:pt x="520132" y="519331"/>
                  </a:moveTo>
                  <a:cubicBezTo>
                    <a:pt x="234325" y="519331"/>
                    <a:pt x="448" y="285712"/>
                    <a:pt x="19" y="0"/>
                  </a:cubicBezTo>
                  <a:cubicBezTo>
                    <a:pt x="19" y="276"/>
                    <a:pt x="0" y="2610"/>
                    <a:pt x="0" y="2886"/>
                  </a:cubicBezTo>
                  <a:lnTo>
                    <a:pt x="0" y="24365"/>
                  </a:lnTo>
                  <a:cubicBezTo>
                    <a:pt x="0" y="46549"/>
                    <a:pt x="1667" y="81039"/>
                    <a:pt x="4867" y="102356"/>
                  </a:cubicBezTo>
                  <a:cubicBezTo>
                    <a:pt x="36671" y="357749"/>
                    <a:pt x="256251" y="557174"/>
                    <a:pt x="520141" y="557174"/>
                  </a:cubicBezTo>
                  <a:lnTo>
                    <a:pt x="617973" y="557174"/>
                  </a:lnTo>
                  <a:cubicBezTo>
                    <a:pt x="883491" y="557174"/>
                    <a:pt x="1104157" y="355320"/>
                    <a:pt x="1133923" y="97660"/>
                  </a:cubicBezTo>
                  <a:cubicBezTo>
                    <a:pt x="1136685" y="77829"/>
                    <a:pt x="1138104" y="44377"/>
                    <a:pt x="1138104" y="23822"/>
                  </a:cubicBezTo>
                  <a:lnTo>
                    <a:pt x="1138104" y="5582"/>
                  </a:lnTo>
                  <a:cubicBezTo>
                    <a:pt x="1138104" y="5315"/>
                    <a:pt x="1138085" y="276"/>
                    <a:pt x="1138085" y="0"/>
                  </a:cubicBezTo>
                  <a:cubicBezTo>
                    <a:pt x="1137647" y="285712"/>
                    <a:pt x="903770" y="519331"/>
                    <a:pt x="617973" y="519331"/>
                  </a:cubicBezTo>
                  <a:lnTo>
                    <a:pt x="520132" y="519331"/>
                  </a:lnTo>
                  <a:close/>
                </a:path>
              </a:pathLst>
            </a:custGeom>
            <a:solidFill>
              <a:srgbClr val="741600">
                <a:alpha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6" name="Freeform: Shape 1935">
              <a:extLst>
                <a:ext uri="{FF2B5EF4-FFF2-40B4-BE49-F238E27FC236}">
                  <a16:creationId xmlns:a16="http://schemas.microsoft.com/office/drawing/2014/main" id="{4927C7F7-C07E-4160-8C58-620E39317DC8}"/>
                </a:ext>
              </a:extLst>
            </p:cNvPr>
            <p:cNvSpPr/>
            <p:nvPr/>
          </p:nvSpPr>
          <p:spPr>
            <a:xfrm>
              <a:off x="11968233" y="10231443"/>
              <a:ext cx="1138104" cy="551173"/>
            </a:xfrm>
            <a:custGeom>
              <a:avLst/>
              <a:gdLst>
                <a:gd name="connsiteX0" fmla="*/ 520132 w 1138104"/>
                <a:gd name="connsiteY0" fmla="*/ 519741 h 551173"/>
                <a:gd name="connsiteX1" fmla="*/ 10 w 1138104"/>
                <a:gd name="connsiteY1" fmla="*/ 10 h 551173"/>
                <a:gd name="connsiteX2" fmla="*/ 0 w 1138104"/>
                <a:gd name="connsiteY2" fmla="*/ 2677 h 551173"/>
                <a:gd name="connsiteX3" fmla="*/ 0 w 1138104"/>
                <a:gd name="connsiteY3" fmla="*/ 24698 h 551173"/>
                <a:gd name="connsiteX4" fmla="*/ 5315 w 1138104"/>
                <a:gd name="connsiteY4" fmla="*/ 102299 h 551173"/>
                <a:gd name="connsiteX5" fmla="*/ 520141 w 1138104"/>
                <a:gd name="connsiteY5" fmla="*/ 551174 h 551173"/>
                <a:gd name="connsiteX6" fmla="*/ 617973 w 1138104"/>
                <a:gd name="connsiteY6" fmla="*/ 551174 h 551173"/>
                <a:gd name="connsiteX7" fmla="*/ 1133542 w 1138104"/>
                <a:gd name="connsiteY7" fmla="*/ 97165 h 551173"/>
                <a:gd name="connsiteX8" fmla="*/ 1138104 w 1138104"/>
                <a:gd name="connsiteY8" fmla="*/ 24422 h 551173"/>
                <a:gd name="connsiteX9" fmla="*/ 1138104 w 1138104"/>
                <a:gd name="connsiteY9" fmla="*/ 5610 h 551173"/>
                <a:gd name="connsiteX10" fmla="*/ 1138095 w 1138104"/>
                <a:gd name="connsiteY10" fmla="*/ 0 h 551173"/>
                <a:gd name="connsiteX11" fmla="*/ 617973 w 1138104"/>
                <a:gd name="connsiteY11" fmla="*/ 519732 h 551173"/>
                <a:gd name="connsiteX12" fmla="*/ 520132 w 1138104"/>
                <a:gd name="connsiteY12" fmla="*/ 519732 h 55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04" h="551173">
                  <a:moveTo>
                    <a:pt x="520132" y="519741"/>
                  </a:moveTo>
                  <a:cubicBezTo>
                    <a:pt x="234191" y="519741"/>
                    <a:pt x="229" y="285902"/>
                    <a:pt x="10" y="10"/>
                  </a:cubicBezTo>
                  <a:cubicBezTo>
                    <a:pt x="10" y="152"/>
                    <a:pt x="0" y="2543"/>
                    <a:pt x="0" y="2677"/>
                  </a:cubicBezTo>
                  <a:lnTo>
                    <a:pt x="0" y="24698"/>
                  </a:lnTo>
                  <a:cubicBezTo>
                    <a:pt x="0" y="48901"/>
                    <a:pt x="1810" y="79038"/>
                    <a:pt x="5315" y="102299"/>
                  </a:cubicBezTo>
                  <a:cubicBezTo>
                    <a:pt x="40005" y="354901"/>
                    <a:pt x="258271" y="551174"/>
                    <a:pt x="520141" y="551174"/>
                  </a:cubicBezTo>
                  <a:lnTo>
                    <a:pt x="617973" y="551174"/>
                  </a:lnTo>
                  <a:cubicBezTo>
                    <a:pt x="881625" y="551174"/>
                    <a:pt x="1101071" y="352244"/>
                    <a:pt x="1133542" y="97165"/>
                  </a:cubicBezTo>
                  <a:cubicBezTo>
                    <a:pt x="1136552" y="75533"/>
                    <a:pt x="1138104" y="46854"/>
                    <a:pt x="1138104" y="24422"/>
                  </a:cubicBezTo>
                  <a:lnTo>
                    <a:pt x="1138104" y="5610"/>
                  </a:lnTo>
                  <a:cubicBezTo>
                    <a:pt x="1138104" y="5467"/>
                    <a:pt x="1138095" y="143"/>
                    <a:pt x="1138095" y="0"/>
                  </a:cubicBezTo>
                  <a:cubicBezTo>
                    <a:pt x="1137876" y="285902"/>
                    <a:pt x="903904" y="519732"/>
                    <a:pt x="617973" y="519732"/>
                  </a:cubicBezTo>
                  <a:lnTo>
                    <a:pt x="520132" y="519732"/>
                  </a:lnTo>
                  <a:close/>
                </a:path>
              </a:pathLst>
            </a:custGeom>
            <a:solidFill>
              <a:srgbClr val="741600">
                <a:alpha val="9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7" name="Freeform: Shape 1936">
              <a:extLst>
                <a:ext uri="{FF2B5EF4-FFF2-40B4-BE49-F238E27FC236}">
                  <a16:creationId xmlns:a16="http://schemas.microsoft.com/office/drawing/2014/main" id="{5B883A36-41A9-423B-A213-DC433E9EA72E}"/>
                </a:ext>
              </a:extLst>
            </p:cNvPr>
            <p:cNvSpPr/>
            <p:nvPr/>
          </p:nvSpPr>
          <p:spPr>
            <a:xfrm>
              <a:off x="11968242" y="10236815"/>
              <a:ext cx="1138094" cy="545153"/>
            </a:xfrm>
            <a:custGeom>
              <a:avLst/>
              <a:gdLst>
                <a:gd name="connsiteX0" fmla="*/ 617963 w 1138094"/>
                <a:gd name="connsiteY0" fmla="*/ 520142 h 545153"/>
                <a:gd name="connsiteX1" fmla="*/ 520132 w 1138094"/>
                <a:gd name="connsiteY1" fmla="*/ 520142 h 545153"/>
                <a:gd name="connsiteX2" fmla="*/ 0 w 1138094"/>
                <a:gd name="connsiteY2" fmla="*/ 0 h 545153"/>
                <a:gd name="connsiteX3" fmla="*/ 0 w 1138094"/>
                <a:gd name="connsiteY3" fmla="*/ 25022 h 545153"/>
                <a:gd name="connsiteX4" fmla="*/ 520132 w 1138094"/>
                <a:gd name="connsiteY4" fmla="*/ 545154 h 545153"/>
                <a:gd name="connsiteX5" fmla="*/ 617963 w 1138094"/>
                <a:gd name="connsiteY5" fmla="*/ 545154 h 545153"/>
                <a:gd name="connsiteX6" fmla="*/ 1138095 w 1138094"/>
                <a:gd name="connsiteY6" fmla="*/ 25022 h 545153"/>
                <a:gd name="connsiteX7" fmla="*/ 1138095 w 1138094"/>
                <a:gd name="connsiteY7" fmla="*/ 0 h 545153"/>
                <a:gd name="connsiteX8" fmla="*/ 617963 w 1138094"/>
                <a:gd name="connsiteY8" fmla="*/ 520142 h 54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094" h="545153">
                  <a:moveTo>
                    <a:pt x="617963" y="520142"/>
                  </a:moveTo>
                  <a:lnTo>
                    <a:pt x="520132" y="520142"/>
                  </a:lnTo>
                  <a:cubicBezTo>
                    <a:pt x="234058" y="520142"/>
                    <a:pt x="0" y="286074"/>
                    <a:pt x="0" y="0"/>
                  </a:cubicBezTo>
                  <a:lnTo>
                    <a:pt x="0" y="25022"/>
                  </a:lnTo>
                  <a:cubicBezTo>
                    <a:pt x="0" y="311096"/>
                    <a:pt x="234058" y="545154"/>
                    <a:pt x="520132" y="545154"/>
                  </a:cubicBezTo>
                  <a:lnTo>
                    <a:pt x="617963" y="545154"/>
                  </a:lnTo>
                  <a:cubicBezTo>
                    <a:pt x="904037" y="545154"/>
                    <a:pt x="1138095" y="311096"/>
                    <a:pt x="1138095" y="25022"/>
                  </a:cubicBezTo>
                  <a:lnTo>
                    <a:pt x="1138095" y="0"/>
                  </a:lnTo>
                  <a:cubicBezTo>
                    <a:pt x="1138095" y="286074"/>
                    <a:pt x="904037" y="520142"/>
                    <a:pt x="617963" y="520142"/>
                  </a:cubicBezTo>
                  <a:close/>
                </a:path>
              </a:pathLst>
            </a:custGeom>
            <a:solidFill>
              <a:srgbClr val="741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38" name="Freeform: Shape 1937">
            <a:extLst>
              <a:ext uri="{FF2B5EF4-FFF2-40B4-BE49-F238E27FC236}">
                <a16:creationId xmlns:a16="http://schemas.microsoft.com/office/drawing/2014/main" id="{DE3C90E2-B1D7-4513-84A8-02C8FC7993CF}"/>
              </a:ext>
            </a:extLst>
          </p:cNvPr>
          <p:cNvSpPr/>
          <p:nvPr/>
        </p:nvSpPr>
        <p:spPr>
          <a:xfrm>
            <a:off x="20306753" y="1946773"/>
            <a:ext cx="318283" cy="197915"/>
          </a:xfrm>
          <a:custGeom>
            <a:avLst/>
            <a:gdLst>
              <a:gd name="connsiteX0" fmla="*/ 315133 w 318283"/>
              <a:gd name="connsiteY0" fmla="*/ 184396 h 197915"/>
              <a:gd name="connsiteX1" fmla="*/ 148616 w 318283"/>
              <a:gd name="connsiteY1" fmla="*/ 139962 h 197915"/>
              <a:gd name="connsiteX2" fmla="*/ 2455 w 318283"/>
              <a:gd name="connsiteY2" fmla="*/ 19147 h 197915"/>
              <a:gd name="connsiteX3" fmla="*/ 190193 w 318283"/>
              <a:gd name="connsiteY3" fmla="*/ 42369 h 197915"/>
              <a:gd name="connsiteX4" fmla="*/ 315133 w 318283"/>
              <a:gd name="connsiteY4" fmla="*/ 184396 h 19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83" h="197915">
                <a:moveTo>
                  <a:pt x="315133" y="184396"/>
                </a:moveTo>
                <a:cubicBezTo>
                  <a:pt x="297797" y="217200"/>
                  <a:pt x="234961" y="185596"/>
                  <a:pt x="148616" y="139962"/>
                </a:cubicBezTo>
                <a:cubicBezTo>
                  <a:pt x="62282" y="94337"/>
                  <a:pt x="-14880" y="51970"/>
                  <a:pt x="2455" y="19147"/>
                </a:cubicBezTo>
                <a:cubicBezTo>
                  <a:pt x="19791" y="-13657"/>
                  <a:pt x="103849" y="-3275"/>
                  <a:pt x="190193" y="42369"/>
                </a:cubicBezTo>
                <a:cubicBezTo>
                  <a:pt x="276527" y="87994"/>
                  <a:pt x="332468" y="151582"/>
                  <a:pt x="315133" y="184396"/>
                </a:cubicBezTo>
                <a:close/>
              </a:path>
            </a:pathLst>
          </a:custGeom>
          <a:solidFill>
            <a:srgbClr val="FFFA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39" name="Freeform: Shape 1938">
            <a:extLst>
              <a:ext uri="{FF2B5EF4-FFF2-40B4-BE49-F238E27FC236}">
                <a16:creationId xmlns:a16="http://schemas.microsoft.com/office/drawing/2014/main" id="{B95EC5E8-EA11-46F2-8D43-B09363867DAE}"/>
              </a:ext>
            </a:extLst>
          </p:cNvPr>
          <p:cNvSpPr/>
          <p:nvPr/>
        </p:nvSpPr>
        <p:spPr>
          <a:xfrm>
            <a:off x="19700895" y="2436732"/>
            <a:ext cx="1043654" cy="527008"/>
          </a:xfrm>
          <a:custGeom>
            <a:avLst/>
            <a:gdLst>
              <a:gd name="connsiteX0" fmla="*/ 566681 w 1043654"/>
              <a:gd name="connsiteY0" fmla="*/ 476974 h 527008"/>
              <a:gd name="connsiteX1" fmla="*/ 476974 w 1043654"/>
              <a:gd name="connsiteY1" fmla="*/ 476974 h 527008"/>
              <a:gd name="connsiteX2" fmla="*/ 0 w 1043654"/>
              <a:gd name="connsiteY2" fmla="*/ 0 h 527008"/>
              <a:gd name="connsiteX3" fmla="*/ 0 w 1043654"/>
              <a:gd name="connsiteY3" fmla="*/ 50035 h 527008"/>
              <a:gd name="connsiteX4" fmla="*/ 476974 w 1043654"/>
              <a:gd name="connsiteY4" fmla="*/ 527009 h 527008"/>
              <a:gd name="connsiteX5" fmla="*/ 566681 w 1043654"/>
              <a:gd name="connsiteY5" fmla="*/ 527009 h 527008"/>
              <a:gd name="connsiteX6" fmla="*/ 1043654 w 1043654"/>
              <a:gd name="connsiteY6" fmla="*/ 50035 h 527008"/>
              <a:gd name="connsiteX7" fmla="*/ 1043654 w 1043654"/>
              <a:gd name="connsiteY7" fmla="*/ 0 h 527008"/>
              <a:gd name="connsiteX8" fmla="*/ 566681 w 1043654"/>
              <a:gd name="connsiteY8" fmla="*/ 476974 h 52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654" h="527008">
                <a:moveTo>
                  <a:pt x="566681" y="476974"/>
                </a:moveTo>
                <a:lnTo>
                  <a:pt x="476974" y="476974"/>
                </a:lnTo>
                <a:cubicBezTo>
                  <a:pt x="214636" y="476974"/>
                  <a:pt x="0" y="262337"/>
                  <a:pt x="0" y="0"/>
                </a:cubicBezTo>
                <a:lnTo>
                  <a:pt x="0" y="50035"/>
                </a:lnTo>
                <a:cubicBezTo>
                  <a:pt x="0" y="312372"/>
                  <a:pt x="214636" y="527009"/>
                  <a:pt x="476974" y="527009"/>
                </a:cubicBezTo>
                <a:lnTo>
                  <a:pt x="566681" y="527009"/>
                </a:lnTo>
                <a:cubicBezTo>
                  <a:pt x="829018" y="527009"/>
                  <a:pt x="1043654" y="312372"/>
                  <a:pt x="1043654" y="50035"/>
                </a:cubicBezTo>
                <a:lnTo>
                  <a:pt x="1043654" y="0"/>
                </a:lnTo>
                <a:cubicBezTo>
                  <a:pt x="1043654" y="262337"/>
                  <a:pt x="829018" y="476974"/>
                  <a:pt x="566681" y="476974"/>
                </a:cubicBezTo>
                <a:close/>
              </a:path>
            </a:pathLst>
          </a:custGeom>
          <a:solidFill>
            <a:srgbClr val="FDCA8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2" name="Freeform: Shape 1941">
            <a:extLst>
              <a:ext uri="{FF2B5EF4-FFF2-40B4-BE49-F238E27FC236}">
                <a16:creationId xmlns:a16="http://schemas.microsoft.com/office/drawing/2014/main" id="{DA8D541B-ECFF-4DFC-BC8B-681F4E0EC36A}"/>
              </a:ext>
            </a:extLst>
          </p:cNvPr>
          <p:cNvSpPr/>
          <p:nvPr/>
        </p:nvSpPr>
        <p:spPr>
          <a:xfrm>
            <a:off x="18198364" y="-1241594"/>
            <a:ext cx="581186" cy="569804"/>
          </a:xfrm>
          <a:custGeom>
            <a:avLst/>
            <a:gdLst>
              <a:gd name="connsiteX0" fmla="*/ 567128 w 581186"/>
              <a:gd name="connsiteY0" fmla="*/ 395039 h 569804"/>
              <a:gd name="connsiteX1" fmla="*/ 411966 w 581186"/>
              <a:gd name="connsiteY1" fmla="*/ 367607 h 569804"/>
              <a:gd name="connsiteX2" fmla="*/ 321526 w 581186"/>
              <a:gd name="connsiteY2" fmla="*/ 421509 h 569804"/>
              <a:gd name="connsiteX3" fmla="*/ 273901 w 581186"/>
              <a:gd name="connsiteY3" fmla="*/ 407383 h 569804"/>
              <a:gd name="connsiteX4" fmla="*/ 422443 w 581186"/>
              <a:gd name="connsiteY4" fmla="*/ 319553 h 569804"/>
              <a:gd name="connsiteX5" fmla="*/ 500434 w 581186"/>
              <a:gd name="connsiteY5" fmla="*/ 105269 h 569804"/>
              <a:gd name="connsiteX6" fmla="*/ 210207 w 581186"/>
              <a:gd name="connsiteY6" fmla="*/ 2180 h 569804"/>
              <a:gd name="connsiteX7" fmla="*/ 2267 w 581186"/>
              <a:gd name="connsiteY7" fmla="*/ 177621 h 569804"/>
              <a:gd name="connsiteX8" fmla="*/ 230553 w 581186"/>
              <a:gd name="connsiteY8" fmla="*/ 189584 h 569804"/>
              <a:gd name="connsiteX9" fmla="*/ 250460 w 581186"/>
              <a:gd name="connsiteY9" fmla="*/ 118699 h 569804"/>
              <a:gd name="connsiteX10" fmla="*/ 265471 w 581186"/>
              <a:gd name="connsiteY10" fmla="*/ 108822 h 569804"/>
              <a:gd name="connsiteX11" fmla="*/ 271377 w 581186"/>
              <a:gd name="connsiteY11" fmla="*/ 108031 h 569804"/>
              <a:gd name="connsiteX12" fmla="*/ 251298 w 581186"/>
              <a:gd name="connsiteY12" fmla="*/ 237571 h 569804"/>
              <a:gd name="connsiteX13" fmla="*/ 80639 w 581186"/>
              <a:gd name="connsiteY13" fmla="*/ 342489 h 569804"/>
              <a:gd name="connsiteX14" fmla="*/ 18707 w 581186"/>
              <a:gd name="connsiteY14" fmla="*/ 524255 h 569804"/>
              <a:gd name="connsiteX15" fmla="*/ 126711 w 581186"/>
              <a:gd name="connsiteY15" fmla="*/ 569403 h 569804"/>
              <a:gd name="connsiteX16" fmla="*/ 238335 w 581186"/>
              <a:gd name="connsiteY16" fmla="*/ 536295 h 569804"/>
              <a:gd name="connsiteX17" fmla="*/ 383962 w 581186"/>
              <a:gd name="connsiteY17" fmla="*/ 564536 h 569804"/>
              <a:gd name="connsiteX18" fmla="*/ 503854 w 581186"/>
              <a:gd name="connsiteY18" fmla="*/ 512044 h 569804"/>
              <a:gd name="connsiteX19" fmla="*/ 527561 w 581186"/>
              <a:gd name="connsiteY19" fmla="*/ 479011 h 569804"/>
              <a:gd name="connsiteX20" fmla="*/ 522332 w 581186"/>
              <a:gd name="connsiteY20" fmla="*/ 466286 h 569804"/>
              <a:gd name="connsiteX21" fmla="*/ 567128 w 581186"/>
              <a:gd name="connsiteY21" fmla="*/ 395039 h 569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81186" h="569804">
                <a:moveTo>
                  <a:pt x="567128" y="395039"/>
                </a:moveTo>
                <a:cubicBezTo>
                  <a:pt x="528857" y="360901"/>
                  <a:pt x="459457" y="356310"/>
                  <a:pt x="411966" y="367607"/>
                </a:cubicBezTo>
                <a:cubicBezTo>
                  <a:pt x="373923" y="376656"/>
                  <a:pt x="345262" y="392400"/>
                  <a:pt x="321526" y="421509"/>
                </a:cubicBezTo>
                <a:cubicBezTo>
                  <a:pt x="306305" y="415051"/>
                  <a:pt x="290303" y="410431"/>
                  <a:pt x="273901" y="407383"/>
                </a:cubicBezTo>
                <a:cubicBezTo>
                  <a:pt x="317307" y="369007"/>
                  <a:pt x="386506" y="342832"/>
                  <a:pt x="422443" y="319553"/>
                </a:cubicBezTo>
                <a:cubicBezTo>
                  <a:pt x="497510" y="270947"/>
                  <a:pt x="536344" y="190394"/>
                  <a:pt x="500434" y="105269"/>
                </a:cubicBezTo>
                <a:cubicBezTo>
                  <a:pt x="456143" y="266"/>
                  <a:pt x="304724" y="-5059"/>
                  <a:pt x="210207" y="2180"/>
                </a:cubicBezTo>
                <a:cubicBezTo>
                  <a:pt x="120263" y="9067"/>
                  <a:pt x="-19488" y="63131"/>
                  <a:pt x="2267" y="177621"/>
                </a:cubicBezTo>
                <a:cubicBezTo>
                  <a:pt x="17593" y="258288"/>
                  <a:pt x="242669" y="253326"/>
                  <a:pt x="230553" y="189584"/>
                </a:cubicBezTo>
                <a:cubicBezTo>
                  <a:pt x="225409" y="162524"/>
                  <a:pt x="229143" y="138178"/>
                  <a:pt x="250460" y="118699"/>
                </a:cubicBezTo>
                <a:cubicBezTo>
                  <a:pt x="247498" y="121405"/>
                  <a:pt x="261938" y="109317"/>
                  <a:pt x="265471" y="108822"/>
                </a:cubicBezTo>
                <a:cubicBezTo>
                  <a:pt x="267748" y="108508"/>
                  <a:pt x="269653" y="108250"/>
                  <a:pt x="271377" y="108031"/>
                </a:cubicBezTo>
                <a:cubicBezTo>
                  <a:pt x="305105" y="144626"/>
                  <a:pt x="283702" y="208073"/>
                  <a:pt x="251298" y="237571"/>
                </a:cubicBezTo>
                <a:cubicBezTo>
                  <a:pt x="201835" y="282587"/>
                  <a:pt x="133331" y="301408"/>
                  <a:pt x="80639" y="342489"/>
                </a:cubicBezTo>
                <a:cubicBezTo>
                  <a:pt x="23746" y="386838"/>
                  <a:pt x="-4972" y="454913"/>
                  <a:pt x="18707" y="524255"/>
                </a:cubicBezTo>
                <a:cubicBezTo>
                  <a:pt x="30661" y="559269"/>
                  <a:pt x="97546" y="567879"/>
                  <a:pt x="126711" y="569403"/>
                </a:cubicBezTo>
                <a:cubicBezTo>
                  <a:pt x="165764" y="571451"/>
                  <a:pt x="210550" y="566422"/>
                  <a:pt x="238335" y="536295"/>
                </a:cubicBezTo>
                <a:cubicBezTo>
                  <a:pt x="283197" y="558316"/>
                  <a:pt x="333966" y="568356"/>
                  <a:pt x="383962" y="564536"/>
                </a:cubicBezTo>
                <a:cubicBezTo>
                  <a:pt x="428701" y="561126"/>
                  <a:pt x="474050" y="547172"/>
                  <a:pt x="503854" y="512044"/>
                </a:cubicBezTo>
                <a:cubicBezTo>
                  <a:pt x="512721" y="501595"/>
                  <a:pt x="520151" y="490517"/>
                  <a:pt x="527561" y="479011"/>
                </a:cubicBezTo>
                <a:cubicBezTo>
                  <a:pt x="538820" y="461523"/>
                  <a:pt x="549383" y="459856"/>
                  <a:pt x="522332" y="466286"/>
                </a:cubicBezTo>
                <a:cubicBezTo>
                  <a:pt x="553622" y="458856"/>
                  <a:pt x="606609" y="430281"/>
                  <a:pt x="567128" y="395039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3" name="Freeform: Shape 1942">
            <a:extLst>
              <a:ext uri="{FF2B5EF4-FFF2-40B4-BE49-F238E27FC236}">
                <a16:creationId xmlns:a16="http://schemas.microsoft.com/office/drawing/2014/main" id="{ED22889A-511C-4E1E-9F63-98FE64458715}"/>
              </a:ext>
            </a:extLst>
          </p:cNvPr>
          <p:cNvSpPr/>
          <p:nvPr/>
        </p:nvSpPr>
        <p:spPr>
          <a:xfrm>
            <a:off x="19923296" y="-1230671"/>
            <a:ext cx="598835" cy="607093"/>
          </a:xfrm>
          <a:custGeom>
            <a:avLst/>
            <a:gdLst>
              <a:gd name="connsiteX0" fmla="*/ 563354 w 598835"/>
              <a:gd name="connsiteY0" fmla="*/ 310040 h 607093"/>
              <a:gd name="connsiteX1" fmla="*/ 460884 w 598835"/>
              <a:gd name="connsiteY1" fmla="*/ 246861 h 607093"/>
              <a:gd name="connsiteX2" fmla="*/ 592596 w 598835"/>
              <a:gd name="connsiteY2" fmla="*/ 85012 h 607093"/>
              <a:gd name="connsiteX3" fmla="*/ 428090 w 598835"/>
              <a:gd name="connsiteY3" fmla="*/ 15641 h 607093"/>
              <a:gd name="connsiteX4" fmla="*/ 415536 w 598835"/>
              <a:gd name="connsiteY4" fmla="*/ 19394 h 607093"/>
              <a:gd name="connsiteX5" fmla="*/ 404782 w 598835"/>
              <a:gd name="connsiteY5" fmla="*/ 18632 h 607093"/>
              <a:gd name="connsiteX6" fmla="*/ 353042 w 598835"/>
              <a:gd name="connsiteY6" fmla="*/ 10908 h 607093"/>
              <a:gd name="connsiteX7" fmla="*/ 210415 w 598835"/>
              <a:gd name="connsiteY7" fmla="*/ 1135 h 607093"/>
              <a:gd name="connsiteX8" fmla="*/ 4875 w 598835"/>
              <a:gd name="connsiteY8" fmla="*/ 102205 h 607093"/>
              <a:gd name="connsiteX9" fmla="*/ 223512 w 598835"/>
              <a:gd name="connsiteY9" fmla="*/ 142267 h 607093"/>
              <a:gd name="connsiteX10" fmla="*/ 259107 w 598835"/>
              <a:gd name="connsiteY10" fmla="*/ 108205 h 607093"/>
              <a:gd name="connsiteX11" fmla="*/ 268032 w 598835"/>
              <a:gd name="connsiteY11" fmla="*/ 108701 h 607093"/>
              <a:gd name="connsiteX12" fmla="*/ 303265 w 598835"/>
              <a:gd name="connsiteY12" fmla="*/ 113825 h 607093"/>
              <a:gd name="connsiteX13" fmla="*/ 326515 w 598835"/>
              <a:gd name="connsiteY13" fmla="*/ 117368 h 607093"/>
              <a:gd name="connsiteX14" fmla="*/ 187698 w 598835"/>
              <a:gd name="connsiteY14" fmla="*/ 261529 h 607093"/>
              <a:gd name="connsiteX15" fmla="*/ 214320 w 598835"/>
              <a:gd name="connsiteY15" fmla="*/ 315260 h 607093"/>
              <a:gd name="connsiteX16" fmla="*/ 324658 w 598835"/>
              <a:gd name="connsiteY16" fmla="*/ 334881 h 607093"/>
              <a:gd name="connsiteX17" fmla="*/ 344213 w 598835"/>
              <a:gd name="connsiteY17" fmla="*/ 336672 h 607093"/>
              <a:gd name="connsiteX18" fmla="*/ 360434 w 598835"/>
              <a:gd name="connsiteY18" fmla="*/ 352160 h 607093"/>
              <a:gd name="connsiteX19" fmla="*/ 342527 w 598835"/>
              <a:gd name="connsiteY19" fmla="*/ 468708 h 607093"/>
              <a:gd name="connsiteX20" fmla="*/ 303846 w 598835"/>
              <a:gd name="connsiteY20" fmla="*/ 495301 h 607093"/>
              <a:gd name="connsiteX21" fmla="*/ 289120 w 598835"/>
              <a:gd name="connsiteY21" fmla="*/ 497521 h 607093"/>
              <a:gd name="connsiteX22" fmla="*/ 264469 w 598835"/>
              <a:gd name="connsiteY22" fmla="*/ 440380 h 607093"/>
              <a:gd name="connsiteX23" fmla="*/ 188203 w 598835"/>
              <a:gd name="connsiteY23" fmla="*/ 370210 h 607093"/>
              <a:gd name="connsiteX24" fmla="*/ 45832 w 598835"/>
              <a:gd name="connsiteY24" fmla="*/ 400318 h 607093"/>
              <a:gd name="connsiteX25" fmla="*/ 185154 w 598835"/>
              <a:gd name="connsiteY25" fmla="*/ 588361 h 607093"/>
              <a:gd name="connsiteX26" fmla="*/ 517263 w 598835"/>
              <a:gd name="connsiteY26" fmla="*/ 549327 h 607093"/>
              <a:gd name="connsiteX27" fmla="*/ 563354 w 598835"/>
              <a:gd name="connsiteY27" fmla="*/ 310040 h 60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8835" h="607093">
                <a:moveTo>
                  <a:pt x="563354" y="310040"/>
                </a:moveTo>
                <a:cubicBezTo>
                  <a:pt x="535827" y="278884"/>
                  <a:pt x="500061" y="259215"/>
                  <a:pt x="460884" y="246861"/>
                </a:cubicBezTo>
                <a:cubicBezTo>
                  <a:pt x="511176" y="197502"/>
                  <a:pt x="563059" y="145724"/>
                  <a:pt x="592596" y="85012"/>
                </a:cubicBezTo>
                <a:cubicBezTo>
                  <a:pt x="627591" y="13108"/>
                  <a:pt x="463075" y="6764"/>
                  <a:pt x="428090" y="15641"/>
                </a:cubicBezTo>
                <a:cubicBezTo>
                  <a:pt x="421832" y="17232"/>
                  <a:pt x="417907" y="18461"/>
                  <a:pt x="415536" y="19394"/>
                </a:cubicBezTo>
                <a:cubicBezTo>
                  <a:pt x="413002" y="19118"/>
                  <a:pt x="409545" y="18851"/>
                  <a:pt x="404782" y="18632"/>
                </a:cubicBezTo>
                <a:cubicBezTo>
                  <a:pt x="387608" y="17851"/>
                  <a:pt x="370025" y="13641"/>
                  <a:pt x="353042" y="10908"/>
                </a:cubicBezTo>
                <a:cubicBezTo>
                  <a:pt x="306417" y="3421"/>
                  <a:pt x="257745" y="-2589"/>
                  <a:pt x="210415" y="1135"/>
                </a:cubicBezTo>
                <a:cubicBezTo>
                  <a:pt x="133110" y="7231"/>
                  <a:pt x="46347" y="30434"/>
                  <a:pt x="4875" y="102205"/>
                </a:cubicBezTo>
                <a:cubicBezTo>
                  <a:pt x="-35473" y="172051"/>
                  <a:pt x="186831" y="205770"/>
                  <a:pt x="223512" y="142267"/>
                </a:cubicBezTo>
                <a:cubicBezTo>
                  <a:pt x="233370" y="125198"/>
                  <a:pt x="241990" y="115806"/>
                  <a:pt x="259107" y="108205"/>
                </a:cubicBezTo>
                <a:cubicBezTo>
                  <a:pt x="261583" y="108367"/>
                  <a:pt x="264403" y="108529"/>
                  <a:pt x="268032" y="108701"/>
                </a:cubicBezTo>
                <a:cubicBezTo>
                  <a:pt x="279623" y="109234"/>
                  <a:pt x="291825" y="111987"/>
                  <a:pt x="303265" y="113825"/>
                </a:cubicBezTo>
                <a:cubicBezTo>
                  <a:pt x="311008" y="115073"/>
                  <a:pt x="318762" y="116245"/>
                  <a:pt x="326515" y="117368"/>
                </a:cubicBezTo>
                <a:cubicBezTo>
                  <a:pt x="284462" y="169165"/>
                  <a:pt x="231303" y="215362"/>
                  <a:pt x="187698" y="261529"/>
                </a:cubicBezTo>
                <a:cubicBezTo>
                  <a:pt x="168638" y="281713"/>
                  <a:pt x="199452" y="307297"/>
                  <a:pt x="214320" y="315260"/>
                </a:cubicBezTo>
                <a:cubicBezTo>
                  <a:pt x="248210" y="333415"/>
                  <a:pt x="287063" y="336091"/>
                  <a:pt x="324658" y="334881"/>
                </a:cubicBezTo>
                <a:cubicBezTo>
                  <a:pt x="310627" y="335329"/>
                  <a:pt x="335840" y="336872"/>
                  <a:pt x="344213" y="336672"/>
                </a:cubicBezTo>
                <a:cubicBezTo>
                  <a:pt x="347489" y="339472"/>
                  <a:pt x="356900" y="346921"/>
                  <a:pt x="360434" y="352160"/>
                </a:cubicBezTo>
                <a:cubicBezTo>
                  <a:pt x="385856" y="389945"/>
                  <a:pt x="367530" y="437018"/>
                  <a:pt x="342527" y="468708"/>
                </a:cubicBezTo>
                <a:cubicBezTo>
                  <a:pt x="333059" y="480700"/>
                  <a:pt x="317381" y="489196"/>
                  <a:pt x="303846" y="495301"/>
                </a:cubicBezTo>
                <a:cubicBezTo>
                  <a:pt x="298721" y="497607"/>
                  <a:pt x="292082" y="497626"/>
                  <a:pt x="289120" y="497521"/>
                </a:cubicBezTo>
                <a:cubicBezTo>
                  <a:pt x="261136" y="491177"/>
                  <a:pt x="244924" y="463402"/>
                  <a:pt x="264469" y="440380"/>
                </a:cubicBezTo>
                <a:cubicBezTo>
                  <a:pt x="296959" y="402109"/>
                  <a:pt x="208529" y="373924"/>
                  <a:pt x="188203" y="370210"/>
                </a:cubicBezTo>
                <a:cubicBezTo>
                  <a:pt x="143045" y="361942"/>
                  <a:pt x="78351" y="362018"/>
                  <a:pt x="45832" y="400318"/>
                </a:cubicBezTo>
                <a:cubicBezTo>
                  <a:pt x="-30549" y="490282"/>
                  <a:pt x="115527" y="567206"/>
                  <a:pt x="185154" y="588361"/>
                </a:cubicBezTo>
                <a:cubicBezTo>
                  <a:pt x="294759" y="621670"/>
                  <a:pt x="420136" y="611687"/>
                  <a:pt x="517263" y="549327"/>
                </a:cubicBezTo>
                <a:cubicBezTo>
                  <a:pt x="596968" y="498178"/>
                  <a:pt x="629448" y="384849"/>
                  <a:pt x="563354" y="310040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4" name="Freeform: Shape 1943">
            <a:extLst>
              <a:ext uri="{FF2B5EF4-FFF2-40B4-BE49-F238E27FC236}">
                <a16:creationId xmlns:a16="http://schemas.microsoft.com/office/drawing/2014/main" id="{7FF99C5A-B052-447D-9166-8C69C9F130FF}"/>
              </a:ext>
            </a:extLst>
          </p:cNvPr>
          <p:cNvSpPr/>
          <p:nvPr/>
        </p:nvSpPr>
        <p:spPr>
          <a:xfrm>
            <a:off x="16342971" y="438795"/>
            <a:ext cx="667470" cy="623181"/>
          </a:xfrm>
          <a:custGeom>
            <a:avLst/>
            <a:gdLst>
              <a:gd name="connsiteX0" fmla="*/ 613448 w 667470"/>
              <a:gd name="connsiteY0" fmla="*/ 422254 h 623181"/>
              <a:gd name="connsiteX1" fmla="*/ 552021 w 667470"/>
              <a:gd name="connsiteY1" fmla="*/ 402880 h 623181"/>
              <a:gd name="connsiteX2" fmla="*/ 572747 w 667470"/>
              <a:gd name="connsiteY2" fmla="*/ 58837 h 623181"/>
              <a:gd name="connsiteX3" fmla="*/ 403421 w 667470"/>
              <a:gd name="connsiteY3" fmla="*/ 3506 h 623181"/>
              <a:gd name="connsiteX4" fmla="*/ 293646 w 667470"/>
              <a:gd name="connsiteY4" fmla="*/ 75230 h 623181"/>
              <a:gd name="connsiteX5" fmla="*/ 182270 w 667470"/>
              <a:gd name="connsiteY5" fmla="*/ 185520 h 623181"/>
              <a:gd name="connsiteX6" fmla="*/ 75885 w 667470"/>
              <a:gd name="connsiteY6" fmla="*/ 300877 h 623181"/>
              <a:gd name="connsiteX7" fmla="*/ 1019 w 667470"/>
              <a:gd name="connsiteY7" fmla="*/ 420444 h 623181"/>
              <a:gd name="connsiteX8" fmla="*/ 61436 w 667470"/>
              <a:gd name="connsiteY8" fmla="*/ 511056 h 623181"/>
              <a:gd name="connsiteX9" fmla="*/ 251802 w 667470"/>
              <a:gd name="connsiteY9" fmla="*/ 524943 h 623181"/>
              <a:gd name="connsiteX10" fmla="*/ 303637 w 667470"/>
              <a:gd name="connsiteY10" fmla="*/ 513218 h 623181"/>
              <a:gd name="connsiteX11" fmla="*/ 293922 w 667470"/>
              <a:gd name="connsiteY11" fmla="*/ 561643 h 623181"/>
              <a:gd name="connsiteX12" fmla="*/ 522208 w 667470"/>
              <a:gd name="connsiteY12" fmla="*/ 573606 h 623181"/>
              <a:gd name="connsiteX13" fmla="*/ 533161 w 667470"/>
              <a:gd name="connsiteY13" fmla="*/ 518980 h 623181"/>
              <a:gd name="connsiteX14" fmla="*/ 650547 w 667470"/>
              <a:gd name="connsiteY14" fmla="*/ 497806 h 623181"/>
              <a:gd name="connsiteX15" fmla="*/ 613448 w 667470"/>
              <a:gd name="connsiteY15" fmla="*/ 422254 h 623181"/>
              <a:gd name="connsiteX16" fmla="*/ 238048 w 667470"/>
              <a:gd name="connsiteY16" fmla="*/ 405556 h 623181"/>
              <a:gd name="connsiteX17" fmla="*/ 294522 w 667470"/>
              <a:gd name="connsiteY17" fmla="*/ 340939 h 623181"/>
              <a:gd name="connsiteX18" fmla="*/ 334756 w 667470"/>
              <a:gd name="connsiteY18" fmla="*/ 295990 h 623181"/>
              <a:gd name="connsiteX19" fmla="*/ 323592 w 667470"/>
              <a:gd name="connsiteY19" fmla="*/ 391917 h 623181"/>
              <a:gd name="connsiteX20" fmla="*/ 238048 w 667470"/>
              <a:gd name="connsiteY20" fmla="*/ 405556 h 623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67470" h="623181">
                <a:moveTo>
                  <a:pt x="613448" y="422254"/>
                </a:moveTo>
                <a:cubicBezTo>
                  <a:pt x="593350" y="414291"/>
                  <a:pt x="572824" y="407919"/>
                  <a:pt x="552021" y="402880"/>
                </a:cubicBezTo>
                <a:cubicBezTo>
                  <a:pt x="567585" y="289009"/>
                  <a:pt x="574643" y="174185"/>
                  <a:pt x="572747" y="58837"/>
                </a:cubicBezTo>
                <a:cubicBezTo>
                  <a:pt x="571652" y="-7667"/>
                  <a:pt x="443550" y="-2990"/>
                  <a:pt x="403421" y="3506"/>
                </a:cubicBezTo>
                <a:cubicBezTo>
                  <a:pt x="355511" y="11269"/>
                  <a:pt x="327307" y="43540"/>
                  <a:pt x="293646" y="75230"/>
                </a:cubicBezTo>
                <a:cubicBezTo>
                  <a:pt x="255603" y="111044"/>
                  <a:pt x="218712" y="148086"/>
                  <a:pt x="182270" y="185520"/>
                </a:cubicBezTo>
                <a:cubicBezTo>
                  <a:pt x="145770" y="223000"/>
                  <a:pt x="110508" y="261662"/>
                  <a:pt x="75885" y="300877"/>
                </a:cubicBezTo>
                <a:cubicBezTo>
                  <a:pt x="43776" y="337243"/>
                  <a:pt x="10134" y="371133"/>
                  <a:pt x="1019" y="420444"/>
                </a:cubicBezTo>
                <a:cubicBezTo>
                  <a:pt x="-6554" y="461402"/>
                  <a:pt x="29536" y="494549"/>
                  <a:pt x="61436" y="511056"/>
                </a:cubicBezTo>
                <a:cubicBezTo>
                  <a:pt x="119024" y="540850"/>
                  <a:pt x="190252" y="537421"/>
                  <a:pt x="251802" y="524943"/>
                </a:cubicBezTo>
                <a:cubicBezTo>
                  <a:pt x="268919" y="521476"/>
                  <a:pt x="286235" y="517304"/>
                  <a:pt x="303637" y="513218"/>
                </a:cubicBezTo>
                <a:cubicBezTo>
                  <a:pt x="300523" y="529372"/>
                  <a:pt x="297399" y="545536"/>
                  <a:pt x="293922" y="561643"/>
                </a:cubicBezTo>
                <a:cubicBezTo>
                  <a:pt x="279406" y="629042"/>
                  <a:pt x="505263" y="652273"/>
                  <a:pt x="522208" y="573606"/>
                </a:cubicBezTo>
                <a:cubicBezTo>
                  <a:pt x="526122" y="555432"/>
                  <a:pt x="529704" y="537211"/>
                  <a:pt x="533161" y="518980"/>
                </a:cubicBezTo>
                <a:cubicBezTo>
                  <a:pt x="573709" y="524714"/>
                  <a:pt x="620677" y="519304"/>
                  <a:pt x="650547" y="497806"/>
                </a:cubicBezTo>
                <a:cubicBezTo>
                  <a:pt x="694277" y="466336"/>
                  <a:pt x="642832" y="433903"/>
                  <a:pt x="613448" y="422254"/>
                </a:cubicBezTo>
                <a:close/>
                <a:moveTo>
                  <a:pt x="238048" y="405556"/>
                </a:moveTo>
                <a:cubicBezTo>
                  <a:pt x="252421" y="381220"/>
                  <a:pt x="280873" y="356560"/>
                  <a:pt x="294522" y="340939"/>
                </a:cubicBezTo>
                <a:cubicBezTo>
                  <a:pt x="307752" y="325785"/>
                  <a:pt x="321182" y="310830"/>
                  <a:pt x="334756" y="295990"/>
                </a:cubicBezTo>
                <a:cubicBezTo>
                  <a:pt x="331755" y="328042"/>
                  <a:pt x="327974" y="360008"/>
                  <a:pt x="323592" y="391917"/>
                </a:cubicBezTo>
                <a:cubicBezTo>
                  <a:pt x="294932" y="395184"/>
                  <a:pt x="266347" y="400137"/>
                  <a:pt x="238048" y="405556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5" name="Freeform: Shape 1944">
            <a:extLst>
              <a:ext uri="{FF2B5EF4-FFF2-40B4-BE49-F238E27FC236}">
                <a16:creationId xmlns:a16="http://schemas.microsoft.com/office/drawing/2014/main" id="{15D0B9CC-940D-45CC-9852-DACD82B45608}"/>
              </a:ext>
            </a:extLst>
          </p:cNvPr>
          <p:cNvSpPr/>
          <p:nvPr/>
        </p:nvSpPr>
        <p:spPr>
          <a:xfrm>
            <a:off x="18175258" y="474585"/>
            <a:ext cx="594002" cy="641959"/>
          </a:xfrm>
          <a:custGeom>
            <a:avLst/>
            <a:gdLst>
              <a:gd name="connsiteX0" fmla="*/ 366758 w 594002"/>
              <a:gd name="connsiteY0" fmla="*/ 44174 h 641959"/>
              <a:gd name="connsiteX1" fmla="*/ 293940 w 594002"/>
              <a:gd name="connsiteY1" fmla="*/ 33001 h 641959"/>
              <a:gd name="connsiteX2" fmla="*/ 127557 w 594002"/>
              <a:gd name="connsiteY2" fmla="*/ 37849 h 641959"/>
              <a:gd name="connsiteX3" fmla="*/ 21086 w 594002"/>
              <a:gd name="connsiteY3" fmla="*/ 124889 h 641959"/>
              <a:gd name="connsiteX4" fmla="*/ 5065 w 594002"/>
              <a:gd name="connsiteY4" fmla="*/ 286318 h 641959"/>
              <a:gd name="connsiteX5" fmla="*/ 174391 w 594002"/>
              <a:gd name="connsiteY5" fmla="*/ 341639 h 641959"/>
              <a:gd name="connsiteX6" fmla="*/ 253144 w 594002"/>
              <a:gd name="connsiteY6" fmla="*/ 325009 h 641959"/>
              <a:gd name="connsiteX7" fmla="*/ 270489 w 594002"/>
              <a:gd name="connsiteY7" fmla="*/ 324123 h 641959"/>
              <a:gd name="connsiteX8" fmla="*/ 274785 w 594002"/>
              <a:gd name="connsiteY8" fmla="*/ 326924 h 641959"/>
              <a:gd name="connsiteX9" fmla="*/ 320876 w 594002"/>
              <a:gd name="connsiteY9" fmla="*/ 436804 h 641959"/>
              <a:gd name="connsiteX10" fmla="*/ 251544 w 594002"/>
              <a:gd name="connsiteY10" fmla="*/ 532111 h 641959"/>
              <a:gd name="connsiteX11" fmla="*/ 240495 w 594002"/>
              <a:gd name="connsiteY11" fmla="*/ 524396 h 641959"/>
              <a:gd name="connsiteX12" fmla="*/ 230027 w 594002"/>
              <a:gd name="connsiteY12" fmla="*/ 463340 h 641959"/>
              <a:gd name="connsiteX13" fmla="*/ 11390 w 594002"/>
              <a:gd name="connsiteY13" fmla="*/ 423288 h 641959"/>
              <a:gd name="connsiteX14" fmla="*/ 168076 w 594002"/>
              <a:gd name="connsiteY14" fmla="*/ 630895 h 641959"/>
              <a:gd name="connsiteX15" fmla="*/ 520044 w 594002"/>
              <a:gd name="connsiteY15" fmla="*/ 530958 h 641959"/>
              <a:gd name="connsiteX16" fmla="*/ 451902 w 594002"/>
              <a:gd name="connsiteY16" fmla="*/ 266164 h 641959"/>
              <a:gd name="connsiteX17" fmla="*/ 239056 w 594002"/>
              <a:gd name="connsiteY17" fmla="*/ 215814 h 641959"/>
              <a:gd name="connsiteX18" fmla="*/ 246029 w 594002"/>
              <a:gd name="connsiteY18" fmla="*/ 150168 h 641959"/>
              <a:gd name="connsiteX19" fmla="*/ 250639 w 594002"/>
              <a:gd name="connsiteY19" fmla="*/ 137033 h 641959"/>
              <a:gd name="connsiteX20" fmla="*/ 307351 w 594002"/>
              <a:gd name="connsiteY20" fmla="*/ 145482 h 641959"/>
              <a:gd name="connsiteX21" fmla="*/ 593367 w 594002"/>
              <a:gd name="connsiteY21" fmla="*/ 61614 h 641959"/>
              <a:gd name="connsiteX22" fmla="*/ 366758 w 594002"/>
              <a:gd name="connsiteY22" fmla="*/ 44174 h 64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94002" h="641959">
                <a:moveTo>
                  <a:pt x="366758" y="44174"/>
                </a:moveTo>
                <a:cubicBezTo>
                  <a:pt x="342670" y="39402"/>
                  <a:pt x="318648" y="35716"/>
                  <a:pt x="293940" y="33001"/>
                </a:cubicBezTo>
                <a:cubicBezTo>
                  <a:pt x="238323" y="26886"/>
                  <a:pt x="182554" y="26772"/>
                  <a:pt x="127557" y="37849"/>
                </a:cubicBezTo>
                <a:cubicBezTo>
                  <a:pt x="80332" y="47365"/>
                  <a:pt x="33364" y="75854"/>
                  <a:pt x="21086" y="124889"/>
                </a:cubicBezTo>
                <a:cubicBezTo>
                  <a:pt x="8132" y="176609"/>
                  <a:pt x="8999" y="233274"/>
                  <a:pt x="5065" y="286318"/>
                </a:cubicBezTo>
                <a:cubicBezTo>
                  <a:pt x="331" y="350222"/>
                  <a:pt x="138939" y="350469"/>
                  <a:pt x="174391" y="341639"/>
                </a:cubicBezTo>
                <a:cubicBezTo>
                  <a:pt x="200366" y="335172"/>
                  <a:pt x="226503" y="328076"/>
                  <a:pt x="253144" y="325009"/>
                </a:cubicBezTo>
                <a:cubicBezTo>
                  <a:pt x="263098" y="324742"/>
                  <a:pt x="268746" y="324437"/>
                  <a:pt x="270489" y="324123"/>
                </a:cubicBezTo>
                <a:cubicBezTo>
                  <a:pt x="284957" y="325685"/>
                  <a:pt x="267336" y="323409"/>
                  <a:pt x="274785" y="326924"/>
                </a:cubicBezTo>
                <a:cubicBezTo>
                  <a:pt x="316695" y="346707"/>
                  <a:pt x="324848" y="395341"/>
                  <a:pt x="320876" y="436804"/>
                </a:cubicBezTo>
                <a:cubicBezTo>
                  <a:pt x="317400" y="473113"/>
                  <a:pt x="291330" y="526263"/>
                  <a:pt x="251544" y="532111"/>
                </a:cubicBezTo>
                <a:cubicBezTo>
                  <a:pt x="248734" y="530473"/>
                  <a:pt x="244124" y="527892"/>
                  <a:pt x="240495" y="524396"/>
                </a:cubicBezTo>
                <a:cubicBezTo>
                  <a:pt x="226036" y="510489"/>
                  <a:pt x="222521" y="480952"/>
                  <a:pt x="230027" y="463340"/>
                </a:cubicBezTo>
                <a:cubicBezTo>
                  <a:pt x="263460" y="384855"/>
                  <a:pt x="39060" y="358308"/>
                  <a:pt x="11390" y="423288"/>
                </a:cubicBezTo>
                <a:cubicBezTo>
                  <a:pt x="-35492" y="533368"/>
                  <a:pt x="71340" y="610045"/>
                  <a:pt x="168076" y="630895"/>
                </a:cubicBezTo>
                <a:cubicBezTo>
                  <a:pt x="289072" y="656974"/>
                  <a:pt x="446216" y="642010"/>
                  <a:pt x="520044" y="530958"/>
                </a:cubicBezTo>
                <a:cubicBezTo>
                  <a:pt x="585033" y="433194"/>
                  <a:pt x="540332" y="326019"/>
                  <a:pt x="451902" y="266164"/>
                </a:cubicBezTo>
                <a:cubicBezTo>
                  <a:pt x="390780" y="224787"/>
                  <a:pt x="314971" y="213004"/>
                  <a:pt x="239056" y="215814"/>
                </a:cubicBezTo>
                <a:cubicBezTo>
                  <a:pt x="240762" y="193821"/>
                  <a:pt x="242828" y="171885"/>
                  <a:pt x="246029" y="150168"/>
                </a:cubicBezTo>
                <a:cubicBezTo>
                  <a:pt x="247019" y="143472"/>
                  <a:pt x="248905" y="139433"/>
                  <a:pt x="250639" y="137033"/>
                </a:cubicBezTo>
                <a:cubicBezTo>
                  <a:pt x="269822" y="138243"/>
                  <a:pt x="288244" y="141462"/>
                  <a:pt x="307351" y="145482"/>
                </a:cubicBezTo>
                <a:cubicBezTo>
                  <a:pt x="396495" y="164208"/>
                  <a:pt x="567917" y="184039"/>
                  <a:pt x="593367" y="61614"/>
                </a:cubicBezTo>
                <a:cubicBezTo>
                  <a:pt x="607150" y="-4556"/>
                  <a:pt x="392361" y="-27769"/>
                  <a:pt x="366758" y="44174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6" name="Freeform: Shape 1945">
            <a:extLst>
              <a:ext uri="{FF2B5EF4-FFF2-40B4-BE49-F238E27FC236}">
                <a16:creationId xmlns:a16="http://schemas.microsoft.com/office/drawing/2014/main" id="{CA439CEB-52AF-404B-AB0B-940FA4183415}"/>
              </a:ext>
            </a:extLst>
          </p:cNvPr>
          <p:cNvSpPr/>
          <p:nvPr/>
        </p:nvSpPr>
        <p:spPr>
          <a:xfrm>
            <a:off x="19931076" y="423005"/>
            <a:ext cx="583278" cy="654767"/>
          </a:xfrm>
          <a:custGeom>
            <a:avLst/>
            <a:gdLst>
              <a:gd name="connsiteX0" fmla="*/ 419014 w 583278"/>
              <a:gd name="connsiteY0" fmla="*/ 236247 h 654767"/>
              <a:gd name="connsiteX1" fmla="*/ 561384 w 583278"/>
              <a:gd name="connsiteY1" fmla="*/ 206139 h 654767"/>
              <a:gd name="connsiteX2" fmla="*/ 465991 w 583278"/>
              <a:gd name="connsiteY2" fmla="*/ 18791 h 654767"/>
              <a:gd name="connsiteX3" fmla="*/ 155886 w 583278"/>
              <a:gd name="connsiteY3" fmla="*/ 48881 h 654767"/>
              <a:gd name="connsiteX4" fmla="*/ 38986 w 583278"/>
              <a:gd name="connsiteY4" fmla="*/ 515511 h 654767"/>
              <a:gd name="connsiteX5" fmla="*/ 517798 w 583278"/>
              <a:gd name="connsiteY5" fmla="*/ 552620 h 654767"/>
              <a:gd name="connsiteX6" fmla="*/ 516264 w 583278"/>
              <a:gd name="connsiteY6" fmla="*/ 330125 h 654767"/>
              <a:gd name="connsiteX7" fmla="*/ 238629 w 583278"/>
              <a:gd name="connsiteY7" fmla="*/ 275128 h 654767"/>
              <a:gd name="connsiteX8" fmla="*/ 286607 w 583278"/>
              <a:gd name="connsiteY8" fmla="*/ 168162 h 654767"/>
              <a:gd name="connsiteX9" fmla="*/ 348034 w 583278"/>
              <a:gd name="connsiteY9" fmla="*/ 112289 h 654767"/>
              <a:gd name="connsiteX10" fmla="*/ 348605 w 583278"/>
              <a:gd name="connsiteY10" fmla="*/ 113089 h 654767"/>
              <a:gd name="connsiteX11" fmla="*/ 342757 w 583278"/>
              <a:gd name="connsiteY11" fmla="*/ 166086 h 654767"/>
              <a:gd name="connsiteX12" fmla="*/ 419014 w 583278"/>
              <a:gd name="connsiteY12" fmla="*/ 236247 h 654767"/>
              <a:gd name="connsiteX13" fmla="*/ 303314 w 583278"/>
              <a:gd name="connsiteY13" fmla="*/ 380208 h 654767"/>
              <a:gd name="connsiteX14" fmla="*/ 322707 w 583278"/>
              <a:gd name="connsiteY14" fmla="*/ 379636 h 654767"/>
              <a:gd name="connsiteX15" fmla="*/ 333775 w 583278"/>
              <a:gd name="connsiteY15" fmla="*/ 400020 h 654767"/>
              <a:gd name="connsiteX16" fmla="*/ 290950 w 583278"/>
              <a:gd name="connsiteY16" fmla="*/ 525169 h 654767"/>
              <a:gd name="connsiteX17" fmla="*/ 285912 w 583278"/>
              <a:gd name="connsiteY17" fmla="*/ 532236 h 654767"/>
              <a:gd name="connsiteX18" fmla="*/ 235448 w 583278"/>
              <a:gd name="connsiteY18" fmla="*/ 431443 h 654767"/>
              <a:gd name="connsiteX19" fmla="*/ 228952 w 583278"/>
              <a:gd name="connsiteY19" fmla="*/ 383561 h 654767"/>
              <a:gd name="connsiteX20" fmla="*/ 303314 w 583278"/>
              <a:gd name="connsiteY20" fmla="*/ 380208 h 65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3278" h="654767">
                <a:moveTo>
                  <a:pt x="419014" y="236247"/>
                </a:moveTo>
                <a:cubicBezTo>
                  <a:pt x="462848" y="244267"/>
                  <a:pt x="530456" y="245086"/>
                  <a:pt x="561384" y="206139"/>
                </a:cubicBezTo>
                <a:cubicBezTo>
                  <a:pt x="623221" y="128234"/>
                  <a:pt x="542163" y="41623"/>
                  <a:pt x="465991" y="18791"/>
                </a:cubicBezTo>
                <a:cubicBezTo>
                  <a:pt x="364083" y="-11765"/>
                  <a:pt x="248612" y="-7307"/>
                  <a:pt x="155886" y="48881"/>
                </a:cubicBezTo>
                <a:cubicBezTo>
                  <a:pt x="3848" y="141016"/>
                  <a:pt x="-40882" y="361187"/>
                  <a:pt x="38986" y="515511"/>
                </a:cubicBezTo>
                <a:cubicBezTo>
                  <a:pt x="122748" y="677378"/>
                  <a:pt x="415976" y="708944"/>
                  <a:pt x="517798" y="552620"/>
                </a:cubicBezTo>
                <a:cubicBezTo>
                  <a:pt x="564518" y="480897"/>
                  <a:pt x="585006" y="393762"/>
                  <a:pt x="516264" y="330125"/>
                </a:cubicBezTo>
                <a:cubicBezTo>
                  <a:pt x="444322" y="263517"/>
                  <a:pt x="333575" y="263565"/>
                  <a:pt x="238629" y="275128"/>
                </a:cubicBezTo>
                <a:cubicBezTo>
                  <a:pt x="248183" y="236781"/>
                  <a:pt x="264204" y="200214"/>
                  <a:pt x="286607" y="168162"/>
                </a:cubicBezTo>
                <a:cubicBezTo>
                  <a:pt x="298904" y="150570"/>
                  <a:pt x="324259" y="123252"/>
                  <a:pt x="348034" y="112289"/>
                </a:cubicBezTo>
                <a:cubicBezTo>
                  <a:pt x="348234" y="112574"/>
                  <a:pt x="348405" y="112784"/>
                  <a:pt x="348605" y="113089"/>
                </a:cubicBezTo>
                <a:cubicBezTo>
                  <a:pt x="360502" y="131110"/>
                  <a:pt x="354958" y="150722"/>
                  <a:pt x="342757" y="166086"/>
                </a:cubicBezTo>
                <a:cubicBezTo>
                  <a:pt x="311658" y="205234"/>
                  <a:pt x="397392" y="232294"/>
                  <a:pt x="419014" y="236247"/>
                </a:cubicBezTo>
                <a:close/>
                <a:moveTo>
                  <a:pt x="303314" y="380208"/>
                </a:moveTo>
                <a:cubicBezTo>
                  <a:pt x="306400" y="379722"/>
                  <a:pt x="314906" y="379703"/>
                  <a:pt x="322707" y="379636"/>
                </a:cubicBezTo>
                <a:cubicBezTo>
                  <a:pt x="327888" y="385390"/>
                  <a:pt x="330165" y="391666"/>
                  <a:pt x="333775" y="400020"/>
                </a:cubicBezTo>
                <a:cubicBezTo>
                  <a:pt x="349805" y="437072"/>
                  <a:pt x="309800" y="496232"/>
                  <a:pt x="290950" y="525169"/>
                </a:cubicBezTo>
                <a:cubicBezTo>
                  <a:pt x="289903" y="526788"/>
                  <a:pt x="288074" y="529407"/>
                  <a:pt x="285912" y="532236"/>
                </a:cubicBezTo>
                <a:cubicBezTo>
                  <a:pt x="258565" y="506852"/>
                  <a:pt x="242859" y="466638"/>
                  <a:pt x="235448" y="431443"/>
                </a:cubicBezTo>
                <a:cubicBezTo>
                  <a:pt x="232134" y="415727"/>
                  <a:pt x="230019" y="399696"/>
                  <a:pt x="228952" y="383561"/>
                </a:cubicBezTo>
                <a:cubicBezTo>
                  <a:pt x="254422" y="385837"/>
                  <a:pt x="280502" y="383799"/>
                  <a:pt x="303314" y="380208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7" name="Freeform: Shape 1946">
            <a:extLst>
              <a:ext uri="{FF2B5EF4-FFF2-40B4-BE49-F238E27FC236}">
                <a16:creationId xmlns:a16="http://schemas.microsoft.com/office/drawing/2014/main" id="{9D81D66D-6232-434B-BC5B-EA4D21BEA462}"/>
              </a:ext>
            </a:extLst>
          </p:cNvPr>
          <p:cNvSpPr/>
          <p:nvPr/>
        </p:nvSpPr>
        <p:spPr>
          <a:xfrm>
            <a:off x="16412601" y="2188089"/>
            <a:ext cx="609830" cy="619581"/>
          </a:xfrm>
          <a:custGeom>
            <a:avLst/>
            <a:gdLst>
              <a:gd name="connsiteX0" fmla="*/ 554142 w 609830"/>
              <a:gd name="connsiteY0" fmla="*/ 37750 h 619581"/>
              <a:gd name="connsiteX1" fmla="*/ 421069 w 609830"/>
              <a:gd name="connsiteY1" fmla="*/ 37083 h 619581"/>
              <a:gd name="connsiteX2" fmla="*/ 418183 w 609830"/>
              <a:gd name="connsiteY2" fmla="*/ 36559 h 619581"/>
              <a:gd name="connsiteX3" fmla="*/ 361985 w 609830"/>
              <a:gd name="connsiteY3" fmla="*/ 20938 h 619581"/>
              <a:gd name="connsiteX4" fmla="*/ 186277 w 609830"/>
              <a:gd name="connsiteY4" fmla="*/ 469 h 619581"/>
              <a:gd name="connsiteX5" fmla="*/ 349 w 609830"/>
              <a:gd name="connsiteY5" fmla="*/ 133581 h 619581"/>
              <a:gd name="connsiteX6" fmla="*/ 228635 w 609830"/>
              <a:gd name="connsiteY6" fmla="*/ 145554 h 619581"/>
              <a:gd name="connsiteX7" fmla="*/ 246152 w 609830"/>
              <a:gd name="connsiteY7" fmla="*/ 110235 h 619581"/>
              <a:gd name="connsiteX8" fmla="*/ 259286 w 609830"/>
              <a:gd name="connsiteY8" fmla="*/ 112369 h 619581"/>
              <a:gd name="connsiteX9" fmla="*/ 309350 w 609830"/>
              <a:gd name="connsiteY9" fmla="*/ 126437 h 619581"/>
              <a:gd name="connsiteX10" fmla="*/ 322209 w 609830"/>
              <a:gd name="connsiteY10" fmla="*/ 129666 h 619581"/>
              <a:gd name="connsiteX11" fmla="*/ 171866 w 609830"/>
              <a:gd name="connsiteY11" fmla="*/ 573969 h 619581"/>
              <a:gd name="connsiteX12" fmla="*/ 310312 w 609830"/>
              <a:gd name="connsiteY12" fmla="*/ 618794 h 619581"/>
              <a:gd name="connsiteX13" fmla="*/ 393494 w 609830"/>
              <a:gd name="connsiteY13" fmla="*/ 556977 h 619581"/>
              <a:gd name="connsiteX14" fmla="*/ 603415 w 609830"/>
              <a:gd name="connsiteY14" fmla="*/ 101110 h 619581"/>
              <a:gd name="connsiteX15" fmla="*/ 554142 w 609830"/>
              <a:gd name="connsiteY15" fmla="*/ 37750 h 61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9830" h="619581">
                <a:moveTo>
                  <a:pt x="554142" y="37750"/>
                </a:moveTo>
                <a:cubicBezTo>
                  <a:pt x="511947" y="23710"/>
                  <a:pt x="463436" y="22891"/>
                  <a:pt x="421069" y="37083"/>
                </a:cubicBezTo>
                <a:cubicBezTo>
                  <a:pt x="420097" y="36902"/>
                  <a:pt x="419268" y="36769"/>
                  <a:pt x="418183" y="36559"/>
                </a:cubicBezTo>
                <a:cubicBezTo>
                  <a:pt x="399285" y="33130"/>
                  <a:pt x="380511" y="26062"/>
                  <a:pt x="361985" y="20938"/>
                </a:cubicBezTo>
                <a:cubicBezTo>
                  <a:pt x="303721" y="4822"/>
                  <a:pt x="246752" y="-1922"/>
                  <a:pt x="186277" y="469"/>
                </a:cubicBezTo>
                <a:cubicBezTo>
                  <a:pt x="106601" y="3612"/>
                  <a:pt x="12951" y="47684"/>
                  <a:pt x="349" y="133581"/>
                </a:cubicBezTo>
                <a:cubicBezTo>
                  <a:pt x="-10100" y="204790"/>
                  <a:pt x="217215" y="223430"/>
                  <a:pt x="228635" y="145554"/>
                </a:cubicBezTo>
                <a:cubicBezTo>
                  <a:pt x="230359" y="133790"/>
                  <a:pt x="235760" y="118522"/>
                  <a:pt x="246152" y="110235"/>
                </a:cubicBezTo>
                <a:cubicBezTo>
                  <a:pt x="250076" y="110492"/>
                  <a:pt x="254629" y="111073"/>
                  <a:pt x="259286" y="112369"/>
                </a:cubicBezTo>
                <a:cubicBezTo>
                  <a:pt x="276003" y="116988"/>
                  <a:pt x="292586" y="121998"/>
                  <a:pt x="309350" y="126437"/>
                </a:cubicBezTo>
                <a:cubicBezTo>
                  <a:pt x="313627" y="127561"/>
                  <a:pt x="317913" y="128618"/>
                  <a:pt x="322209" y="129666"/>
                </a:cubicBezTo>
                <a:cubicBezTo>
                  <a:pt x="205747" y="253815"/>
                  <a:pt x="64043" y="405710"/>
                  <a:pt x="171866" y="573969"/>
                </a:cubicBezTo>
                <a:cubicBezTo>
                  <a:pt x="198736" y="615879"/>
                  <a:pt x="265735" y="622194"/>
                  <a:pt x="310312" y="618794"/>
                </a:cubicBezTo>
                <a:cubicBezTo>
                  <a:pt x="332077" y="617127"/>
                  <a:pt x="420478" y="599086"/>
                  <a:pt x="393494" y="556977"/>
                </a:cubicBezTo>
                <a:cubicBezTo>
                  <a:pt x="280746" y="381050"/>
                  <a:pt x="504012" y="217515"/>
                  <a:pt x="603415" y="101110"/>
                </a:cubicBezTo>
                <a:cubicBezTo>
                  <a:pt x="628533" y="71697"/>
                  <a:pt x="573088" y="44055"/>
                  <a:pt x="554142" y="37750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8" name="Freeform: Shape 1947">
            <a:extLst>
              <a:ext uri="{FF2B5EF4-FFF2-40B4-BE49-F238E27FC236}">
                <a16:creationId xmlns:a16="http://schemas.microsoft.com/office/drawing/2014/main" id="{B0F661D4-D63F-4DC6-A07A-68DB18178ECD}"/>
              </a:ext>
            </a:extLst>
          </p:cNvPr>
          <p:cNvSpPr/>
          <p:nvPr/>
        </p:nvSpPr>
        <p:spPr>
          <a:xfrm>
            <a:off x="18183994" y="2186944"/>
            <a:ext cx="572253" cy="621868"/>
          </a:xfrm>
          <a:custGeom>
            <a:avLst/>
            <a:gdLst>
              <a:gd name="connsiteX0" fmla="*/ 491077 w 572253"/>
              <a:gd name="connsiteY0" fmla="*/ 309166 h 621868"/>
              <a:gd name="connsiteX1" fmla="*/ 488506 w 572253"/>
              <a:gd name="connsiteY1" fmla="*/ 307319 h 621868"/>
              <a:gd name="connsiteX2" fmla="*/ 545922 w 572253"/>
              <a:gd name="connsiteY2" fmla="*/ 85567 h 621868"/>
              <a:gd name="connsiteX3" fmla="*/ 228426 w 572253"/>
              <a:gd name="connsiteY3" fmla="*/ 7367 h 621868"/>
              <a:gd name="connsiteX4" fmla="*/ 10789 w 572253"/>
              <a:gd name="connsiteY4" fmla="*/ 181522 h 621868"/>
              <a:gd name="connsiteX5" fmla="*/ 64824 w 572253"/>
              <a:gd name="connsiteY5" fmla="*/ 307490 h 621868"/>
              <a:gd name="connsiteX6" fmla="*/ 2873 w 572253"/>
              <a:gd name="connsiteY6" fmla="*/ 429534 h 621868"/>
              <a:gd name="connsiteX7" fmla="*/ 189963 w 572253"/>
              <a:gd name="connsiteY7" fmla="*/ 612862 h 621868"/>
              <a:gd name="connsiteX8" fmla="*/ 498612 w 572253"/>
              <a:gd name="connsiteY8" fmla="*/ 535785 h 621868"/>
              <a:gd name="connsiteX9" fmla="*/ 491077 w 572253"/>
              <a:gd name="connsiteY9" fmla="*/ 309166 h 621868"/>
              <a:gd name="connsiteX10" fmla="*/ 241913 w 572253"/>
              <a:gd name="connsiteY10" fmla="*/ 179941 h 621868"/>
              <a:gd name="connsiteX11" fmla="*/ 323342 w 572253"/>
              <a:gd name="connsiteY11" fmla="*/ 108541 h 621868"/>
              <a:gd name="connsiteX12" fmla="*/ 327038 w 572253"/>
              <a:gd name="connsiteY12" fmla="*/ 108398 h 621868"/>
              <a:gd name="connsiteX13" fmla="*/ 343468 w 572253"/>
              <a:gd name="connsiteY13" fmla="*/ 139574 h 621868"/>
              <a:gd name="connsiteX14" fmla="*/ 271145 w 572253"/>
              <a:gd name="connsiteY14" fmla="*/ 257865 h 621868"/>
              <a:gd name="connsiteX15" fmla="*/ 267707 w 572253"/>
              <a:gd name="connsiteY15" fmla="*/ 259960 h 621868"/>
              <a:gd name="connsiteX16" fmla="*/ 256591 w 572253"/>
              <a:gd name="connsiteY16" fmla="*/ 257513 h 621868"/>
              <a:gd name="connsiteX17" fmla="*/ 245847 w 572253"/>
              <a:gd name="connsiteY17" fmla="*/ 243187 h 621868"/>
              <a:gd name="connsiteX18" fmla="*/ 241913 w 572253"/>
              <a:gd name="connsiteY18" fmla="*/ 179941 h 621868"/>
              <a:gd name="connsiteX19" fmla="*/ 312769 w 572253"/>
              <a:gd name="connsiteY19" fmla="*/ 450003 h 621868"/>
              <a:gd name="connsiteX20" fmla="*/ 254552 w 572253"/>
              <a:gd name="connsiteY20" fmla="*/ 512173 h 621868"/>
              <a:gd name="connsiteX21" fmla="*/ 237998 w 572253"/>
              <a:gd name="connsiteY21" fmla="*/ 499276 h 621868"/>
              <a:gd name="connsiteX22" fmla="*/ 231159 w 572253"/>
              <a:gd name="connsiteY22" fmla="*/ 441507 h 621868"/>
              <a:gd name="connsiteX23" fmla="*/ 251352 w 572253"/>
              <a:gd name="connsiteY23" fmla="*/ 383947 h 621868"/>
              <a:gd name="connsiteX24" fmla="*/ 265125 w 572253"/>
              <a:gd name="connsiteY24" fmla="*/ 363640 h 621868"/>
              <a:gd name="connsiteX25" fmla="*/ 269869 w 572253"/>
              <a:gd name="connsiteY25" fmla="*/ 355163 h 621868"/>
              <a:gd name="connsiteX26" fmla="*/ 287185 w 572253"/>
              <a:gd name="connsiteY26" fmla="*/ 349638 h 621868"/>
              <a:gd name="connsiteX27" fmla="*/ 291119 w 572253"/>
              <a:gd name="connsiteY27" fmla="*/ 353001 h 621868"/>
              <a:gd name="connsiteX28" fmla="*/ 312769 w 572253"/>
              <a:gd name="connsiteY28" fmla="*/ 450003 h 62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2253" h="621868">
                <a:moveTo>
                  <a:pt x="491077" y="309166"/>
                </a:moveTo>
                <a:cubicBezTo>
                  <a:pt x="490239" y="308519"/>
                  <a:pt x="489353" y="307938"/>
                  <a:pt x="488506" y="307319"/>
                </a:cubicBezTo>
                <a:cubicBezTo>
                  <a:pt x="555971" y="256846"/>
                  <a:pt x="604730" y="159738"/>
                  <a:pt x="545922" y="85567"/>
                </a:cubicBezTo>
                <a:cubicBezTo>
                  <a:pt x="475275" y="-3530"/>
                  <a:pt x="331334" y="-9235"/>
                  <a:pt x="228426" y="7367"/>
                </a:cubicBezTo>
                <a:cubicBezTo>
                  <a:pt x="128422" y="23502"/>
                  <a:pt x="32906" y="76109"/>
                  <a:pt x="10789" y="181522"/>
                </a:cubicBezTo>
                <a:cubicBezTo>
                  <a:pt x="-975" y="237605"/>
                  <a:pt x="24991" y="278791"/>
                  <a:pt x="64824" y="307490"/>
                </a:cubicBezTo>
                <a:cubicBezTo>
                  <a:pt x="33230" y="337637"/>
                  <a:pt x="13351" y="378261"/>
                  <a:pt x="2873" y="429534"/>
                </a:cubicBezTo>
                <a:cubicBezTo>
                  <a:pt x="-20187" y="542405"/>
                  <a:pt x="100438" y="592221"/>
                  <a:pt x="189963" y="612862"/>
                </a:cubicBezTo>
                <a:cubicBezTo>
                  <a:pt x="292348" y="636474"/>
                  <a:pt x="424555" y="614633"/>
                  <a:pt x="498612" y="535785"/>
                </a:cubicBezTo>
                <a:cubicBezTo>
                  <a:pt x="560886" y="469491"/>
                  <a:pt x="566430" y="368231"/>
                  <a:pt x="491077" y="309166"/>
                </a:cubicBezTo>
                <a:close/>
                <a:moveTo>
                  <a:pt x="241913" y="179941"/>
                </a:moveTo>
                <a:cubicBezTo>
                  <a:pt x="249866" y="142041"/>
                  <a:pt x="288528" y="116276"/>
                  <a:pt x="323342" y="108541"/>
                </a:cubicBezTo>
                <a:cubicBezTo>
                  <a:pt x="324256" y="108341"/>
                  <a:pt x="325561" y="108332"/>
                  <a:pt x="327038" y="108398"/>
                </a:cubicBezTo>
                <a:cubicBezTo>
                  <a:pt x="336782" y="114828"/>
                  <a:pt x="341516" y="128563"/>
                  <a:pt x="343468" y="139574"/>
                </a:cubicBezTo>
                <a:cubicBezTo>
                  <a:pt x="352622" y="191028"/>
                  <a:pt x="311998" y="235148"/>
                  <a:pt x="271145" y="257865"/>
                </a:cubicBezTo>
                <a:cubicBezTo>
                  <a:pt x="269916" y="258551"/>
                  <a:pt x="268802" y="259256"/>
                  <a:pt x="267707" y="259960"/>
                </a:cubicBezTo>
                <a:cubicBezTo>
                  <a:pt x="264011" y="259036"/>
                  <a:pt x="260296" y="258227"/>
                  <a:pt x="256591" y="257513"/>
                </a:cubicBezTo>
                <a:cubicBezTo>
                  <a:pt x="253800" y="254674"/>
                  <a:pt x="249981" y="250169"/>
                  <a:pt x="245847" y="243187"/>
                </a:cubicBezTo>
                <a:cubicBezTo>
                  <a:pt x="234226" y="223565"/>
                  <a:pt x="237484" y="201077"/>
                  <a:pt x="241913" y="179941"/>
                </a:cubicBezTo>
                <a:close/>
                <a:moveTo>
                  <a:pt x="312769" y="450003"/>
                </a:moveTo>
                <a:cubicBezTo>
                  <a:pt x="304540" y="470234"/>
                  <a:pt x="269621" y="510096"/>
                  <a:pt x="254552" y="512173"/>
                </a:cubicBezTo>
                <a:cubicBezTo>
                  <a:pt x="258124" y="510687"/>
                  <a:pt x="239350" y="500400"/>
                  <a:pt x="237998" y="499276"/>
                </a:cubicBezTo>
                <a:cubicBezTo>
                  <a:pt x="221396" y="485332"/>
                  <a:pt x="228349" y="459690"/>
                  <a:pt x="231159" y="441507"/>
                </a:cubicBezTo>
                <a:cubicBezTo>
                  <a:pt x="234359" y="420781"/>
                  <a:pt x="241646" y="402378"/>
                  <a:pt x="251352" y="383947"/>
                </a:cubicBezTo>
                <a:cubicBezTo>
                  <a:pt x="255400" y="376813"/>
                  <a:pt x="259991" y="370041"/>
                  <a:pt x="265125" y="363640"/>
                </a:cubicBezTo>
                <a:cubicBezTo>
                  <a:pt x="270421" y="356468"/>
                  <a:pt x="290871" y="349353"/>
                  <a:pt x="269869" y="355163"/>
                </a:cubicBezTo>
                <a:cubicBezTo>
                  <a:pt x="274698" y="353820"/>
                  <a:pt x="280784" y="351982"/>
                  <a:pt x="287185" y="349638"/>
                </a:cubicBezTo>
                <a:cubicBezTo>
                  <a:pt x="288385" y="350753"/>
                  <a:pt x="289690" y="351867"/>
                  <a:pt x="291119" y="353001"/>
                </a:cubicBezTo>
                <a:cubicBezTo>
                  <a:pt x="321237" y="376613"/>
                  <a:pt x="327000" y="414999"/>
                  <a:pt x="312769" y="450003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9" name="Freeform: Shape 1948">
            <a:extLst>
              <a:ext uri="{FF2B5EF4-FFF2-40B4-BE49-F238E27FC236}">
                <a16:creationId xmlns:a16="http://schemas.microsoft.com/office/drawing/2014/main" id="{36E06ACC-374F-4009-9A1F-BCF134C58E28}"/>
              </a:ext>
            </a:extLst>
          </p:cNvPr>
          <p:cNvSpPr/>
          <p:nvPr/>
        </p:nvSpPr>
        <p:spPr>
          <a:xfrm>
            <a:off x="19936564" y="2168658"/>
            <a:ext cx="572308" cy="641753"/>
          </a:xfrm>
          <a:custGeom>
            <a:avLst/>
            <a:gdLst>
              <a:gd name="connsiteX0" fmla="*/ 530788 w 572308"/>
              <a:gd name="connsiteY0" fmla="*/ 116293 h 641753"/>
              <a:gd name="connsiteX1" fmla="*/ 22096 w 572308"/>
              <a:gd name="connsiteY1" fmla="*/ 135276 h 641753"/>
              <a:gd name="connsiteX2" fmla="*/ 103220 w 572308"/>
              <a:gd name="connsiteY2" fmla="*/ 339512 h 641753"/>
              <a:gd name="connsiteX3" fmla="*/ 324553 w 572308"/>
              <a:gd name="connsiteY3" fmla="*/ 393071 h 641753"/>
              <a:gd name="connsiteX4" fmla="*/ 281471 w 572308"/>
              <a:gd name="connsiteY4" fmla="*/ 481853 h 641753"/>
              <a:gd name="connsiteX5" fmla="*/ 229369 w 572308"/>
              <a:gd name="connsiteY5" fmla="*/ 528564 h 641753"/>
              <a:gd name="connsiteX6" fmla="*/ 226026 w 572308"/>
              <a:gd name="connsiteY6" fmla="*/ 518677 h 641753"/>
              <a:gd name="connsiteX7" fmla="*/ 228636 w 572308"/>
              <a:gd name="connsiteY7" fmla="*/ 448887 h 641753"/>
              <a:gd name="connsiteX8" fmla="*/ 341 w 572308"/>
              <a:gd name="connsiteY8" fmla="*/ 436924 h 641753"/>
              <a:gd name="connsiteX9" fmla="*/ 9770 w 572308"/>
              <a:gd name="connsiteY9" fmla="*/ 548014 h 641753"/>
              <a:gd name="connsiteX10" fmla="*/ 128576 w 572308"/>
              <a:gd name="connsiteY10" fmla="*/ 626024 h 641753"/>
              <a:gd name="connsiteX11" fmla="*/ 426756 w 572308"/>
              <a:gd name="connsiteY11" fmla="*/ 590619 h 641753"/>
              <a:gd name="connsiteX12" fmla="*/ 557944 w 572308"/>
              <a:gd name="connsiteY12" fmla="*/ 385632 h 641753"/>
              <a:gd name="connsiteX13" fmla="*/ 530788 w 572308"/>
              <a:gd name="connsiteY13" fmla="*/ 116293 h 641753"/>
              <a:gd name="connsiteX14" fmla="*/ 287538 w 572308"/>
              <a:gd name="connsiteY14" fmla="*/ 282171 h 641753"/>
              <a:gd name="connsiteX15" fmla="*/ 262078 w 572308"/>
              <a:gd name="connsiteY15" fmla="*/ 266684 h 641753"/>
              <a:gd name="connsiteX16" fmla="*/ 246933 w 572308"/>
              <a:gd name="connsiteY16" fmla="*/ 162709 h 641753"/>
              <a:gd name="connsiteX17" fmla="*/ 280642 w 572308"/>
              <a:gd name="connsiteY17" fmla="*/ 122818 h 641753"/>
              <a:gd name="connsiteX18" fmla="*/ 290701 w 572308"/>
              <a:gd name="connsiteY18" fmla="*/ 116179 h 641753"/>
              <a:gd name="connsiteX19" fmla="*/ 311142 w 572308"/>
              <a:gd name="connsiteY19" fmla="*/ 135877 h 641753"/>
              <a:gd name="connsiteX20" fmla="*/ 339202 w 572308"/>
              <a:gd name="connsiteY20" fmla="*/ 203371 h 641753"/>
              <a:gd name="connsiteX21" fmla="*/ 344727 w 572308"/>
              <a:gd name="connsiteY21" fmla="*/ 272227 h 641753"/>
              <a:gd name="connsiteX22" fmla="*/ 314580 w 572308"/>
              <a:gd name="connsiteY22" fmla="*/ 277799 h 641753"/>
              <a:gd name="connsiteX23" fmla="*/ 287538 w 572308"/>
              <a:gd name="connsiteY23" fmla="*/ 282171 h 64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308" h="641753">
                <a:moveTo>
                  <a:pt x="530788" y="116293"/>
                </a:moveTo>
                <a:cubicBezTo>
                  <a:pt x="423441" y="-40774"/>
                  <a:pt x="109849" y="-42870"/>
                  <a:pt x="22096" y="135276"/>
                </a:cubicBezTo>
                <a:cubicBezTo>
                  <a:pt x="-21272" y="223297"/>
                  <a:pt x="31954" y="291791"/>
                  <a:pt x="103220" y="339512"/>
                </a:cubicBezTo>
                <a:cubicBezTo>
                  <a:pt x="163761" y="380060"/>
                  <a:pt x="246600" y="396528"/>
                  <a:pt x="324553" y="393071"/>
                </a:cubicBezTo>
                <a:cubicBezTo>
                  <a:pt x="314027" y="425341"/>
                  <a:pt x="299616" y="455726"/>
                  <a:pt x="281471" y="481853"/>
                </a:cubicBezTo>
                <a:cubicBezTo>
                  <a:pt x="270041" y="498322"/>
                  <a:pt x="249019" y="518963"/>
                  <a:pt x="229369" y="528564"/>
                </a:cubicBezTo>
                <a:cubicBezTo>
                  <a:pt x="228036" y="526249"/>
                  <a:pt x="226788" y="523096"/>
                  <a:pt x="226026" y="518677"/>
                </a:cubicBezTo>
                <a:cubicBezTo>
                  <a:pt x="222130" y="495902"/>
                  <a:pt x="232322" y="472423"/>
                  <a:pt x="228636" y="448887"/>
                </a:cubicBezTo>
                <a:cubicBezTo>
                  <a:pt x="216034" y="368363"/>
                  <a:pt x="-9946" y="371154"/>
                  <a:pt x="341" y="436924"/>
                </a:cubicBezTo>
                <a:cubicBezTo>
                  <a:pt x="6494" y="476252"/>
                  <a:pt x="-8642" y="509838"/>
                  <a:pt x="9770" y="548014"/>
                </a:cubicBezTo>
                <a:cubicBezTo>
                  <a:pt x="29630" y="589181"/>
                  <a:pt x="88104" y="613650"/>
                  <a:pt x="128576" y="626024"/>
                </a:cubicBezTo>
                <a:cubicBezTo>
                  <a:pt x="229065" y="656771"/>
                  <a:pt x="336192" y="641121"/>
                  <a:pt x="426756" y="590619"/>
                </a:cubicBezTo>
                <a:cubicBezTo>
                  <a:pt x="501175" y="549119"/>
                  <a:pt x="538713" y="464375"/>
                  <a:pt x="557944" y="385632"/>
                </a:cubicBezTo>
                <a:cubicBezTo>
                  <a:pt x="578889" y="299945"/>
                  <a:pt x="582366" y="191750"/>
                  <a:pt x="530788" y="116293"/>
                </a:cubicBezTo>
                <a:close/>
                <a:moveTo>
                  <a:pt x="287538" y="282171"/>
                </a:moveTo>
                <a:cubicBezTo>
                  <a:pt x="278404" y="278590"/>
                  <a:pt x="270127" y="272951"/>
                  <a:pt x="262078" y="266684"/>
                </a:cubicBezTo>
                <a:cubicBezTo>
                  <a:pt x="228036" y="240118"/>
                  <a:pt x="229122" y="198875"/>
                  <a:pt x="246933" y="162709"/>
                </a:cubicBezTo>
                <a:cubicBezTo>
                  <a:pt x="254877" y="146583"/>
                  <a:pt x="266917" y="133962"/>
                  <a:pt x="280642" y="122818"/>
                </a:cubicBezTo>
                <a:cubicBezTo>
                  <a:pt x="284300" y="119846"/>
                  <a:pt x="287739" y="117741"/>
                  <a:pt x="290701" y="116179"/>
                </a:cubicBezTo>
                <a:cubicBezTo>
                  <a:pt x="298311" y="121722"/>
                  <a:pt x="304874" y="129381"/>
                  <a:pt x="311142" y="135877"/>
                </a:cubicBezTo>
                <a:cubicBezTo>
                  <a:pt x="327143" y="152441"/>
                  <a:pt x="335163" y="181568"/>
                  <a:pt x="339202" y="203371"/>
                </a:cubicBezTo>
                <a:cubicBezTo>
                  <a:pt x="343298" y="225402"/>
                  <a:pt x="345060" y="248624"/>
                  <a:pt x="344727" y="272227"/>
                </a:cubicBezTo>
                <a:cubicBezTo>
                  <a:pt x="333935" y="273189"/>
                  <a:pt x="323695" y="275018"/>
                  <a:pt x="314580" y="277799"/>
                </a:cubicBezTo>
                <a:cubicBezTo>
                  <a:pt x="306560" y="280228"/>
                  <a:pt x="292330" y="281123"/>
                  <a:pt x="287538" y="282171"/>
                </a:cubicBezTo>
                <a:close/>
              </a:path>
            </a:pathLst>
          </a:custGeom>
          <a:solidFill>
            <a:srgbClr val="741600">
              <a:alpha val="57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1" name="Freeform: Shape 1950">
            <a:extLst>
              <a:ext uri="{FF2B5EF4-FFF2-40B4-BE49-F238E27FC236}">
                <a16:creationId xmlns:a16="http://schemas.microsoft.com/office/drawing/2014/main" id="{6A97D9F7-D2CD-4B77-82C3-DA57DD6BA89C}"/>
              </a:ext>
            </a:extLst>
          </p:cNvPr>
          <p:cNvSpPr/>
          <p:nvPr/>
        </p:nvSpPr>
        <p:spPr>
          <a:xfrm>
            <a:off x="18198364" y="-1289219"/>
            <a:ext cx="581186" cy="569804"/>
          </a:xfrm>
          <a:custGeom>
            <a:avLst/>
            <a:gdLst>
              <a:gd name="connsiteX0" fmla="*/ 567128 w 581186"/>
              <a:gd name="connsiteY0" fmla="*/ 395039 h 569804"/>
              <a:gd name="connsiteX1" fmla="*/ 411966 w 581186"/>
              <a:gd name="connsiteY1" fmla="*/ 367607 h 569804"/>
              <a:gd name="connsiteX2" fmla="*/ 321526 w 581186"/>
              <a:gd name="connsiteY2" fmla="*/ 421509 h 569804"/>
              <a:gd name="connsiteX3" fmla="*/ 273901 w 581186"/>
              <a:gd name="connsiteY3" fmla="*/ 407383 h 569804"/>
              <a:gd name="connsiteX4" fmla="*/ 422443 w 581186"/>
              <a:gd name="connsiteY4" fmla="*/ 319553 h 569804"/>
              <a:gd name="connsiteX5" fmla="*/ 500434 w 581186"/>
              <a:gd name="connsiteY5" fmla="*/ 105269 h 569804"/>
              <a:gd name="connsiteX6" fmla="*/ 210207 w 581186"/>
              <a:gd name="connsiteY6" fmla="*/ 2180 h 569804"/>
              <a:gd name="connsiteX7" fmla="*/ 2267 w 581186"/>
              <a:gd name="connsiteY7" fmla="*/ 177621 h 569804"/>
              <a:gd name="connsiteX8" fmla="*/ 230553 w 581186"/>
              <a:gd name="connsiteY8" fmla="*/ 189584 h 569804"/>
              <a:gd name="connsiteX9" fmla="*/ 250460 w 581186"/>
              <a:gd name="connsiteY9" fmla="*/ 118699 h 569804"/>
              <a:gd name="connsiteX10" fmla="*/ 265471 w 581186"/>
              <a:gd name="connsiteY10" fmla="*/ 108822 h 569804"/>
              <a:gd name="connsiteX11" fmla="*/ 271377 w 581186"/>
              <a:gd name="connsiteY11" fmla="*/ 108031 h 569804"/>
              <a:gd name="connsiteX12" fmla="*/ 251298 w 581186"/>
              <a:gd name="connsiteY12" fmla="*/ 237571 h 569804"/>
              <a:gd name="connsiteX13" fmla="*/ 80639 w 581186"/>
              <a:gd name="connsiteY13" fmla="*/ 342489 h 569804"/>
              <a:gd name="connsiteX14" fmla="*/ 18707 w 581186"/>
              <a:gd name="connsiteY14" fmla="*/ 524255 h 569804"/>
              <a:gd name="connsiteX15" fmla="*/ 126711 w 581186"/>
              <a:gd name="connsiteY15" fmla="*/ 569403 h 569804"/>
              <a:gd name="connsiteX16" fmla="*/ 238335 w 581186"/>
              <a:gd name="connsiteY16" fmla="*/ 536295 h 569804"/>
              <a:gd name="connsiteX17" fmla="*/ 383962 w 581186"/>
              <a:gd name="connsiteY17" fmla="*/ 564536 h 569804"/>
              <a:gd name="connsiteX18" fmla="*/ 503854 w 581186"/>
              <a:gd name="connsiteY18" fmla="*/ 512044 h 569804"/>
              <a:gd name="connsiteX19" fmla="*/ 527561 w 581186"/>
              <a:gd name="connsiteY19" fmla="*/ 479011 h 569804"/>
              <a:gd name="connsiteX20" fmla="*/ 522332 w 581186"/>
              <a:gd name="connsiteY20" fmla="*/ 466286 h 569804"/>
              <a:gd name="connsiteX21" fmla="*/ 567128 w 581186"/>
              <a:gd name="connsiteY21" fmla="*/ 395039 h 569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81186" h="569804">
                <a:moveTo>
                  <a:pt x="567128" y="395039"/>
                </a:moveTo>
                <a:cubicBezTo>
                  <a:pt x="528857" y="360901"/>
                  <a:pt x="459457" y="356310"/>
                  <a:pt x="411966" y="367607"/>
                </a:cubicBezTo>
                <a:cubicBezTo>
                  <a:pt x="373923" y="376655"/>
                  <a:pt x="345262" y="392400"/>
                  <a:pt x="321526" y="421509"/>
                </a:cubicBezTo>
                <a:cubicBezTo>
                  <a:pt x="306305" y="415051"/>
                  <a:pt x="290303" y="410431"/>
                  <a:pt x="273901" y="407383"/>
                </a:cubicBezTo>
                <a:cubicBezTo>
                  <a:pt x="317307" y="369007"/>
                  <a:pt x="386506" y="342832"/>
                  <a:pt x="422443" y="319553"/>
                </a:cubicBezTo>
                <a:cubicBezTo>
                  <a:pt x="497510" y="270947"/>
                  <a:pt x="536344" y="190394"/>
                  <a:pt x="500434" y="105269"/>
                </a:cubicBezTo>
                <a:cubicBezTo>
                  <a:pt x="456143" y="266"/>
                  <a:pt x="304724" y="-5059"/>
                  <a:pt x="210207" y="2180"/>
                </a:cubicBezTo>
                <a:cubicBezTo>
                  <a:pt x="120263" y="9067"/>
                  <a:pt x="-19488" y="63131"/>
                  <a:pt x="2267" y="177621"/>
                </a:cubicBezTo>
                <a:cubicBezTo>
                  <a:pt x="17593" y="258288"/>
                  <a:pt x="242669" y="253326"/>
                  <a:pt x="230553" y="189584"/>
                </a:cubicBezTo>
                <a:cubicBezTo>
                  <a:pt x="225409" y="162524"/>
                  <a:pt x="229143" y="138178"/>
                  <a:pt x="250460" y="118699"/>
                </a:cubicBezTo>
                <a:cubicBezTo>
                  <a:pt x="247498" y="121405"/>
                  <a:pt x="261938" y="109317"/>
                  <a:pt x="265471" y="108822"/>
                </a:cubicBezTo>
                <a:cubicBezTo>
                  <a:pt x="267748" y="108508"/>
                  <a:pt x="269653" y="108250"/>
                  <a:pt x="271377" y="108031"/>
                </a:cubicBezTo>
                <a:cubicBezTo>
                  <a:pt x="305105" y="144626"/>
                  <a:pt x="283702" y="208073"/>
                  <a:pt x="251298" y="237571"/>
                </a:cubicBezTo>
                <a:cubicBezTo>
                  <a:pt x="201835" y="282587"/>
                  <a:pt x="133331" y="301408"/>
                  <a:pt x="80639" y="342489"/>
                </a:cubicBezTo>
                <a:cubicBezTo>
                  <a:pt x="23746" y="386838"/>
                  <a:pt x="-4972" y="454913"/>
                  <a:pt x="18707" y="524255"/>
                </a:cubicBezTo>
                <a:cubicBezTo>
                  <a:pt x="30661" y="559269"/>
                  <a:pt x="97546" y="567879"/>
                  <a:pt x="126711" y="569403"/>
                </a:cubicBezTo>
                <a:cubicBezTo>
                  <a:pt x="165764" y="571451"/>
                  <a:pt x="210550" y="566422"/>
                  <a:pt x="238335" y="536295"/>
                </a:cubicBezTo>
                <a:cubicBezTo>
                  <a:pt x="283197" y="558316"/>
                  <a:pt x="333966" y="568356"/>
                  <a:pt x="383962" y="564536"/>
                </a:cubicBezTo>
                <a:cubicBezTo>
                  <a:pt x="428701" y="561126"/>
                  <a:pt x="474050" y="547172"/>
                  <a:pt x="503854" y="512044"/>
                </a:cubicBezTo>
                <a:cubicBezTo>
                  <a:pt x="512721" y="501595"/>
                  <a:pt x="520151" y="490517"/>
                  <a:pt x="527561" y="479011"/>
                </a:cubicBezTo>
                <a:cubicBezTo>
                  <a:pt x="538820" y="461523"/>
                  <a:pt x="549383" y="459856"/>
                  <a:pt x="522332" y="466286"/>
                </a:cubicBezTo>
                <a:cubicBezTo>
                  <a:pt x="553622" y="458856"/>
                  <a:pt x="606609" y="430281"/>
                  <a:pt x="567128" y="395039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2" name="Freeform: Shape 1951">
            <a:extLst>
              <a:ext uri="{FF2B5EF4-FFF2-40B4-BE49-F238E27FC236}">
                <a16:creationId xmlns:a16="http://schemas.microsoft.com/office/drawing/2014/main" id="{B336B6C9-F5B3-4E5B-9E24-03E2B5583ACC}"/>
              </a:ext>
            </a:extLst>
          </p:cNvPr>
          <p:cNvSpPr/>
          <p:nvPr/>
        </p:nvSpPr>
        <p:spPr>
          <a:xfrm>
            <a:off x="19923296" y="-1278296"/>
            <a:ext cx="598835" cy="607103"/>
          </a:xfrm>
          <a:custGeom>
            <a:avLst/>
            <a:gdLst>
              <a:gd name="connsiteX0" fmla="*/ 563354 w 598835"/>
              <a:gd name="connsiteY0" fmla="*/ 310040 h 607103"/>
              <a:gd name="connsiteX1" fmla="*/ 460884 w 598835"/>
              <a:gd name="connsiteY1" fmla="*/ 246861 h 607103"/>
              <a:gd name="connsiteX2" fmla="*/ 592596 w 598835"/>
              <a:gd name="connsiteY2" fmla="*/ 85012 h 607103"/>
              <a:gd name="connsiteX3" fmla="*/ 428090 w 598835"/>
              <a:gd name="connsiteY3" fmla="*/ 15641 h 607103"/>
              <a:gd name="connsiteX4" fmla="*/ 415536 w 598835"/>
              <a:gd name="connsiteY4" fmla="*/ 19394 h 607103"/>
              <a:gd name="connsiteX5" fmla="*/ 404782 w 598835"/>
              <a:gd name="connsiteY5" fmla="*/ 18632 h 607103"/>
              <a:gd name="connsiteX6" fmla="*/ 353042 w 598835"/>
              <a:gd name="connsiteY6" fmla="*/ 10908 h 607103"/>
              <a:gd name="connsiteX7" fmla="*/ 210415 w 598835"/>
              <a:gd name="connsiteY7" fmla="*/ 1135 h 607103"/>
              <a:gd name="connsiteX8" fmla="*/ 4875 w 598835"/>
              <a:gd name="connsiteY8" fmla="*/ 102205 h 607103"/>
              <a:gd name="connsiteX9" fmla="*/ 223512 w 598835"/>
              <a:gd name="connsiteY9" fmla="*/ 142267 h 607103"/>
              <a:gd name="connsiteX10" fmla="*/ 259107 w 598835"/>
              <a:gd name="connsiteY10" fmla="*/ 108205 h 607103"/>
              <a:gd name="connsiteX11" fmla="*/ 268032 w 598835"/>
              <a:gd name="connsiteY11" fmla="*/ 108701 h 607103"/>
              <a:gd name="connsiteX12" fmla="*/ 303265 w 598835"/>
              <a:gd name="connsiteY12" fmla="*/ 113825 h 607103"/>
              <a:gd name="connsiteX13" fmla="*/ 326515 w 598835"/>
              <a:gd name="connsiteY13" fmla="*/ 117368 h 607103"/>
              <a:gd name="connsiteX14" fmla="*/ 187698 w 598835"/>
              <a:gd name="connsiteY14" fmla="*/ 261529 h 607103"/>
              <a:gd name="connsiteX15" fmla="*/ 214320 w 598835"/>
              <a:gd name="connsiteY15" fmla="*/ 315260 h 607103"/>
              <a:gd name="connsiteX16" fmla="*/ 324658 w 598835"/>
              <a:gd name="connsiteY16" fmla="*/ 334881 h 607103"/>
              <a:gd name="connsiteX17" fmla="*/ 344213 w 598835"/>
              <a:gd name="connsiteY17" fmla="*/ 336672 h 607103"/>
              <a:gd name="connsiteX18" fmla="*/ 360434 w 598835"/>
              <a:gd name="connsiteY18" fmla="*/ 352160 h 607103"/>
              <a:gd name="connsiteX19" fmla="*/ 342527 w 598835"/>
              <a:gd name="connsiteY19" fmla="*/ 468708 h 607103"/>
              <a:gd name="connsiteX20" fmla="*/ 303846 w 598835"/>
              <a:gd name="connsiteY20" fmla="*/ 495301 h 607103"/>
              <a:gd name="connsiteX21" fmla="*/ 289120 w 598835"/>
              <a:gd name="connsiteY21" fmla="*/ 497521 h 607103"/>
              <a:gd name="connsiteX22" fmla="*/ 264469 w 598835"/>
              <a:gd name="connsiteY22" fmla="*/ 440380 h 607103"/>
              <a:gd name="connsiteX23" fmla="*/ 188203 w 598835"/>
              <a:gd name="connsiteY23" fmla="*/ 370210 h 607103"/>
              <a:gd name="connsiteX24" fmla="*/ 45832 w 598835"/>
              <a:gd name="connsiteY24" fmla="*/ 400328 h 607103"/>
              <a:gd name="connsiteX25" fmla="*/ 185154 w 598835"/>
              <a:gd name="connsiteY25" fmla="*/ 588370 h 607103"/>
              <a:gd name="connsiteX26" fmla="*/ 517263 w 598835"/>
              <a:gd name="connsiteY26" fmla="*/ 549337 h 607103"/>
              <a:gd name="connsiteX27" fmla="*/ 563354 w 598835"/>
              <a:gd name="connsiteY27" fmla="*/ 310040 h 607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8835" h="607103">
                <a:moveTo>
                  <a:pt x="563354" y="310040"/>
                </a:moveTo>
                <a:cubicBezTo>
                  <a:pt x="535827" y="278884"/>
                  <a:pt x="500061" y="259215"/>
                  <a:pt x="460884" y="246861"/>
                </a:cubicBezTo>
                <a:cubicBezTo>
                  <a:pt x="511176" y="197502"/>
                  <a:pt x="563059" y="145724"/>
                  <a:pt x="592596" y="85012"/>
                </a:cubicBezTo>
                <a:cubicBezTo>
                  <a:pt x="627591" y="13108"/>
                  <a:pt x="463075" y="6764"/>
                  <a:pt x="428090" y="15641"/>
                </a:cubicBezTo>
                <a:cubicBezTo>
                  <a:pt x="421832" y="17232"/>
                  <a:pt x="417907" y="18461"/>
                  <a:pt x="415536" y="19394"/>
                </a:cubicBezTo>
                <a:cubicBezTo>
                  <a:pt x="413002" y="19118"/>
                  <a:pt x="409545" y="18851"/>
                  <a:pt x="404782" y="18632"/>
                </a:cubicBezTo>
                <a:cubicBezTo>
                  <a:pt x="387608" y="17851"/>
                  <a:pt x="370025" y="13641"/>
                  <a:pt x="353042" y="10908"/>
                </a:cubicBezTo>
                <a:cubicBezTo>
                  <a:pt x="306417" y="3421"/>
                  <a:pt x="257745" y="-2589"/>
                  <a:pt x="210415" y="1135"/>
                </a:cubicBezTo>
                <a:cubicBezTo>
                  <a:pt x="133110" y="7231"/>
                  <a:pt x="46347" y="30434"/>
                  <a:pt x="4875" y="102205"/>
                </a:cubicBezTo>
                <a:cubicBezTo>
                  <a:pt x="-35473" y="172051"/>
                  <a:pt x="186831" y="205770"/>
                  <a:pt x="223512" y="142267"/>
                </a:cubicBezTo>
                <a:cubicBezTo>
                  <a:pt x="233370" y="125198"/>
                  <a:pt x="241990" y="115806"/>
                  <a:pt x="259107" y="108205"/>
                </a:cubicBezTo>
                <a:cubicBezTo>
                  <a:pt x="261583" y="108367"/>
                  <a:pt x="264403" y="108529"/>
                  <a:pt x="268032" y="108701"/>
                </a:cubicBezTo>
                <a:cubicBezTo>
                  <a:pt x="279623" y="109234"/>
                  <a:pt x="291825" y="111987"/>
                  <a:pt x="303265" y="113825"/>
                </a:cubicBezTo>
                <a:cubicBezTo>
                  <a:pt x="311008" y="115073"/>
                  <a:pt x="318762" y="116245"/>
                  <a:pt x="326515" y="117368"/>
                </a:cubicBezTo>
                <a:cubicBezTo>
                  <a:pt x="284462" y="169165"/>
                  <a:pt x="231303" y="215362"/>
                  <a:pt x="187698" y="261529"/>
                </a:cubicBezTo>
                <a:cubicBezTo>
                  <a:pt x="168638" y="281713"/>
                  <a:pt x="199452" y="307297"/>
                  <a:pt x="214320" y="315260"/>
                </a:cubicBezTo>
                <a:cubicBezTo>
                  <a:pt x="248210" y="333415"/>
                  <a:pt x="287063" y="336091"/>
                  <a:pt x="324658" y="334881"/>
                </a:cubicBezTo>
                <a:cubicBezTo>
                  <a:pt x="310627" y="335329"/>
                  <a:pt x="335840" y="336872"/>
                  <a:pt x="344213" y="336672"/>
                </a:cubicBezTo>
                <a:cubicBezTo>
                  <a:pt x="347489" y="339472"/>
                  <a:pt x="356900" y="346921"/>
                  <a:pt x="360434" y="352160"/>
                </a:cubicBezTo>
                <a:cubicBezTo>
                  <a:pt x="385856" y="389945"/>
                  <a:pt x="367530" y="437018"/>
                  <a:pt x="342527" y="468708"/>
                </a:cubicBezTo>
                <a:cubicBezTo>
                  <a:pt x="333059" y="480700"/>
                  <a:pt x="317381" y="489196"/>
                  <a:pt x="303846" y="495301"/>
                </a:cubicBezTo>
                <a:cubicBezTo>
                  <a:pt x="298721" y="497607"/>
                  <a:pt x="292082" y="497626"/>
                  <a:pt x="289120" y="497521"/>
                </a:cubicBezTo>
                <a:cubicBezTo>
                  <a:pt x="261136" y="491177"/>
                  <a:pt x="244924" y="463402"/>
                  <a:pt x="264469" y="440380"/>
                </a:cubicBezTo>
                <a:cubicBezTo>
                  <a:pt x="296959" y="402109"/>
                  <a:pt x="208529" y="373924"/>
                  <a:pt x="188203" y="370210"/>
                </a:cubicBezTo>
                <a:cubicBezTo>
                  <a:pt x="143045" y="361951"/>
                  <a:pt x="78351" y="362028"/>
                  <a:pt x="45832" y="400328"/>
                </a:cubicBezTo>
                <a:cubicBezTo>
                  <a:pt x="-30549" y="490291"/>
                  <a:pt x="115527" y="567215"/>
                  <a:pt x="185154" y="588370"/>
                </a:cubicBezTo>
                <a:cubicBezTo>
                  <a:pt x="294759" y="621679"/>
                  <a:pt x="420136" y="611697"/>
                  <a:pt x="517263" y="549337"/>
                </a:cubicBezTo>
                <a:cubicBezTo>
                  <a:pt x="596968" y="498178"/>
                  <a:pt x="629448" y="384849"/>
                  <a:pt x="563354" y="310040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3" name="Freeform: Shape 1952">
            <a:extLst>
              <a:ext uri="{FF2B5EF4-FFF2-40B4-BE49-F238E27FC236}">
                <a16:creationId xmlns:a16="http://schemas.microsoft.com/office/drawing/2014/main" id="{2CE56BBE-CDBA-49CE-84BF-8CCA29ABDE18}"/>
              </a:ext>
            </a:extLst>
          </p:cNvPr>
          <p:cNvSpPr/>
          <p:nvPr/>
        </p:nvSpPr>
        <p:spPr>
          <a:xfrm>
            <a:off x="16342971" y="391170"/>
            <a:ext cx="667470" cy="623181"/>
          </a:xfrm>
          <a:custGeom>
            <a:avLst/>
            <a:gdLst>
              <a:gd name="connsiteX0" fmla="*/ 613448 w 667470"/>
              <a:gd name="connsiteY0" fmla="*/ 422254 h 623181"/>
              <a:gd name="connsiteX1" fmla="*/ 552021 w 667470"/>
              <a:gd name="connsiteY1" fmla="*/ 402880 h 623181"/>
              <a:gd name="connsiteX2" fmla="*/ 572747 w 667470"/>
              <a:gd name="connsiteY2" fmla="*/ 58837 h 623181"/>
              <a:gd name="connsiteX3" fmla="*/ 403421 w 667470"/>
              <a:gd name="connsiteY3" fmla="*/ 3506 h 623181"/>
              <a:gd name="connsiteX4" fmla="*/ 293646 w 667470"/>
              <a:gd name="connsiteY4" fmla="*/ 75230 h 623181"/>
              <a:gd name="connsiteX5" fmla="*/ 182270 w 667470"/>
              <a:gd name="connsiteY5" fmla="*/ 185520 h 623181"/>
              <a:gd name="connsiteX6" fmla="*/ 75885 w 667470"/>
              <a:gd name="connsiteY6" fmla="*/ 300877 h 623181"/>
              <a:gd name="connsiteX7" fmla="*/ 1019 w 667470"/>
              <a:gd name="connsiteY7" fmla="*/ 420444 h 623181"/>
              <a:gd name="connsiteX8" fmla="*/ 61436 w 667470"/>
              <a:gd name="connsiteY8" fmla="*/ 511056 h 623181"/>
              <a:gd name="connsiteX9" fmla="*/ 251802 w 667470"/>
              <a:gd name="connsiteY9" fmla="*/ 524943 h 623181"/>
              <a:gd name="connsiteX10" fmla="*/ 303637 w 667470"/>
              <a:gd name="connsiteY10" fmla="*/ 513218 h 623181"/>
              <a:gd name="connsiteX11" fmla="*/ 293922 w 667470"/>
              <a:gd name="connsiteY11" fmla="*/ 561643 h 623181"/>
              <a:gd name="connsiteX12" fmla="*/ 522208 w 667470"/>
              <a:gd name="connsiteY12" fmla="*/ 573606 h 623181"/>
              <a:gd name="connsiteX13" fmla="*/ 533161 w 667470"/>
              <a:gd name="connsiteY13" fmla="*/ 518980 h 623181"/>
              <a:gd name="connsiteX14" fmla="*/ 650547 w 667470"/>
              <a:gd name="connsiteY14" fmla="*/ 497806 h 623181"/>
              <a:gd name="connsiteX15" fmla="*/ 613448 w 667470"/>
              <a:gd name="connsiteY15" fmla="*/ 422254 h 623181"/>
              <a:gd name="connsiteX16" fmla="*/ 238048 w 667470"/>
              <a:gd name="connsiteY16" fmla="*/ 405556 h 623181"/>
              <a:gd name="connsiteX17" fmla="*/ 294522 w 667470"/>
              <a:gd name="connsiteY17" fmla="*/ 340939 h 623181"/>
              <a:gd name="connsiteX18" fmla="*/ 334756 w 667470"/>
              <a:gd name="connsiteY18" fmla="*/ 295990 h 623181"/>
              <a:gd name="connsiteX19" fmla="*/ 323592 w 667470"/>
              <a:gd name="connsiteY19" fmla="*/ 391917 h 623181"/>
              <a:gd name="connsiteX20" fmla="*/ 238048 w 667470"/>
              <a:gd name="connsiteY20" fmla="*/ 405556 h 623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67470" h="623181">
                <a:moveTo>
                  <a:pt x="613448" y="422254"/>
                </a:moveTo>
                <a:cubicBezTo>
                  <a:pt x="593350" y="414291"/>
                  <a:pt x="572824" y="407919"/>
                  <a:pt x="552021" y="402880"/>
                </a:cubicBezTo>
                <a:cubicBezTo>
                  <a:pt x="567585" y="289009"/>
                  <a:pt x="574643" y="174185"/>
                  <a:pt x="572747" y="58837"/>
                </a:cubicBezTo>
                <a:cubicBezTo>
                  <a:pt x="571652" y="-7667"/>
                  <a:pt x="443550" y="-2990"/>
                  <a:pt x="403421" y="3506"/>
                </a:cubicBezTo>
                <a:cubicBezTo>
                  <a:pt x="355511" y="11269"/>
                  <a:pt x="327307" y="43540"/>
                  <a:pt x="293646" y="75230"/>
                </a:cubicBezTo>
                <a:cubicBezTo>
                  <a:pt x="255603" y="111044"/>
                  <a:pt x="218712" y="148086"/>
                  <a:pt x="182270" y="185520"/>
                </a:cubicBezTo>
                <a:cubicBezTo>
                  <a:pt x="145770" y="223000"/>
                  <a:pt x="110508" y="261662"/>
                  <a:pt x="75885" y="300877"/>
                </a:cubicBezTo>
                <a:cubicBezTo>
                  <a:pt x="43776" y="337234"/>
                  <a:pt x="10134" y="371133"/>
                  <a:pt x="1019" y="420444"/>
                </a:cubicBezTo>
                <a:cubicBezTo>
                  <a:pt x="-6554" y="461402"/>
                  <a:pt x="29536" y="494549"/>
                  <a:pt x="61436" y="511056"/>
                </a:cubicBezTo>
                <a:cubicBezTo>
                  <a:pt x="119024" y="540850"/>
                  <a:pt x="190252" y="537421"/>
                  <a:pt x="251802" y="524943"/>
                </a:cubicBezTo>
                <a:cubicBezTo>
                  <a:pt x="268919" y="521476"/>
                  <a:pt x="286235" y="517304"/>
                  <a:pt x="303637" y="513218"/>
                </a:cubicBezTo>
                <a:cubicBezTo>
                  <a:pt x="300523" y="529372"/>
                  <a:pt x="297399" y="545536"/>
                  <a:pt x="293922" y="561643"/>
                </a:cubicBezTo>
                <a:cubicBezTo>
                  <a:pt x="279406" y="629042"/>
                  <a:pt x="505263" y="652273"/>
                  <a:pt x="522208" y="573606"/>
                </a:cubicBezTo>
                <a:cubicBezTo>
                  <a:pt x="526122" y="555432"/>
                  <a:pt x="529704" y="537211"/>
                  <a:pt x="533161" y="518980"/>
                </a:cubicBezTo>
                <a:cubicBezTo>
                  <a:pt x="573709" y="524714"/>
                  <a:pt x="620677" y="519304"/>
                  <a:pt x="650547" y="497806"/>
                </a:cubicBezTo>
                <a:cubicBezTo>
                  <a:pt x="694277" y="466336"/>
                  <a:pt x="642832" y="433903"/>
                  <a:pt x="613448" y="422254"/>
                </a:cubicBezTo>
                <a:close/>
                <a:moveTo>
                  <a:pt x="238048" y="405556"/>
                </a:moveTo>
                <a:cubicBezTo>
                  <a:pt x="252421" y="381220"/>
                  <a:pt x="280873" y="356569"/>
                  <a:pt x="294522" y="340939"/>
                </a:cubicBezTo>
                <a:cubicBezTo>
                  <a:pt x="307752" y="325794"/>
                  <a:pt x="321182" y="310830"/>
                  <a:pt x="334756" y="295990"/>
                </a:cubicBezTo>
                <a:cubicBezTo>
                  <a:pt x="331755" y="328042"/>
                  <a:pt x="327974" y="360008"/>
                  <a:pt x="323592" y="391917"/>
                </a:cubicBezTo>
                <a:cubicBezTo>
                  <a:pt x="294932" y="395184"/>
                  <a:pt x="266347" y="400137"/>
                  <a:pt x="238048" y="405556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4" name="Freeform: Shape 1953">
            <a:extLst>
              <a:ext uri="{FF2B5EF4-FFF2-40B4-BE49-F238E27FC236}">
                <a16:creationId xmlns:a16="http://schemas.microsoft.com/office/drawing/2014/main" id="{DB60BC44-8FFD-42D4-AC4B-4A854B0F2E89}"/>
              </a:ext>
            </a:extLst>
          </p:cNvPr>
          <p:cNvSpPr/>
          <p:nvPr/>
        </p:nvSpPr>
        <p:spPr>
          <a:xfrm>
            <a:off x="18175258" y="426960"/>
            <a:ext cx="594002" cy="641959"/>
          </a:xfrm>
          <a:custGeom>
            <a:avLst/>
            <a:gdLst>
              <a:gd name="connsiteX0" fmla="*/ 366758 w 594002"/>
              <a:gd name="connsiteY0" fmla="*/ 44174 h 641959"/>
              <a:gd name="connsiteX1" fmla="*/ 293940 w 594002"/>
              <a:gd name="connsiteY1" fmla="*/ 33001 h 641959"/>
              <a:gd name="connsiteX2" fmla="*/ 127557 w 594002"/>
              <a:gd name="connsiteY2" fmla="*/ 37849 h 641959"/>
              <a:gd name="connsiteX3" fmla="*/ 21086 w 594002"/>
              <a:gd name="connsiteY3" fmla="*/ 124889 h 641959"/>
              <a:gd name="connsiteX4" fmla="*/ 5065 w 594002"/>
              <a:gd name="connsiteY4" fmla="*/ 286318 h 641959"/>
              <a:gd name="connsiteX5" fmla="*/ 174391 w 594002"/>
              <a:gd name="connsiteY5" fmla="*/ 341639 h 641959"/>
              <a:gd name="connsiteX6" fmla="*/ 253144 w 594002"/>
              <a:gd name="connsiteY6" fmla="*/ 325009 h 641959"/>
              <a:gd name="connsiteX7" fmla="*/ 270489 w 594002"/>
              <a:gd name="connsiteY7" fmla="*/ 324123 h 641959"/>
              <a:gd name="connsiteX8" fmla="*/ 274785 w 594002"/>
              <a:gd name="connsiteY8" fmla="*/ 326924 h 641959"/>
              <a:gd name="connsiteX9" fmla="*/ 320876 w 594002"/>
              <a:gd name="connsiteY9" fmla="*/ 436804 h 641959"/>
              <a:gd name="connsiteX10" fmla="*/ 251544 w 594002"/>
              <a:gd name="connsiteY10" fmla="*/ 532111 h 641959"/>
              <a:gd name="connsiteX11" fmla="*/ 240495 w 594002"/>
              <a:gd name="connsiteY11" fmla="*/ 524396 h 641959"/>
              <a:gd name="connsiteX12" fmla="*/ 230027 w 594002"/>
              <a:gd name="connsiteY12" fmla="*/ 463340 h 641959"/>
              <a:gd name="connsiteX13" fmla="*/ 11390 w 594002"/>
              <a:gd name="connsiteY13" fmla="*/ 423288 h 641959"/>
              <a:gd name="connsiteX14" fmla="*/ 168076 w 594002"/>
              <a:gd name="connsiteY14" fmla="*/ 630895 h 641959"/>
              <a:gd name="connsiteX15" fmla="*/ 520044 w 594002"/>
              <a:gd name="connsiteY15" fmla="*/ 530958 h 641959"/>
              <a:gd name="connsiteX16" fmla="*/ 451902 w 594002"/>
              <a:gd name="connsiteY16" fmla="*/ 266164 h 641959"/>
              <a:gd name="connsiteX17" fmla="*/ 239056 w 594002"/>
              <a:gd name="connsiteY17" fmla="*/ 215814 h 641959"/>
              <a:gd name="connsiteX18" fmla="*/ 246029 w 594002"/>
              <a:gd name="connsiteY18" fmla="*/ 150168 h 641959"/>
              <a:gd name="connsiteX19" fmla="*/ 250639 w 594002"/>
              <a:gd name="connsiteY19" fmla="*/ 137033 h 641959"/>
              <a:gd name="connsiteX20" fmla="*/ 307351 w 594002"/>
              <a:gd name="connsiteY20" fmla="*/ 145482 h 641959"/>
              <a:gd name="connsiteX21" fmla="*/ 593367 w 594002"/>
              <a:gd name="connsiteY21" fmla="*/ 61614 h 641959"/>
              <a:gd name="connsiteX22" fmla="*/ 366758 w 594002"/>
              <a:gd name="connsiteY22" fmla="*/ 44174 h 64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94002" h="641959">
                <a:moveTo>
                  <a:pt x="366758" y="44174"/>
                </a:moveTo>
                <a:cubicBezTo>
                  <a:pt x="342670" y="39402"/>
                  <a:pt x="318648" y="35716"/>
                  <a:pt x="293940" y="33001"/>
                </a:cubicBezTo>
                <a:cubicBezTo>
                  <a:pt x="238323" y="26886"/>
                  <a:pt x="182554" y="26772"/>
                  <a:pt x="127557" y="37849"/>
                </a:cubicBezTo>
                <a:cubicBezTo>
                  <a:pt x="80332" y="47365"/>
                  <a:pt x="33364" y="75854"/>
                  <a:pt x="21086" y="124889"/>
                </a:cubicBezTo>
                <a:cubicBezTo>
                  <a:pt x="8132" y="176609"/>
                  <a:pt x="8999" y="233274"/>
                  <a:pt x="5065" y="286318"/>
                </a:cubicBezTo>
                <a:cubicBezTo>
                  <a:pt x="331" y="350222"/>
                  <a:pt x="138939" y="350469"/>
                  <a:pt x="174391" y="341639"/>
                </a:cubicBezTo>
                <a:cubicBezTo>
                  <a:pt x="200366" y="335172"/>
                  <a:pt x="226503" y="328076"/>
                  <a:pt x="253144" y="325009"/>
                </a:cubicBezTo>
                <a:cubicBezTo>
                  <a:pt x="263098" y="324742"/>
                  <a:pt x="268746" y="324437"/>
                  <a:pt x="270489" y="324123"/>
                </a:cubicBezTo>
                <a:cubicBezTo>
                  <a:pt x="284957" y="325685"/>
                  <a:pt x="267336" y="323409"/>
                  <a:pt x="274785" y="326924"/>
                </a:cubicBezTo>
                <a:cubicBezTo>
                  <a:pt x="316695" y="346707"/>
                  <a:pt x="324848" y="395341"/>
                  <a:pt x="320876" y="436804"/>
                </a:cubicBezTo>
                <a:cubicBezTo>
                  <a:pt x="317400" y="473113"/>
                  <a:pt x="291330" y="526263"/>
                  <a:pt x="251544" y="532111"/>
                </a:cubicBezTo>
                <a:cubicBezTo>
                  <a:pt x="248734" y="530473"/>
                  <a:pt x="244124" y="527892"/>
                  <a:pt x="240495" y="524396"/>
                </a:cubicBezTo>
                <a:cubicBezTo>
                  <a:pt x="226036" y="510489"/>
                  <a:pt x="222521" y="480952"/>
                  <a:pt x="230027" y="463340"/>
                </a:cubicBezTo>
                <a:cubicBezTo>
                  <a:pt x="263460" y="384855"/>
                  <a:pt x="39060" y="358308"/>
                  <a:pt x="11390" y="423288"/>
                </a:cubicBezTo>
                <a:cubicBezTo>
                  <a:pt x="-35492" y="533368"/>
                  <a:pt x="71340" y="610045"/>
                  <a:pt x="168076" y="630895"/>
                </a:cubicBezTo>
                <a:cubicBezTo>
                  <a:pt x="289072" y="656974"/>
                  <a:pt x="446216" y="642010"/>
                  <a:pt x="520044" y="530958"/>
                </a:cubicBezTo>
                <a:cubicBezTo>
                  <a:pt x="585033" y="433194"/>
                  <a:pt x="540332" y="326019"/>
                  <a:pt x="451902" y="266164"/>
                </a:cubicBezTo>
                <a:cubicBezTo>
                  <a:pt x="390780" y="224787"/>
                  <a:pt x="314971" y="213004"/>
                  <a:pt x="239056" y="215814"/>
                </a:cubicBezTo>
                <a:cubicBezTo>
                  <a:pt x="240762" y="193821"/>
                  <a:pt x="242828" y="171885"/>
                  <a:pt x="246029" y="150168"/>
                </a:cubicBezTo>
                <a:cubicBezTo>
                  <a:pt x="247019" y="143472"/>
                  <a:pt x="248905" y="139433"/>
                  <a:pt x="250639" y="137033"/>
                </a:cubicBezTo>
                <a:cubicBezTo>
                  <a:pt x="269822" y="138243"/>
                  <a:pt x="288244" y="141462"/>
                  <a:pt x="307351" y="145482"/>
                </a:cubicBezTo>
                <a:cubicBezTo>
                  <a:pt x="396495" y="164208"/>
                  <a:pt x="567917" y="184039"/>
                  <a:pt x="593367" y="61614"/>
                </a:cubicBezTo>
                <a:cubicBezTo>
                  <a:pt x="607150" y="-4556"/>
                  <a:pt x="392361" y="-27769"/>
                  <a:pt x="366758" y="44174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5" name="Freeform: Shape 1954">
            <a:extLst>
              <a:ext uri="{FF2B5EF4-FFF2-40B4-BE49-F238E27FC236}">
                <a16:creationId xmlns:a16="http://schemas.microsoft.com/office/drawing/2014/main" id="{803E6E76-5EAA-452D-A6DC-C3FB43C3DC4C}"/>
              </a:ext>
            </a:extLst>
          </p:cNvPr>
          <p:cNvSpPr/>
          <p:nvPr/>
        </p:nvSpPr>
        <p:spPr>
          <a:xfrm>
            <a:off x="19931076" y="375380"/>
            <a:ext cx="583278" cy="654767"/>
          </a:xfrm>
          <a:custGeom>
            <a:avLst/>
            <a:gdLst>
              <a:gd name="connsiteX0" fmla="*/ 419014 w 583278"/>
              <a:gd name="connsiteY0" fmla="*/ 236247 h 654767"/>
              <a:gd name="connsiteX1" fmla="*/ 561384 w 583278"/>
              <a:gd name="connsiteY1" fmla="*/ 206139 h 654767"/>
              <a:gd name="connsiteX2" fmla="*/ 465991 w 583278"/>
              <a:gd name="connsiteY2" fmla="*/ 18791 h 654767"/>
              <a:gd name="connsiteX3" fmla="*/ 155886 w 583278"/>
              <a:gd name="connsiteY3" fmla="*/ 48881 h 654767"/>
              <a:gd name="connsiteX4" fmla="*/ 38986 w 583278"/>
              <a:gd name="connsiteY4" fmla="*/ 515511 h 654767"/>
              <a:gd name="connsiteX5" fmla="*/ 517798 w 583278"/>
              <a:gd name="connsiteY5" fmla="*/ 552620 h 654767"/>
              <a:gd name="connsiteX6" fmla="*/ 516264 w 583278"/>
              <a:gd name="connsiteY6" fmla="*/ 330125 h 654767"/>
              <a:gd name="connsiteX7" fmla="*/ 238629 w 583278"/>
              <a:gd name="connsiteY7" fmla="*/ 275128 h 654767"/>
              <a:gd name="connsiteX8" fmla="*/ 286607 w 583278"/>
              <a:gd name="connsiteY8" fmla="*/ 168162 h 654767"/>
              <a:gd name="connsiteX9" fmla="*/ 348034 w 583278"/>
              <a:gd name="connsiteY9" fmla="*/ 112289 h 654767"/>
              <a:gd name="connsiteX10" fmla="*/ 348605 w 583278"/>
              <a:gd name="connsiteY10" fmla="*/ 113089 h 654767"/>
              <a:gd name="connsiteX11" fmla="*/ 342757 w 583278"/>
              <a:gd name="connsiteY11" fmla="*/ 166086 h 654767"/>
              <a:gd name="connsiteX12" fmla="*/ 419014 w 583278"/>
              <a:gd name="connsiteY12" fmla="*/ 236247 h 654767"/>
              <a:gd name="connsiteX13" fmla="*/ 303314 w 583278"/>
              <a:gd name="connsiteY13" fmla="*/ 380208 h 654767"/>
              <a:gd name="connsiteX14" fmla="*/ 322707 w 583278"/>
              <a:gd name="connsiteY14" fmla="*/ 379636 h 654767"/>
              <a:gd name="connsiteX15" fmla="*/ 333775 w 583278"/>
              <a:gd name="connsiteY15" fmla="*/ 400020 h 654767"/>
              <a:gd name="connsiteX16" fmla="*/ 290950 w 583278"/>
              <a:gd name="connsiteY16" fmla="*/ 525169 h 654767"/>
              <a:gd name="connsiteX17" fmla="*/ 285912 w 583278"/>
              <a:gd name="connsiteY17" fmla="*/ 532236 h 654767"/>
              <a:gd name="connsiteX18" fmla="*/ 235448 w 583278"/>
              <a:gd name="connsiteY18" fmla="*/ 431443 h 654767"/>
              <a:gd name="connsiteX19" fmla="*/ 228952 w 583278"/>
              <a:gd name="connsiteY19" fmla="*/ 383561 h 654767"/>
              <a:gd name="connsiteX20" fmla="*/ 303314 w 583278"/>
              <a:gd name="connsiteY20" fmla="*/ 380208 h 65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3278" h="654767">
                <a:moveTo>
                  <a:pt x="419014" y="236247"/>
                </a:moveTo>
                <a:cubicBezTo>
                  <a:pt x="462848" y="244267"/>
                  <a:pt x="530456" y="245086"/>
                  <a:pt x="561384" y="206139"/>
                </a:cubicBezTo>
                <a:cubicBezTo>
                  <a:pt x="623221" y="128234"/>
                  <a:pt x="542163" y="41623"/>
                  <a:pt x="465991" y="18791"/>
                </a:cubicBezTo>
                <a:cubicBezTo>
                  <a:pt x="364083" y="-11765"/>
                  <a:pt x="248612" y="-7307"/>
                  <a:pt x="155886" y="48881"/>
                </a:cubicBezTo>
                <a:cubicBezTo>
                  <a:pt x="3848" y="141016"/>
                  <a:pt x="-40882" y="361187"/>
                  <a:pt x="38986" y="515511"/>
                </a:cubicBezTo>
                <a:cubicBezTo>
                  <a:pt x="122748" y="677378"/>
                  <a:pt x="415976" y="708944"/>
                  <a:pt x="517798" y="552620"/>
                </a:cubicBezTo>
                <a:cubicBezTo>
                  <a:pt x="564518" y="480897"/>
                  <a:pt x="585006" y="393762"/>
                  <a:pt x="516264" y="330125"/>
                </a:cubicBezTo>
                <a:cubicBezTo>
                  <a:pt x="444322" y="263517"/>
                  <a:pt x="333575" y="263565"/>
                  <a:pt x="238629" y="275128"/>
                </a:cubicBezTo>
                <a:cubicBezTo>
                  <a:pt x="248183" y="236781"/>
                  <a:pt x="264204" y="200214"/>
                  <a:pt x="286607" y="168162"/>
                </a:cubicBezTo>
                <a:cubicBezTo>
                  <a:pt x="298904" y="150570"/>
                  <a:pt x="324259" y="123252"/>
                  <a:pt x="348034" y="112289"/>
                </a:cubicBezTo>
                <a:cubicBezTo>
                  <a:pt x="348234" y="112574"/>
                  <a:pt x="348405" y="112784"/>
                  <a:pt x="348605" y="113089"/>
                </a:cubicBezTo>
                <a:cubicBezTo>
                  <a:pt x="360502" y="131110"/>
                  <a:pt x="354958" y="150722"/>
                  <a:pt x="342757" y="166086"/>
                </a:cubicBezTo>
                <a:cubicBezTo>
                  <a:pt x="311658" y="205234"/>
                  <a:pt x="397392" y="232294"/>
                  <a:pt x="419014" y="236247"/>
                </a:cubicBezTo>
                <a:close/>
                <a:moveTo>
                  <a:pt x="303314" y="380208"/>
                </a:moveTo>
                <a:cubicBezTo>
                  <a:pt x="306400" y="379722"/>
                  <a:pt x="314906" y="379703"/>
                  <a:pt x="322707" y="379636"/>
                </a:cubicBezTo>
                <a:cubicBezTo>
                  <a:pt x="327888" y="385390"/>
                  <a:pt x="330165" y="391666"/>
                  <a:pt x="333775" y="400020"/>
                </a:cubicBezTo>
                <a:cubicBezTo>
                  <a:pt x="349805" y="437072"/>
                  <a:pt x="309800" y="496232"/>
                  <a:pt x="290950" y="525169"/>
                </a:cubicBezTo>
                <a:cubicBezTo>
                  <a:pt x="289903" y="526788"/>
                  <a:pt x="288074" y="529407"/>
                  <a:pt x="285912" y="532236"/>
                </a:cubicBezTo>
                <a:cubicBezTo>
                  <a:pt x="258565" y="506852"/>
                  <a:pt x="242859" y="466638"/>
                  <a:pt x="235448" y="431443"/>
                </a:cubicBezTo>
                <a:cubicBezTo>
                  <a:pt x="232134" y="415727"/>
                  <a:pt x="230019" y="399696"/>
                  <a:pt x="228952" y="383561"/>
                </a:cubicBezTo>
                <a:cubicBezTo>
                  <a:pt x="254422" y="385837"/>
                  <a:pt x="280502" y="383799"/>
                  <a:pt x="303314" y="380208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6" name="Freeform: Shape 1955">
            <a:extLst>
              <a:ext uri="{FF2B5EF4-FFF2-40B4-BE49-F238E27FC236}">
                <a16:creationId xmlns:a16="http://schemas.microsoft.com/office/drawing/2014/main" id="{FD5CCFB6-DEAF-4B16-B006-FBD1DE8F0DF6}"/>
              </a:ext>
            </a:extLst>
          </p:cNvPr>
          <p:cNvSpPr/>
          <p:nvPr/>
        </p:nvSpPr>
        <p:spPr>
          <a:xfrm>
            <a:off x="16412601" y="2140464"/>
            <a:ext cx="609830" cy="619581"/>
          </a:xfrm>
          <a:custGeom>
            <a:avLst/>
            <a:gdLst>
              <a:gd name="connsiteX0" fmla="*/ 554142 w 609830"/>
              <a:gd name="connsiteY0" fmla="*/ 37750 h 619581"/>
              <a:gd name="connsiteX1" fmla="*/ 421069 w 609830"/>
              <a:gd name="connsiteY1" fmla="*/ 37083 h 619581"/>
              <a:gd name="connsiteX2" fmla="*/ 418183 w 609830"/>
              <a:gd name="connsiteY2" fmla="*/ 36559 h 619581"/>
              <a:gd name="connsiteX3" fmla="*/ 361985 w 609830"/>
              <a:gd name="connsiteY3" fmla="*/ 20938 h 619581"/>
              <a:gd name="connsiteX4" fmla="*/ 186277 w 609830"/>
              <a:gd name="connsiteY4" fmla="*/ 469 h 619581"/>
              <a:gd name="connsiteX5" fmla="*/ 349 w 609830"/>
              <a:gd name="connsiteY5" fmla="*/ 133581 h 619581"/>
              <a:gd name="connsiteX6" fmla="*/ 228635 w 609830"/>
              <a:gd name="connsiteY6" fmla="*/ 145554 h 619581"/>
              <a:gd name="connsiteX7" fmla="*/ 246152 w 609830"/>
              <a:gd name="connsiteY7" fmla="*/ 110235 h 619581"/>
              <a:gd name="connsiteX8" fmla="*/ 259286 w 609830"/>
              <a:gd name="connsiteY8" fmla="*/ 112369 h 619581"/>
              <a:gd name="connsiteX9" fmla="*/ 309350 w 609830"/>
              <a:gd name="connsiteY9" fmla="*/ 126437 h 619581"/>
              <a:gd name="connsiteX10" fmla="*/ 322209 w 609830"/>
              <a:gd name="connsiteY10" fmla="*/ 129666 h 619581"/>
              <a:gd name="connsiteX11" fmla="*/ 171866 w 609830"/>
              <a:gd name="connsiteY11" fmla="*/ 573969 h 619581"/>
              <a:gd name="connsiteX12" fmla="*/ 310312 w 609830"/>
              <a:gd name="connsiteY12" fmla="*/ 618794 h 619581"/>
              <a:gd name="connsiteX13" fmla="*/ 393494 w 609830"/>
              <a:gd name="connsiteY13" fmla="*/ 556977 h 619581"/>
              <a:gd name="connsiteX14" fmla="*/ 603415 w 609830"/>
              <a:gd name="connsiteY14" fmla="*/ 101110 h 619581"/>
              <a:gd name="connsiteX15" fmla="*/ 554142 w 609830"/>
              <a:gd name="connsiteY15" fmla="*/ 37750 h 61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9830" h="619581">
                <a:moveTo>
                  <a:pt x="554142" y="37750"/>
                </a:moveTo>
                <a:cubicBezTo>
                  <a:pt x="511947" y="23710"/>
                  <a:pt x="463436" y="22891"/>
                  <a:pt x="421069" y="37083"/>
                </a:cubicBezTo>
                <a:cubicBezTo>
                  <a:pt x="420097" y="36902"/>
                  <a:pt x="419268" y="36769"/>
                  <a:pt x="418183" y="36559"/>
                </a:cubicBezTo>
                <a:cubicBezTo>
                  <a:pt x="399285" y="33130"/>
                  <a:pt x="380511" y="26062"/>
                  <a:pt x="361985" y="20938"/>
                </a:cubicBezTo>
                <a:cubicBezTo>
                  <a:pt x="303721" y="4822"/>
                  <a:pt x="246752" y="-1922"/>
                  <a:pt x="186277" y="469"/>
                </a:cubicBezTo>
                <a:cubicBezTo>
                  <a:pt x="106601" y="3612"/>
                  <a:pt x="12951" y="47684"/>
                  <a:pt x="349" y="133581"/>
                </a:cubicBezTo>
                <a:cubicBezTo>
                  <a:pt x="-10100" y="204790"/>
                  <a:pt x="217215" y="223430"/>
                  <a:pt x="228635" y="145554"/>
                </a:cubicBezTo>
                <a:cubicBezTo>
                  <a:pt x="230359" y="133790"/>
                  <a:pt x="235760" y="118522"/>
                  <a:pt x="246152" y="110235"/>
                </a:cubicBezTo>
                <a:cubicBezTo>
                  <a:pt x="250076" y="110492"/>
                  <a:pt x="254629" y="111073"/>
                  <a:pt x="259286" y="112369"/>
                </a:cubicBezTo>
                <a:cubicBezTo>
                  <a:pt x="276003" y="116988"/>
                  <a:pt x="292586" y="121998"/>
                  <a:pt x="309350" y="126437"/>
                </a:cubicBezTo>
                <a:cubicBezTo>
                  <a:pt x="313627" y="127561"/>
                  <a:pt x="317913" y="128618"/>
                  <a:pt x="322209" y="129666"/>
                </a:cubicBezTo>
                <a:cubicBezTo>
                  <a:pt x="205747" y="253815"/>
                  <a:pt x="64043" y="405710"/>
                  <a:pt x="171866" y="573969"/>
                </a:cubicBezTo>
                <a:cubicBezTo>
                  <a:pt x="198736" y="615879"/>
                  <a:pt x="265735" y="622194"/>
                  <a:pt x="310312" y="618794"/>
                </a:cubicBezTo>
                <a:cubicBezTo>
                  <a:pt x="332077" y="617127"/>
                  <a:pt x="420478" y="599087"/>
                  <a:pt x="393494" y="556977"/>
                </a:cubicBezTo>
                <a:cubicBezTo>
                  <a:pt x="280746" y="381050"/>
                  <a:pt x="504012" y="217515"/>
                  <a:pt x="603415" y="101110"/>
                </a:cubicBezTo>
                <a:cubicBezTo>
                  <a:pt x="628533" y="71697"/>
                  <a:pt x="573088" y="44055"/>
                  <a:pt x="554142" y="37750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7" name="Freeform: Shape 1956">
            <a:extLst>
              <a:ext uri="{FF2B5EF4-FFF2-40B4-BE49-F238E27FC236}">
                <a16:creationId xmlns:a16="http://schemas.microsoft.com/office/drawing/2014/main" id="{F100A0CA-A386-4D00-8C17-0043907E35C6}"/>
              </a:ext>
            </a:extLst>
          </p:cNvPr>
          <p:cNvSpPr/>
          <p:nvPr/>
        </p:nvSpPr>
        <p:spPr>
          <a:xfrm>
            <a:off x="18183994" y="2139319"/>
            <a:ext cx="572253" cy="621868"/>
          </a:xfrm>
          <a:custGeom>
            <a:avLst/>
            <a:gdLst>
              <a:gd name="connsiteX0" fmla="*/ 491077 w 572253"/>
              <a:gd name="connsiteY0" fmla="*/ 309166 h 621868"/>
              <a:gd name="connsiteX1" fmla="*/ 488506 w 572253"/>
              <a:gd name="connsiteY1" fmla="*/ 307319 h 621868"/>
              <a:gd name="connsiteX2" fmla="*/ 545922 w 572253"/>
              <a:gd name="connsiteY2" fmla="*/ 85567 h 621868"/>
              <a:gd name="connsiteX3" fmla="*/ 228426 w 572253"/>
              <a:gd name="connsiteY3" fmla="*/ 7367 h 621868"/>
              <a:gd name="connsiteX4" fmla="*/ 10789 w 572253"/>
              <a:gd name="connsiteY4" fmla="*/ 181522 h 621868"/>
              <a:gd name="connsiteX5" fmla="*/ 64824 w 572253"/>
              <a:gd name="connsiteY5" fmla="*/ 307490 h 621868"/>
              <a:gd name="connsiteX6" fmla="*/ 2873 w 572253"/>
              <a:gd name="connsiteY6" fmla="*/ 429534 h 621868"/>
              <a:gd name="connsiteX7" fmla="*/ 189963 w 572253"/>
              <a:gd name="connsiteY7" fmla="*/ 612862 h 621868"/>
              <a:gd name="connsiteX8" fmla="*/ 498612 w 572253"/>
              <a:gd name="connsiteY8" fmla="*/ 535785 h 621868"/>
              <a:gd name="connsiteX9" fmla="*/ 491077 w 572253"/>
              <a:gd name="connsiteY9" fmla="*/ 309166 h 621868"/>
              <a:gd name="connsiteX10" fmla="*/ 241913 w 572253"/>
              <a:gd name="connsiteY10" fmla="*/ 179941 h 621868"/>
              <a:gd name="connsiteX11" fmla="*/ 323342 w 572253"/>
              <a:gd name="connsiteY11" fmla="*/ 108541 h 621868"/>
              <a:gd name="connsiteX12" fmla="*/ 327038 w 572253"/>
              <a:gd name="connsiteY12" fmla="*/ 108398 h 621868"/>
              <a:gd name="connsiteX13" fmla="*/ 343468 w 572253"/>
              <a:gd name="connsiteY13" fmla="*/ 139574 h 621868"/>
              <a:gd name="connsiteX14" fmla="*/ 271145 w 572253"/>
              <a:gd name="connsiteY14" fmla="*/ 257865 h 621868"/>
              <a:gd name="connsiteX15" fmla="*/ 267707 w 572253"/>
              <a:gd name="connsiteY15" fmla="*/ 259960 h 621868"/>
              <a:gd name="connsiteX16" fmla="*/ 256591 w 572253"/>
              <a:gd name="connsiteY16" fmla="*/ 257513 h 621868"/>
              <a:gd name="connsiteX17" fmla="*/ 245847 w 572253"/>
              <a:gd name="connsiteY17" fmla="*/ 243187 h 621868"/>
              <a:gd name="connsiteX18" fmla="*/ 241913 w 572253"/>
              <a:gd name="connsiteY18" fmla="*/ 179941 h 621868"/>
              <a:gd name="connsiteX19" fmla="*/ 312769 w 572253"/>
              <a:gd name="connsiteY19" fmla="*/ 450003 h 621868"/>
              <a:gd name="connsiteX20" fmla="*/ 254552 w 572253"/>
              <a:gd name="connsiteY20" fmla="*/ 512173 h 621868"/>
              <a:gd name="connsiteX21" fmla="*/ 237998 w 572253"/>
              <a:gd name="connsiteY21" fmla="*/ 499276 h 621868"/>
              <a:gd name="connsiteX22" fmla="*/ 231159 w 572253"/>
              <a:gd name="connsiteY22" fmla="*/ 441507 h 621868"/>
              <a:gd name="connsiteX23" fmla="*/ 251352 w 572253"/>
              <a:gd name="connsiteY23" fmla="*/ 383947 h 621868"/>
              <a:gd name="connsiteX24" fmla="*/ 265125 w 572253"/>
              <a:gd name="connsiteY24" fmla="*/ 363640 h 621868"/>
              <a:gd name="connsiteX25" fmla="*/ 269869 w 572253"/>
              <a:gd name="connsiteY25" fmla="*/ 355163 h 621868"/>
              <a:gd name="connsiteX26" fmla="*/ 287185 w 572253"/>
              <a:gd name="connsiteY26" fmla="*/ 349638 h 621868"/>
              <a:gd name="connsiteX27" fmla="*/ 291119 w 572253"/>
              <a:gd name="connsiteY27" fmla="*/ 353001 h 621868"/>
              <a:gd name="connsiteX28" fmla="*/ 312769 w 572253"/>
              <a:gd name="connsiteY28" fmla="*/ 450003 h 62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2253" h="621868">
                <a:moveTo>
                  <a:pt x="491077" y="309166"/>
                </a:moveTo>
                <a:cubicBezTo>
                  <a:pt x="490239" y="308519"/>
                  <a:pt x="489353" y="307938"/>
                  <a:pt x="488506" y="307319"/>
                </a:cubicBezTo>
                <a:cubicBezTo>
                  <a:pt x="555971" y="256846"/>
                  <a:pt x="604730" y="159738"/>
                  <a:pt x="545922" y="85567"/>
                </a:cubicBezTo>
                <a:cubicBezTo>
                  <a:pt x="475275" y="-3530"/>
                  <a:pt x="331334" y="-9235"/>
                  <a:pt x="228426" y="7367"/>
                </a:cubicBezTo>
                <a:cubicBezTo>
                  <a:pt x="128422" y="23502"/>
                  <a:pt x="32906" y="76109"/>
                  <a:pt x="10789" y="181522"/>
                </a:cubicBezTo>
                <a:cubicBezTo>
                  <a:pt x="-975" y="237605"/>
                  <a:pt x="24991" y="278791"/>
                  <a:pt x="64824" y="307490"/>
                </a:cubicBezTo>
                <a:cubicBezTo>
                  <a:pt x="33230" y="337637"/>
                  <a:pt x="13351" y="378261"/>
                  <a:pt x="2873" y="429534"/>
                </a:cubicBezTo>
                <a:cubicBezTo>
                  <a:pt x="-20187" y="542405"/>
                  <a:pt x="100438" y="592211"/>
                  <a:pt x="189963" y="612862"/>
                </a:cubicBezTo>
                <a:cubicBezTo>
                  <a:pt x="292348" y="636474"/>
                  <a:pt x="424555" y="614633"/>
                  <a:pt x="498612" y="535785"/>
                </a:cubicBezTo>
                <a:cubicBezTo>
                  <a:pt x="560886" y="469491"/>
                  <a:pt x="566430" y="368231"/>
                  <a:pt x="491077" y="309166"/>
                </a:cubicBezTo>
                <a:close/>
                <a:moveTo>
                  <a:pt x="241913" y="179941"/>
                </a:moveTo>
                <a:cubicBezTo>
                  <a:pt x="249866" y="142041"/>
                  <a:pt x="288528" y="116276"/>
                  <a:pt x="323342" y="108541"/>
                </a:cubicBezTo>
                <a:cubicBezTo>
                  <a:pt x="324256" y="108341"/>
                  <a:pt x="325561" y="108332"/>
                  <a:pt x="327038" y="108398"/>
                </a:cubicBezTo>
                <a:cubicBezTo>
                  <a:pt x="336782" y="114828"/>
                  <a:pt x="341516" y="128563"/>
                  <a:pt x="343468" y="139574"/>
                </a:cubicBezTo>
                <a:cubicBezTo>
                  <a:pt x="352622" y="191028"/>
                  <a:pt x="311998" y="235148"/>
                  <a:pt x="271145" y="257865"/>
                </a:cubicBezTo>
                <a:cubicBezTo>
                  <a:pt x="269916" y="258551"/>
                  <a:pt x="268802" y="259256"/>
                  <a:pt x="267707" y="259960"/>
                </a:cubicBezTo>
                <a:cubicBezTo>
                  <a:pt x="264011" y="259036"/>
                  <a:pt x="260296" y="258227"/>
                  <a:pt x="256591" y="257513"/>
                </a:cubicBezTo>
                <a:cubicBezTo>
                  <a:pt x="253800" y="254674"/>
                  <a:pt x="249981" y="250169"/>
                  <a:pt x="245847" y="243187"/>
                </a:cubicBezTo>
                <a:cubicBezTo>
                  <a:pt x="234226" y="223565"/>
                  <a:pt x="237484" y="201077"/>
                  <a:pt x="241913" y="179941"/>
                </a:cubicBezTo>
                <a:close/>
                <a:moveTo>
                  <a:pt x="312769" y="450003"/>
                </a:moveTo>
                <a:cubicBezTo>
                  <a:pt x="304540" y="470234"/>
                  <a:pt x="269621" y="510096"/>
                  <a:pt x="254552" y="512173"/>
                </a:cubicBezTo>
                <a:cubicBezTo>
                  <a:pt x="258124" y="510687"/>
                  <a:pt x="239350" y="500400"/>
                  <a:pt x="237998" y="499276"/>
                </a:cubicBezTo>
                <a:cubicBezTo>
                  <a:pt x="221396" y="485332"/>
                  <a:pt x="228349" y="459690"/>
                  <a:pt x="231159" y="441507"/>
                </a:cubicBezTo>
                <a:cubicBezTo>
                  <a:pt x="234359" y="420781"/>
                  <a:pt x="241646" y="402378"/>
                  <a:pt x="251352" y="383947"/>
                </a:cubicBezTo>
                <a:cubicBezTo>
                  <a:pt x="255400" y="376813"/>
                  <a:pt x="259991" y="370041"/>
                  <a:pt x="265125" y="363640"/>
                </a:cubicBezTo>
                <a:cubicBezTo>
                  <a:pt x="270421" y="356468"/>
                  <a:pt x="290871" y="349353"/>
                  <a:pt x="269869" y="355163"/>
                </a:cubicBezTo>
                <a:cubicBezTo>
                  <a:pt x="274698" y="353820"/>
                  <a:pt x="280784" y="351982"/>
                  <a:pt x="287185" y="349638"/>
                </a:cubicBezTo>
                <a:cubicBezTo>
                  <a:pt x="288385" y="350753"/>
                  <a:pt x="289690" y="351867"/>
                  <a:pt x="291119" y="353001"/>
                </a:cubicBezTo>
                <a:cubicBezTo>
                  <a:pt x="321237" y="376613"/>
                  <a:pt x="327000" y="414999"/>
                  <a:pt x="312769" y="450003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58" name="Freeform: Shape 1957">
            <a:extLst>
              <a:ext uri="{FF2B5EF4-FFF2-40B4-BE49-F238E27FC236}">
                <a16:creationId xmlns:a16="http://schemas.microsoft.com/office/drawing/2014/main" id="{ADFD3BDB-F8A2-45EE-BC50-4C0332593248}"/>
              </a:ext>
            </a:extLst>
          </p:cNvPr>
          <p:cNvSpPr/>
          <p:nvPr/>
        </p:nvSpPr>
        <p:spPr>
          <a:xfrm>
            <a:off x="19936564" y="2121033"/>
            <a:ext cx="572308" cy="641753"/>
          </a:xfrm>
          <a:custGeom>
            <a:avLst/>
            <a:gdLst>
              <a:gd name="connsiteX0" fmla="*/ 530788 w 572308"/>
              <a:gd name="connsiteY0" fmla="*/ 116293 h 641753"/>
              <a:gd name="connsiteX1" fmla="*/ 22096 w 572308"/>
              <a:gd name="connsiteY1" fmla="*/ 135276 h 641753"/>
              <a:gd name="connsiteX2" fmla="*/ 103220 w 572308"/>
              <a:gd name="connsiteY2" fmla="*/ 339512 h 641753"/>
              <a:gd name="connsiteX3" fmla="*/ 324553 w 572308"/>
              <a:gd name="connsiteY3" fmla="*/ 393071 h 641753"/>
              <a:gd name="connsiteX4" fmla="*/ 281471 w 572308"/>
              <a:gd name="connsiteY4" fmla="*/ 481853 h 641753"/>
              <a:gd name="connsiteX5" fmla="*/ 229369 w 572308"/>
              <a:gd name="connsiteY5" fmla="*/ 528564 h 641753"/>
              <a:gd name="connsiteX6" fmla="*/ 226026 w 572308"/>
              <a:gd name="connsiteY6" fmla="*/ 518677 h 641753"/>
              <a:gd name="connsiteX7" fmla="*/ 228636 w 572308"/>
              <a:gd name="connsiteY7" fmla="*/ 448887 h 641753"/>
              <a:gd name="connsiteX8" fmla="*/ 341 w 572308"/>
              <a:gd name="connsiteY8" fmla="*/ 436924 h 641753"/>
              <a:gd name="connsiteX9" fmla="*/ 9770 w 572308"/>
              <a:gd name="connsiteY9" fmla="*/ 548014 h 641753"/>
              <a:gd name="connsiteX10" fmla="*/ 128576 w 572308"/>
              <a:gd name="connsiteY10" fmla="*/ 626024 h 641753"/>
              <a:gd name="connsiteX11" fmla="*/ 426756 w 572308"/>
              <a:gd name="connsiteY11" fmla="*/ 590619 h 641753"/>
              <a:gd name="connsiteX12" fmla="*/ 557944 w 572308"/>
              <a:gd name="connsiteY12" fmla="*/ 385632 h 641753"/>
              <a:gd name="connsiteX13" fmla="*/ 530788 w 572308"/>
              <a:gd name="connsiteY13" fmla="*/ 116293 h 641753"/>
              <a:gd name="connsiteX14" fmla="*/ 287538 w 572308"/>
              <a:gd name="connsiteY14" fmla="*/ 282171 h 641753"/>
              <a:gd name="connsiteX15" fmla="*/ 262078 w 572308"/>
              <a:gd name="connsiteY15" fmla="*/ 266684 h 641753"/>
              <a:gd name="connsiteX16" fmla="*/ 246933 w 572308"/>
              <a:gd name="connsiteY16" fmla="*/ 162709 h 641753"/>
              <a:gd name="connsiteX17" fmla="*/ 280642 w 572308"/>
              <a:gd name="connsiteY17" fmla="*/ 122818 h 641753"/>
              <a:gd name="connsiteX18" fmla="*/ 290701 w 572308"/>
              <a:gd name="connsiteY18" fmla="*/ 116179 h 641753"/>
              <a:gd name="connsiteX19" fmla="*/ 311142 w 572308"/>
              <a:gd name="connsiteY19" fmla="*/ 135877 h 641753"/>
              <a:gd name="connsiteX20" fmla="*/ 339202 w 572308"/>
              <a:gd name="connsiteY20" fmla="*/ 203371 h 641753"/>
              <a:gd name="connsiteX21" fmla="*/ 344727 w 572308"/>
              <a:gd name="connsiteY21" fmla="*/ 272227 h 641753"/>
              <a:gd name="connsiteX22" fmla="*/ 314580 w 572308"/>
              <a:gd name="connsiteY22" fmla="*/ 277799 h 641753"/>
              <a:gd name="connsiteX23" fmla="*/ 287538 w 572308"/>
              <a:gd name="connsiteY23" fmla="*/ 282171 h 64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308" h="641753">
                <a:moveTo>
                  <a:pt x="530788" y="116293"/>
                </a:moveTo>
                <a:cubicBezTo>
                  <a:pt x="423441" y="-40774"/>
                  <a:pt x="109849" y="-42870"/>
                  <a:pt x="22096" y="135276"/>
                </a:cubicBezTo>
                <a:cubicBezTo>
                  <a:pt x="-21272" y="223297"/>
                  <a:pt x="31954" y="291791"/>
                  <a:pt x="103220" y="339512"/>
                </a:cubicBezTo>
                <a:cubicBezTo>
                  <a:pt x="163761" y="380060"/>
                  <a:pt x="246600" y="396528"/>
                  <a:pt x="324553" y="393071"/>
                </a:cubicBezTo>
                <a:cubicBezTo>
                  <a:pt x="314027" y="425341"/>
                  <a:pt x="299616" y="455726"/>
                  <a:pt x="281471" y="481853"/>
                </a:cubicBezTo>
                <a:cubicBezTo>
                  <a:pt x="270041" y="498322"/>
                  <a:pt x="249019" y="518963"/>
                  <a:pt x="229369" y="528564"/>
                </a:cubicBezTo>
                <a:cubicBezTo>
                  <a:pt x="228036" y="526249"/>
                  <a:pt x="226788" y="523096"/>
                  <a:pt x="226026" y="518677"/>
                </a:cubicBezTo>
                <a:cubicBezTo>
                  <a:pt x="222130" y="495902"/>
                  <a:pt x="232322" y="472423"/>
                  <a:pt x="228636" y="448887"/>
                </a:cubicBezTo>
                <a:cubicBezTo>
                  <a:pt x="216034" y="368363"/>
                  <a:pt x="-9946" y="371154"/>
                  <a:pt x="341" y="436924"/>
                </a:cubicBezTo>
                <a:cubicBezTo>
                  <a:pt x="6494" y="476252"/>
                  <a:pt x="-8642" y="509838"/>
                  <a:pt x="9770" y="548014"/>
                </a:cubicBezTo>
                <a:cubicBezTo>
                  <a:pt x="29630" y="589181"/>
                  <a:pt x="88104" y="613650"/>
                  <a:pt x="128576" y="626024"/>
                </a:cubicBezTo>
                <a:cubicBezTo>
                  <a:pt x="229065" y="656771"/>
                  <a:pt x="336192" y="641121"/>
                  <a:pt x="426756" y="590619"/>
                </a:cubicBezTo>
                <a:cubicBezTo>
                  <a:pt x="501175" y="549119"/>
                  <a:pt x="538713" y="464375"/>
                  <a:pt x="557944" y="385632"/>
                </a:cubicBezTo>
                <a:cubicBezTo>
                  <a:pt x="578889" y="299945"/>
                  <a:pt x="582366" y="191750"/>
                  <a:pt x="530788" y="116293"/>
                </a:cubicBezTo>
                <a:close/>
                <a:moveTo>
                  <a:pt x="287538" y="282171"/>
                </a:moveTo>
                <a:cubicBezTo>
                  <a:pt x="278404" y="278590"/>
                  <a:pt x="270127" y="272951"/>
                  <a:pt x="262078" y="266684"/>
                </a:cubicBezTo>
                <a:cubicBezTo>
                  <a:pt x="228036" y="240118"/>
                  <a:pt x="229122" y="198875"/>
                  <a:pt x="246933" y="162709"/>
                </a:cubicBezTo>
                <a:cubicBezTo>
                  <a:pt x="254877" y="146583"/>
                  <a:pt x="266917" y="133962"/>
                  <a:pt x="280642" y="122818"/>
                </a:cubicBezTo>
                <a:cubicBezTo>
                  <a:pt x="284300" y="119846"/>
                  <a:pt x="287739" y="117741"/>
                  <a:pt x="290701" y="116179"/>
                </a:cubicBezTo>
                <a:cubicBezTo>
                  <a:pt x="298311" y="121722"/>
                  <a:pt x="304874" y="129381"/>
                  <a:pt x="311142" y="135877"/>
                </a:cubicBezTo>
                <a:cubicBezTo>
                  <a:pt x="327143" y="152441"/>
                  <a:pt x="335163" y="181568"/>
                  <a:pt x="339202" y="203371"/>
                </a:cubicBezTo>
                <a:cubicBezTo>
                  <a:pt x="343298" y="225402"/>
                  <a:pt x="345060" y="248624"/>
                  <a:pt x="344727" y="272227"/>
                </a:cubicBezTo>
                <a:cubicBezTo>
                  <a:pt x="333935" y="273189"/>
                  <a:pt x="323695" y="275018"/>
                  <a:pt x="314580" y="277799"/>
                </a:cubicBezTo>
                <a:cubicBezTo>
                  <a:pt x="306560" y="280228"/>
                  <a:pt x="292330" y="281123"/>
                  <a:pt x="287538" y="282171"/>
                </a:cubicBezTo>
                <a:close/>
              </a:path>
            </a:pathLst>
          </a:custGeom>
          <a:solidFill>
            <a:srgbClr val="FBFAF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455" name="Graphic 2454">
            <a:extLst>
              <a:ext uri="{FF2B5EF4-FFF2-40B4-BE49-F238E27FC236}">
                <a16:creationId xmlns:a16="http://schemas.microsoft.com/office/drawing/2014/main" id="{39128B2B-C374-4D3A-8E46-6D31CEBD7C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412695" y="-7000945"/>
            <a:ext cx="12741076" cy="6398602"/>
          </a:xfrm>
          <a:prstGeom prst="rect">
            <a:avLst/>
          </a:prstGeom>
        </p:spPr>
      </p:pic>
      <p:sp>
        <p:nvSpPr>
          <p:cNvPr id="2466" name="Freeform: Shape 2465">
            <a:extLst>
              <a:ext uri="{FF2B5EF4-FFF2-40B4-BE49-F238E27FC236}">
                <a16:creationId xmlns:a16="http://schemas.microsoft.com/office/drawing/2014/main" id="{CEFCB25D-1D2F-4741-8281-A83F9EC944B9}"/>
              </a:ext>
            </a:extLst>
          </p:cNvPr>
          <p:cNvSpPr/>
          <p:nvPr/>
        </p:nvSpPr>
        <p:spPr>
          <a:xfrm>
            <a:off x="7127356" y="1319943"/>
            <a:ext cx="4890402" cy="811785"/>
          </a:xfrm>
          <a:custGeom>
            <a:avLst/>
            <a:gdLst>
              <a:gd name="connsiteX0" fmla="*/ 4001622 w 4028569"/>
              <a:gd name="connsiteY0" fmla="*/ 559041 h 559041"/>
              <a:gd name="connsiteX1" fmla="*/ 27954 w 4028569"/>
              <a:gd name="connsiteY1" fmla="*/ 559041 h 559041"/>
              <a:gd name="connsiteX2" fmla="*/ 8304 w 4028569"/>
              <a:gd name="connsiteY2" fmla="*/ 513769 h 559041"/>
              <a:gd name="connsiteX3" fmla="*/ 224026 w 4028569"/>
              <a:gd name="connsiteY3" fmla="*/ 282893 h 559041"/>
              <a:gd name="connsiteX4" fmla="*/ 7075 w 4028569"/>
              <a:gd name="connsiteY4" fmla="*/ 45025 h 559041"/>
              <a:gd name="connsiteX5" fmla="*/ 26944 w 4028569"/>
              <a:gd name="connsiteY5" fmla="*/ 0 h 559041"/>
              <a:gd name="connsiteX6" fmla="*/ 4000517 w 4028569"/>
              <a:gd name="connsiteY6" fmla="*/ 0 h 559041"/>
              <a:gd name="connsiteX7" fmla="*/ 4020700 w 4028569"/>
              <a:gd name="connsiteY7" fmla="*/ 44672 h 559041"/>
              <a:gd name="connsiteX8" fmla="*/ 3817237 w 4028569"/>
              <a:gd name="connsiteY8" fmla="*/ 275568 h 559041"/>
              <a:gd name="connsiteX9" fmla="*/ 4022043 w 4028569"/>
              <a:gd name="connsiteY9" fmla="*/ 514626 h 559041"/>
              <a:gd name="connsiteX10" fmla="*/ 4001622 w 4028569"/>
              <a:gd name="connsiteY10" fmla="*/ 559041 h 55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8569" h="559041">
                <a:moveTo>
                  <a:pt x="4001622" y="559041"/>
                </a:moveTo>
                <a:lnTo>
                  <a:pt x="27954" y="559041"/>
                </a:lnTo>
                <a:cubicBezTo>
                  <a:pt x="4427" y="559041"/>
                  <a:pt x="-7765" y="530971"/>
                  <a:pt x="8304" y="513769"/>
                </a:cubicBezTo>
                <a:lnTo>
                  <a:pt x="224026" y="282893"/>
                </a:lnTo>
                <a:lnTo>
                  <a:pt x="7075" y="45025"/>
                </a:lnTo>
                <a:cubicBezTo>
                  <a:pt x="-8670" y="27756"/>
                  <a:pt x="3579" y="0"/>
                  <a:pt x="26944" y="0"/>
                </a:cubicBezTo>
                <a:lnTo>
                  <a:pt x="4000517" y="0"/>
                </a:lnTo>
                <a:cubicBezTo>
                  <a:pt x="4023682" y="0"/>
                  <a:pt x="4036017" y="27308"/>
                  <a:pt x="4020700" y="44672"/>
                </a:cubicBezTo>
                <a:lnTo>
                  <a:pt x="3817237" y="275568"/>
                </a:lnTo>
                <a:lnTo>
                  <a:pt x="4022043" y="514626"/>
                </a:lnTo>
                <a:cubicBezTo>
                  <a:pt x="4036998" y="532086"/>
                  <a:pt x="4024596" y="559041"/>
                  <a:pt x="4001622" y="559041"/>
                </a:cubicBezTo>
                <a:close/>
              </a:path>
            </a:pathLst>
          </a:custGeom>
          <a:solidFill>
            <a:srgbClr val="FFB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72" name="Group 2471">
            <a:extLst>
              <a:ext uri="{FF2B5EF4-FFF2-40B4-BE49-F238E27FC236}">
                <a16:creationId xmlns:a16="http://schemas.microsoft.com/office/drawing/2014/main" id="{2B9A6CBB-2215-42C9-B7AF-AF964DAE274A}"/>
              </a:ext>
            </a:extLst>
          </p:cNvPr>
          <p:cNvGrpSpPr/>
          <p:nvPr/>
        </p:nvGrpSpPr>
        <p:grpSpPr>
          <a:xfrm>
            <a:off x="6816994" y="1141451"/>
            <a:ext cx="1413282" cy="1120399"/>
            <a:chOff x="5552565" y="2601378"/>
            <a:chExt cx="1357522" cy="1054131"/>
          </a:xfrm>
        </p:grpSpPr>
        <p:sp>
          <p:nvSpPr>
            <p:cNvPr id="2473" name="Freeform: Shape 2472">
              <a:extLst>
                <a:ext uri="{FF2B5EF4-FFF2-40B4-BE49-F238E27FC236}">
                  <a16:creationId xmlns:a16="http://schemas.microsoft.com/office/drawing/2014/main" id="{84BA19EB-6D9B-4BDE-AA0F-D904D325308C}"/>
                </a:ext>
              </a:extLst>
            </p:cNvPr>
            <p:cNvSpPr/>
            <p:nvPr/>
          </p:nvSpPr>
          <p:spPr>
            <a:xfrm>
              <a:off x="5620618" y="2962280"/>
              <a:ext cx="1289469" cy="346690"/>
            </a:xfrm>
            <a:custGeom>
              <a:avLst/>
              <a:gdLst>
                <a:gd name="connsiteX0" fmla="*/ 1601426 w 1628379"/>
                <a:gd name="connsiteY0" fmla="*/ 332337 h 332336"/>
                <a:gd name="connsiteX1" fmla="*/ 27953 w 1628379"/>
                <a:gd name="connsiteY1" fmla="*/ 332337 h 332336"/>
                <a:gd name="connsiteX2" fmla="*/ 8303 w 1628379"/>
                <a:gd name="connsiteY2" fmla="*/ 287074 h 332336"/>
                <a:gd name="connsiteX3" fmla="*/ 119393 w 1628379"/>
                <a:gd name="connsiteY3" fmla="*/ 168173 h 332336"/>
                <a:gd name="connsiteX4" fmla="*/ 7075 w 1628379"/>
                <a:gd name="connsiteY4" fmla="*/ 45025 h 332336"/>
                <a:gd name="connsiteX5" fmla="*/ 26953 w 1628379"/>
                <a:gd name="connsiteY5" fmla="*/ 0 h 332336"/>
                <a:gd name="connsiteX6" fmla="*/ 1600331 w 1628379"/>
                <a:gd name="connsiteY6" fmla="*/ 0 h 332336"/>
                <a:gd name="connsiteX7" fmla="*/ 1620514 w 1628379"/>
                <a:gd name="connsiteY7" fmla="*/ 44682 h 332336"/>
                <a:gd name="connsiteX8" fmla="*/ 1515520 w 1628379"/>
                <a:gd name="connsiteY8" fmla="*/ 163830 h 332336"/>
                <a:gd name="connsiteX9" fmla="*/ 1621848 w 1628379"/>
                <a:gd name="connsiteY9" fmla="*/ 287941 h 332336"/>
                <a:gd name="connsiteX10" fmla="*/ 1601426 w 1628379"/>
                <a:gd name="connsiteY10" fmla="*/ 332337 h 33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28379" h="332336">
                  <a:moveTo>
                    <a:pt x="1601426" y="332337"/>
                  </a:moveTo>
                  <a:lnTo>
                    <a:pt x="27953" y="332337"/>
                  </a:lnTo>
                  <a:cubicBezTo>
                    <a:pt x="4427" y="332337"/>
                    <a:pt x="-7765" y="304267"/>
                    <a:pt x="8303" y="287074"/>
                  </a:cubicBezTo>
                  <a:lnTo>
                    <a:pt x="119393" y="168173"/>
                  </a:lnTo>
                  <a:lnTo>
                    <a:pt x="7075" y="45025"/>
                  </a:lnTo>
                  <a:cubicBezTo>
                    <a:pt x="-8670" y="27756"/>
                    <a:pt x="3579" y="0"/>
                    <a:pt x="26953" y="0"/>
                  </a:cubicBezTo>
                  <a:lnTo>
                    <a:pt x="1600331" y="0"/>
                  </a:lnTo>
                  <a:cubicBezTo>
                    <a:pt x="1623486" y="0"/>
                    <a:pt x="1635821" y="27308"/>
                    <a:pt x="1620514" y="44682"/>
                  </a:cubicBezTo>
                  <a:lnTo>
                    <a:pt x="1515520" y="163830"/>
                  </a:lnTo>
                  <a:lnTo>
                    <a:pt x="1621848" y="287941"/>
                  </a:lnTo>
                  <a:cubicBezTo>
                    <a:pt x="1636812" y="305391"/>
                    <a:pt x="1624410" y="332337"/>
                    <a:pt x="1601426" y="332337"/>
                  </a:cubicBezTo>
                  <a:close/>
                </a:path>
              </a:pathLst>
            </a:custGeom>
            <a:solidFill>
              <a:srgbClr val="FB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4" name="Freeform: Shape 2473">
              <a:extLst>
                <a:ext uri="{FF2B5EF4-FFF2-40B4-BE49-F238E27FC236}">
                  <a16:creationId xmlns:a16="http://schemas.microsoft.com/office/drawing/2014/main" id="{AB12B4A4-544E-4870-933E-B2D9C6586799}"/>
                </a:ext>
              </a:extLst>
            </p:cNvPr>
            <p:cNvSpPr/>
            <p:nvPr/>
          </p:nvSpPr>
          <p:spPr>
            <a:xfrm>
              <a:off x="5552565" y="2962270"/>
              <a:ext cx="1120787" cy="332346"/>
            </a:xfrm>
            <a:custGeom>
              <a:avLst/>
              <a:gdLst>
                <a:gd name="connsiteX0" fmla="*/ 1120788 w 1120787"/>
                <a:gd name="connsiteY0" fmla="*/ 166173 h 332346"/>
                <a:gd name="connsiteX1" fmla="*/ 1095727 w 1120787"/>
                <a:gd name="connsiteY1" fmla="*/ 0 h 332346"/>
                <a:gd name="connsiteX2" fmla="*/ 25060 w 1120787"/>
                <a:gd name="connsiteY2" fmla="*/ 0 h 332346"/>
                <a:gd name="connsiteX3" fmla="*/ 0 w 1120787"/>
                <a:gd name="connsiteY3" fmla="*/ 166173 h 332346"/>
                <a:gd name="connsiteX4" fmla="*/ 25060 w 1120787"/>
                <a:gd name="connsiteY4" fmla="*/ 332346 h 332346"/>
                <a:gd name="connsiteX5" fmla="*/ 1095727 w 1120787"/>
                <a:gd name="connsiteY5" fmla="*/ 332346 h 332346"/>
                <a:gd name="connsiteX6" fmla="*/ 1120788 w 1120787"/>
                <a:gd name="connsiteY6" fmla="*/ 166173 h 33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787" h="332346">
                  <a:moveTo>
                    <a:pt x="1120788" y="166173"/>
                  </a:moveTo>
                  <a:cubicBezTo>
                    <a:pt x="1120788" y="108318"/>
                    <a:pt x="1112006" y="52511"/>
                    <a:pt x="1095727" y="0"/>
                  </a:cubicBezTo>
                  <a:lnTo>
                    <a:pt x="25060" y="0"/>
                  </a:lnTo>
                  <a:cubicBezTo>
                    <a:pt x="8782" y="52511"/>
                    <a:pt x="0" y="108318"/>
                    <a:pt x="0" y="166173"/>
                  </a:cubicBezTo>
                  <a:cubicBezTo>
                    <a:pt x="0" y="224038"/>
                    <a:pt x="8782" y="279845"/>
                    <a:pt x="25060" y="332346"/>
                  </a:cubicBezTo>
                  <a:lnTo>
                    <a:pt x="1095727" y="332346"/>
                  </a:lnTo>
                  <a:cubicBezTo>
                    <a:pt x="1112015" y="279845"/>
                    <a:pt x="1120788" y="224038"/>
                    <a:pt x="1120788" y="166173"/>
                  </a:cubicBezTo>
                  <a:close/>
                </a:path>
              </a:pathLst>
            </a:custGeom>
            <a:solidFill>
              <a:srgbClr val="C12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5" name="Freeform: Shape 2474">
              <a:extLst>
                <a:ext uri="{FF2B5EF4-FFF2-40B4-BE49-F238E27FC236}">
                  <a16:creationId xmlns:a16="http://schemas.microsoft.com/office/drawing/2014/main" id="{C6EDE9B9-80EA-4913-9416-B00E96A4EEA5}"/>
                </a:ext>
              </a:extLst>
            </p:cNvPr>
            <p:cNvSpPr/>
            <p:nvPr/>
          </p:nvSpPr>
          <p:spPr>
            <a:xfrm>
              <a:off x="5585893" y="2601378"/>
              <a:ext cx="1054131" cy="1054131"/>
            </a:xfrm>
            <a:custGeom>
              <a:avLst/>
              <a:gdLst>
                <a:gd name="connsiteX0" fmla="*/ 1054132 w 1054131"/>
                <a:gd name="connsiteY0" fmla="*/ 527066 h 1054131"/>
                <a:gd name="connsiteX1" fmla="*/ 527066 w 1054131"/>
                <a:gd name="connsiteY1" fmla="*/ 1054132 h 1054131"/>
                <a:gd name="connsiteX2" fmla="*/ 0 w 1054131"/>
                <a:gd name="connsiteY2" fmla="*/ 527066 h 1054131"/>
                <a:gd name="connsiteX3" fmla="*/ 527066 w 1054131"/>
                <a:gd name="connsiteY3" fmla="*/ 0 h 1054131"/>
                <a:gd name="connsiteX4" fmla="*/ 1054132 w 1054131"/>
                <a:gd name="connsiteY4" fmla="*/ 527066 h 10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131" h="1054131">
                  <a:moveTo>
                    <a:pt x="1054132" y="527066"/>
                  </a:moveTo>
                  <a:cubicBezTo>
                    <a:pt x="1054132" y="818156"/>
                    <a:pt x="818156" y="1054132"/>
                    <a:pt x="527066" y="1054132"/>
                  </a:cubicBezTo>
                  <a:cubicBezTo>
                    <a:pt x="235975" y="1054132"/>
                    <a:pt x="0" y="818156"/>
                    <a:pt x="0" y="527066"/>
                  </a:cubicBezTo>
                  <a:cubicBezTo>
                    <a:pt x="0" y="235975"/>
                    <a:pt x="235975" y="0"/>
                    <a:pt x="527066" y="0"/>
                  </a:cubicBezTo>
                  <a:cubicBezTo>
                    <a:pt x="818156" y="0"/>
                    <a:pt x="1054132" y="235975"/>
                    <a:pt x="1054132" y="527066"/>
                  </a:cubicBezTo>
                  <a:close/>
                </a:path>
              </a:pathLst>
            </a:custGeom>
            <a:solidFill>
              <a:srgbClr val="FFE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6" name="Freeform: Shape 2475">
              <a:extLst>
                <a:ext uri="{FF2B5EF4-FFF2-40B4-BE49-F238E27FC236}">
                  <a16:creationId xmlns:a16="http://schemas.microsoft.com/office/drawing/2014/main" id="{1A26AE9C-CB5D-4551-8696-C83128BAE35E}"/>
                </a:ext>
              </a:extLst>
            </p:cNvPr>
            <p:cNvSpPr/>
            <p:nvPr/>
          </p:nvSpPr>
          <p:spPr>
            <a:xfrm>
              <a:off x="5666322" y="2685731"/>
              <a:ext cx="893273" cy="893273"/>
            </a:xfrm>
            <a:custGeom>
              <a:avLst/>
              <a:gdLst>
                <a:gd name="connsiteX0" fmla="*/ 893273 w 893273"/>
                <a:gd name="connsiteY0" fmla="*/ 446637 h 893273"/>
                <a:gd name="connsiteX1" fmla="*/ 446637 w 893273"/>
                <a:gd name="connsiteY1" fmla="*/ 893273 h 893273"/>
                <a:gd name="connsiteX2" fmla="*/ 0 w 893273"/>
                <a:gd name="connsiteY2" fmla="*/ 446637 h 893273"/>
                <a:gd name="connsiteX3" fmla="*/ 446637 w 893273"/>
                <a:gd name="connsiteY3" fmla="*/ 0 h 893273"/>
                <a:gd name="connsiteX4" fmla="*/ 893273 w 893273"/>
                <a:gd name="connsiteY4" fmla="*/ 446637 h 89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3273" h="893273">
                  <a:moveTo>
                    <a:pt x="893273" y="446637"/>
                  </a:moveTo>
                  <a:cubicBezTo>
                    <a:pt x="893273" y="693307"/>
                    <a:pt x="693307" y="893273"/>
                    <a:pt x="446637" y="893273"/>
                  </a:cubicBezTo>
                  <a:cubicBezTo>
                    <a:pt x="199966" y="893273"/>
                    <a:pt x="0" y="693307"/>
                    <a:pt x="0" y="446637"/>
                  </a:cubicBezTo>
                  <a:cubicBezTo>
                    <a:pt x="0" y="199966"/>
                    <a:pt x="199966" y="0"/>
                    <a:pt x="446637" y="0"/>
                  </a:cubicBezTo>
                  <a:cubicBezTo>
                    <a:pt x="693307" y="0"/>
                    <a:pt x="893273" y="199966"/>
                    <a:pt x="893273" y="446637"/>
                  </a:cubicBezTo>
                  <a:close/>
                </a:path>
              </a:pathLst>
            </a:custGeom>
            <a:noFill/>
            <a:ln w="19050" cap="rnd">
              <a:solidFill>
                <a:srgbClr val="FFFFFF"/>
              </a:solidFill>
              <a:custDash>
                <a:ds d="450000" sp="450000"/>
              </a:custDash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7" name="Freeform: Shape 2476">
              <a:extLst>
                <a:ext uri="{FF2B5EF4-FFF2-40B4-BE49-F238E27FC236}">
                  <a16:creationId xmlns:a16="http://schemas.microsoft.com/office/drawing/2014/main" id="{8D875A71-F815-440F-96A1-CD1D07F2A8A6}"/>
                </a:ext>
              </a:extLst>
            </p:cNvPr>
            <p:cNvSpPr/>
            <p:nvPr/>
          </p:nvSpPr>
          <p:spPr>
            <a:xfrm>
              <a:off x="5753829" y="2769313"/>
              <a:ext cx="718261" cy="718261"/>
            </a:xfrm>
            <a:custGeom>
              <a:avLst/>
              <a:gdLst>
                <a:gd name="connsiteX0" fmla="*/ 718261 w 718261"/>
                <a:gd name="connsiteY0" fmla="*/ 359131 h 718261"/>
                <a:gd name="connsiteX1" fmla="*/ 359131 w 718261"/>
                <a:gd name="connsiteY1" fmla="*/ 718261 h 718261"/>
                <a:gd name="connsiteX2" fmla="*/ 0 w 718261"/>
                <a:gd name="connsiteY2" fmla="*/ 359131 h 718261"/>
                <a:gd name="connsiteX3" fmla="*/ 359131 w 718261"/>
                <a:gd name="connsiteY3" fmla="*/ 0 h 718261"/>
                <a:gd name="connsiteX4" fmla="*/ 718261 w 718261"/>
                <a:gd name="connsiteY4" fmla="*/ 359131 h 71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261" h="718261">
                  <a:moveTo>
                    <a:pt x="718261" y="359131"/>
                  </a:moveTo>
                  <a:cubicBezTo>
                    <a:pt x="718261" y="557473"/>
                    <a:pt x="557473" y="718261"/>
                    <a:pt x="359131" y="718261"/>
                  </a:cubicBezTo>
                  <a:cubicBezTo>
                    <a:pt x="160788" y="718261"/>
                    <a:pt x="0" y="557473"/>
                    <a:pt x="0" y="359131"/>
                  </a:cubicBezTo>
                  <a:cubicBezTo>
                    <a:pt x="0" y="160788"/>
                    <a:pt x="160788" y="0"/>
                    <a:pt x="359131" y="0"/>
                  </a:cubicBezTo>
                  <a:cubicBezTo>
                    <a:pt x="557473" y="0"/>
                    <a:pt x="718261" y="160788"/>
                    <a:pt x="718261" y="359131"/>
                  </a:cubicBezTo>
                  <a:close/>
                </a:path>
              </a:pathLst>
            </a:custGeom>
            <a:solidFill>
              <a:srgbClr val="FFB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78" name="Rectangle 2477">
            <a:extLst>
              <a:ext uri="{FF2B5EF4-FFF2-40B4-BE49-F238E27FC236}">
                <a16:creationId xmlns:a16="http://schemas.microsoft.com/office/drawing/2014/main" id="{2D1D2CE9-D8BF-4D22-A94E-75C311CEE6D6}"/>
              </a:ext>
            </a:extLst>
          </p:cNvPr>
          <p:cNvSpPr/>
          <p:nvPr/>
        </p:nvSpPr>
        <p:spPr>
          <a:xfrm>
            <a:off x="7113692" y="1440401"/>
            <a:ext cx="55656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3 Nokia" panose="02040603050506020204" pitchFamily="18" charset="0"/>
              </a:rPr>
              <a:t>A</a:t>
            </a:r>
          </a:p>
        </p:txBody>
      </p:sp>
      <p:grpSp>
        <p:nvGrpSpPr>
          <p:cNvPr id="2481" name="Group 2480">
            <a:extLst>
              <a:ext uri="{FF2B5EF4-FFF2-40B4-BE49-F238E27FC236}">
                <a16:creationId xmlns:a16="http://schemas.microsoft.com/office/drawing/2014/main" id="{741EBD97-5587-4948-A1E5-7251BE8D6821}"/>
              </a:ext>
            </a:extLst>
          </p:cNvPr>
          <p:cNvGrpSpPr/>
          <p:nvPr/>
        </p:nvGrpSpPr>
        <p:grpSpPr>
          <a:xfrm>
            <a:off x="6851693" y="2361491"/>
            <a:ext cx="5200765" cy="1120399"/>
            <a:chOff x="7115147" y="1695537"/>
            <a:chExt cx="4995573" cy="1054131"/>
          </a:xfrm>
        </p:grpSpPr>
        <p:sp>
          <p:nvSpPr>
            <p:cNvPr id="2482" name="Freeform: Shape 2481">
              <a:extLst>
                <a:ext uri="{FF2B5EF4-FFF2-40B4-BE49-F238E27FC236}">
                  <a16:creationId xmlns:a16="http://schemas.microsoft.com/office/drawing/2014/main" id="{F5F8EF56-9775-4300-92B9-02080AA4136E}"/>
                </a:ext>
              </a:extLst>
            </p:cNvPr>
            <p:cNvSpPr/>
            <p:nvPr/>
          </p:nvSpPr>
          <p:spPr>
            <a:xfrm>
              <a:off x="7413264" y="1863472"/>
              <a:ext cx="4697456" cy="763770"/>
            </a:xfrm>
            <a:custGeom>
              <a:avLst/>
              <a:gdLst>
                <a:gd name="connsiteX0" fmla="*/ 4001622 w 4028569"/>
                <a:gd name="connsiteY0" fmla="*/ 559041 h 559041"/>
                <a:gd name="connsiteX1" fmla="*/ 27954 w 4028569"/>
                <a:gd name="connsiteY1" fmla="*/ 559041 h 559041"/>
                <a:gd name="connsiteX2" fmla="*/ 8304 w 4028569"/>
                <a:gd name="connsiteY2" fmla="*/ 513769 h 559041"/>
                <a:gd name="connsiteX3" fmla="*/ 224026 w 4028569"/>
                <a:gd name="connsiteY3" fmla="*/ 282893 h 559041"/>
                <a:gd name="connsiteX4" fmla="*/ 7075 w 4028569"/>
                <a:gd name="connsiteY4" fmla="*/ 45025 h 559041"/>
                <a:gd name="connsiteX5" fmla="*/ 26944 w 4028569"/>
                <a:gd name="connsiteY5" fmla="*/ 0 h 559041"/>
                <a:gd name="connsiteX6" fmla="*/ 4000517 w 4028569"/>
                <a:gd name="connsiteY6" fmla="*/ 0 h 559041"/>
                <a:gd name="connsiteX7" fmla="*/ 4020700 w 4028569"/>
                <a:gd name="connsiteY7" fmla="*/ 44672 h 559041"/>
                <a:gd name="connsiteX8" fmla="*/ 3817237 w 4028569"/>
                <a:gd name="connsiteY8" fmla="*/ 275568 h 559041"/>
                <a:gd name="connsiteX9" fmla="*/ 4022043 w 4028569"/>
                <a:gd name="connsiteY9" fmla="*/ 514626 h 559041"/>
                <a:gd name="connsiteX10" fmla="*/ 4001622 w 4028569"/>
                <a:gd name="connsiteY10" fmla="*/ 559041 h 55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28569" h="559041">
                  <a:moveTo>
                    <a:pt x="4001622" y="559041"/>
                  </a:moveTo>
                  <a:lnTo>
                    <a:pt x="27954" y="559041"/>
                  </a:lnTo>
                  <a:cubicBezTo>
                    <a:pt x="4427" y="559041"/>
                    <a:pt x="-7765" y="530971"/>
                    <a:pt x="8304" y="513769"/>
                  </a:cubicBezTo>
                  <a:lnTo>
                    <a:pt x="224026" y="282893"/>
                  </a:lnTo>
                  <a:lnTo>
                    <a:pt x="7075" y="45025"/>
                  </a:lnTo>
                  <a:cubicBezTo>
                    <a:pt x="-8670" y="27756"/>
                    <a:pt x="3579" y="0"/>
                    <a:pt x="26944" y="0"/>
                  </a:cubicBezTo>
                  <a:lnTo>
                    <a:pt x="4000517" y="0"/>
                  </a:lnTo>
                  <a:cubicBezTo>
                    <a:pt x="4023682" y="0"/>
                    <a:pt x="4036017" y="27308"/>
                    <a:pt x="4020700" y="44672"/>
                  </a:cubicBezTo>
                  <a:lnTo>
                    <a:pt x="3817237" y="275568"/>
                  </a:lnTo>
                  <a:lnTo>
                    <a:pt x="4022043" y="514626"/>
                  </a:lnTo>
                  <a:cubicBezTo>
                    <a:pt x="4036998" y="532086"/>
                    <a:pt x="4024596" y="559041"/>
                    <a:pt x="4001622" y="559041"/>
                  </a:cubicBezTo>
                  <a:close/>
                </a:path>
              </a:pathLst>
            </a:custGeom>
            <a:solidFill>
              <a:srgbClr val="FFB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83" name="Group 2482">
              <a:extLst>
                <a:ext uri="{FF2B5EF4-FFF2-40B4-BE49-F238E27FC236}">
                  <a16:creationId xmlns:a16="http://schemas.microsoft.com/office/drawing/2014/main" id="{55DAFE76-1C94-4439-9EAD-9F443C8EC622}"/>
                </a:ext>
              </a:extLst>
            </p:cNvPr>
            <p:cNvGrpSpPr/>
            <p:nvPr/>
          </p:nvGrpSpPr>
          <p:grpSpPr>
            <a:xfrm>
              <a:off x="7115147" y="1695537"/>
              <a:ext cx="1357522" cy="1054131"/>
              <a:chOff x="5552565" y="2601378"/>
              <a:chExt cx="1357522" cy="1054131"/>
            </a:xfrm>
          </p:grpSpPr>
          <p:sp>
            <p:nvSpPr>
              <p:cNvPr id="2485" name="Freeform: Shape 2484">
                <a:extLst>
                  <a:ext uri="{FF2B5EF4-FFF2-40B4-BE49-F238E27FC236}">
                    <a16:creationId xmlns:a16="http://schemas.microsoft.com/office/drawing/2014/main" id="{B98F2700-6604-43F4-A26B-06A0949C0B84}"/>
                  </a:ext>
                </a:extLst>
              </p:cNvPr>
              <p:cNvSpPr/>
              <p:nvPr/>
            </p:nvSpPr>
            <p:spPr>
              <a:xfrm>
                <a:off x="5620618" y="2962280"/>
                <a:ext cx="1289469" cy="346690"/>
              </a:xfrm>
              <a:custGeom>
                <a:avLst/>
                <a:gdLst>
                  <a:gd name="connsiteX0" fmla="*/ 1601426 w 1628379"/>
                  <a:gd name="connsiteY0" fmla="*/ 332337 h 332336"/>
                  <a:gd name="connsiteX1" fmla="*/ 27953 w 1628379"/>
                  <a:gd name="connsiteY1" fmla="*/ 332337 h 332336"/>
                  <a:gd name="connsiteX2" fmla="*/ 8303 w 1628379"/>
                  <a:gd name="connsiteY2" fmla="*/ 287074 h 332336"/>
                  <a:gd name="connsiteX3" fmla="*/ 119393 w 1628379"/>
                  <a:gd name="connsiteY3" fmla="*/ 168173 h 332336"/>
                  <a:gd name="connsiteX4" fmla="*/ 7075 w 1628379"/>
                  <a:gd name="connsiteY4" fmla="*/ 45025 h 332336"/>
                  <a:gd name="connsiteX5" fmla="*/ 26953 w 1628379"/>
                  <a:gd name="connsiteY5" fmla="*/ 0 h 332336"/>
                  <a:gd name="connsiteX6" fmla="*/ 1600331 w 1628379"/>
                  <a:gd name="connsiteY6" fmla="*/ 0 h 332336"/>
                  <a:gd name="connsiteX7" fmla="*/ 1620514 w 1628379"/>
                  <a:gd name="connsiteY7" fmla="*/ 44682 h 332336"/>
                  <a:gd name="connsiteX8" fmla="*/ 1515520 w 1628379"/>
                  <a:gd name="connsiteY8" fmla="*/ 163830 h 332336"/>
                  <a:gd name="connsiteX9" fmla="*/ 1621848 w 1628379"/>
                  <a:gd name="connsiteY9" fmla="*/ 287941 h 332336"/>
                  <a:gd name="connsiteX10" fmla="*/ 1601426 w 1628379"/>
                  <a:gd name="connsiteY10" fmla="*/ 332337 h 3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28379" h="332336">
                    <a:moveTo>
                      <a:pt x="1601426" y="332337"/>
                    </a:moveTo>
                    <a:lnTo>
                      <a:pt x="27953" y="332337"/>
                    </a:lnTo>
                    <a:cubicBezTo>
                      <a:pt x="4427" y="332337"/>
                      <a:pt x="-7765" y="304267"/>
                      <a:pt x="8303" y="287074"/>
                    </a:cubicBezTo>
                    <a:lnTo>
                      <a:pt x="119393" y="168173"/>
                    </a:lnTo>
                    <a:lnTo>
                      <a:pt x="7075" y="45025"/>
                    </a:lnTo>
                    <a:cubicBezTo>
                      <a:pt x="-8670" y="27756"/>
                      <a:pt x="3579" y="0"/>
                      <a:pt x="26953" y="0"/>
                    </a:cubicBezTo>
                    <a:lnTo>
                      <a:pt x="1600331" y="0"/>
                    </a:lnTo>
                    <a:cubicBezTo>
                      <a:pt x="1623486" y="0"/>
                      <a:pt x="1635821" y="27308"/>
                      <a:pt x="1620514" y="44682"/>
                    </a:cubicBezTo>
                    <a:lnTo>
                      <a:pt x="1515520" y="163830"/>
                    </a:lnTo>
                    <a:lnTo>
                      <a:pt x="1621848" y="287941"/>
                    </a:lnTo>
                    <a:cubicBezTo>
                      <a:pt x="1636812" y="305391"/>
                      <a:pt x="1624410" y="332337"/>
                      <a:pt x="1601426" y="332337"/>
                    </a:cubicBezTo>
                    <a:close/>
                  </a:path>
                </a:pathLst>
              </a:custGeom>
              <a:solidFill>
                <a:srgbClr val="FB373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6" name="Freeform: Shape 2485">
                <a:extLst>
                  <a:ext uri="{FF2B5EF4-FFF2-40B4-BE49-F238E27FC236}">
                    <a16:creationId xmlns:a16="http://schemas.microsoft.com/office/drawing/2014/main" id="{C61D11A7-7C49-4C25-A350-2CC88421F4A9}"/>
                  </a:ext>
                </a:extLst>
              </p:cNvPr>
              <p:cNvSpPr/>
              <p:nvPr/>
            </p:nvSpPr>
            <p:spPr>
              <a:xfrm>
                <a:off x="5552565" y="2962270"/>
                <a:ext cx="1120787" cy="332346"/>
              </a:xfrm>
              <a:custGeom>
                <a:avLst/>
                <a:gdLst>
                  <a:gd name="connsiteX0" fmla="*/ 1120788 w 1120787"/>
                  <a:gd name="connsiteY0" fmla="*/ 166173 h 332346"/>
                  <a:gd name="connsiteX1" fmla="*/ 1095727 w 1120787"/>
                  <a:gd name="connsiteY1" fmla="*/ 0 h 332346"/>
                  <a:gd name="connsiteX2" fmla="*/ 25060 w 1120787"/>
                  <a:gd name="connsiteY2" fmla="*/ 0 h 332346"/>
                  <a:gd name="connsiteX3" fmla="*/ 0 w 1120787"/>
                  <a:gd name="connsiteY3" fmla="*/ 166173 h 332346"/>
                  <a:gd name="connsiteX4" fmla="*/ 25060 w 1120787"/>
                  <a:gd name="connsiteY4" fmla="*/ 332346 h 332346"/>
                  <a:gd name="connsiteX5" fmla="*/ 1095727 w 1120787"/>
                  <a:gd name="connsiteY5" fmla="*/ 332346 h 332346"/>
                  <a:gd name="connsiteX6" fmla="*/ 1120788 w 1120787"/>
                  <a:gd name="connsiteY6" fmla="*/ 166173 h 332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0787" h="332346">
                    <a:moveTo>
                      <a:pt x="1120788" y="166173"/>
                    </a:moveTo>
                    <a:cubicBezTo>
                      <a:pt x="1120788" y="108318"/>
                      <a:pt x="1112006" y="52511"/>
                      <a:pt x="1095727" y="0"/>
                    </a:cubicBezTo>
                    <a:lnTo>
                      <a:pt x="25060" y="0"/>
                    </a:lnTo>
                    <a:cubicBezTo>
                      <a:pt x="8782" y="52511"/>
                      <a:pt x="0" y="108318"/>
                      <a:pt x="0" y="166173"/>
                    </a:cubicBezTo>
                    <a:cubicBezTo>
                      <a:pt x="0" y="224038"/>
                      <a:pt x="8782" y="279845"/>
                      <a:pt x="25060" y="332346"/>
                    </a:cubicBezTo>
                    <a:lnTo>
                      <a:pt x="1095727" y="332346"/>
                    </a:lnTo>
                    <a:cubicBezTo>
                      <a:pt x="1112015" y="279845"/>
                      <a:pt x="1120788" y="224038"/>
                      <a:pt x="1120788" y="166173"/>
                    </a:cubicBezTo>
                    <a:close/>
                  </a:path>
                </a:pathLst>
              </a:custGeom>
              <a:solidFill>
                <a:srgbClr val="C129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7" name="Freeform: Shape 2486">
                <a:extLst>
                  <a:ext uri="{FF2B5EF4-FFF2-40B4-BE49-F238E27FC236}">
                    <a16:creationId xmlns:a16="http://schemas.microsoft.com/office/drawing/2014/main" id="{3B6A500A-F0C6-4798-A7E9-EFE04CEEF915}"/>
                  </a:ext>
                </a:extLst>
              </p:cNvPr>
              <p:cNvSpPr/>
              <p:nvPr/>
            </p:nvSpPr>
            <p:spPr>
              <a:xfrm>
                <a:off x="5585893" y="2601378"/>
                <a:ext cx="1054131" cy="1054131"/>
              </a:xfrm>
              <a:custGeom>
                <a:avLst/>
                <a:gdLst>
                  <a:gd name="connsiteX0" fmla="*/ 1054132 w 1054131"/>
                  <a:gd name="connsiteY0" fmla="*/ 527066 h 1054131"/>
                  <a:gd name="connsiteX1" fmla="*/ 527066 w 1054131"/>
                  <a:gd name="connsiteY1" fmla="*/ 1054132 h 1054131"/>
                  <a:gd name="connsiteX2" fmla="*/ 0 w 1054131"/>
                  <a:gd name="connsiteY2" fmla="*/ 527066 h 1054131"/>
                  <a:gd name="connsiteX3" fmla="*/ 527066 w 1054131"/>
                  <a:gd name="connsiteY3" fmla="*/ 0 h 1054131"/>
                  <a:gd name="connsiteX4" fmla="*/ 1054132 w 1054131"/>
                  <a:gd name="connsiteY4" fmla="*/ 527066 h 105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4131" h="1054131">
                    <a:moveTo>
                      <a:pt x="1054132" y="527066"/>
                    </a:moveTo>
                    <a:cubicBezTo>
                      <a:pt x="1054132" y="818156"/>
                      <a:pt x="818156" y="1054132"/>
                      <a:pt x="527066" y="1054132"/>
                    </a:cubicBezTo>
                    <a:cubicBezTo>
                      <a:pt x="235975" y="1054132"/>
                      <a:pt x="0" y="818156"/>
                      <a:pt x="0" y="527066"/>
                    </a:cubicBezTo>
                    <a:cubicBezTo>
                      <a:pt x="0" y="235975"/>
                      <a:pt x="235975" y="0"/>
                      <a:pt x="527066" y="0"/>
                    </a:cubicBezTo>
                    <a:cubicBezTo>
                      <a:pt x="818156" y="0"/>
                      <a:pt x="1054132" y="235975"/>
                      <a:pt x="1054132" y="527066"/>
                    </a:cubicBezTo>
                    <a:close/>
                  </a:path>
                </a:pathLst>
              </a:custGeom>
              <a:solidFill>
                <a:srgbClr val="FFE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8" name="Freeform: Shape 2487">
                <a:extLst>
                  <a:ext uri="{FF2B5EF4-FFF2-40B4-BE49-F238E27FC236}">
                    <a16:creationId xmlns:a16="http://schemas.microsoft.com/office/drawing/2014/main" id="{814BB95C-DD7A-4B3C-B286-C664ACADF4F9}"/>
                  </a:ext>
                </a:extLst>
              </p:cNvPr>
              <p:cNvSpPr/>
              <p:nvPr/>
            </p:nvSpPr>
            <p:spPr>
              <a:xfrm>
                <a:off x="5666322" y="2685731"/>
                <a:ext cx="893273" cy="893273"/>
              </a:xfrm>
              <a:custGeom>
                <a:avLst/>
                <a:gdLst>
                  <a:gd name="connsiteX0" fmla="*/ 893273 w 893273"/>
                  <a:gd name="connsiteY0" fmla="*/ 446637 h 893273"/>
                  <a:gd name="connsiteX1" fmla="*/ 446637 w 893273"/>
                  <a:gd name="connsiteY1" fmla="*/ 893273 h 893273"/>
                  <a:gd name="connsiteX2" fmla="*/ 0 w 893273"/>
                  <a:gd name="connsiteY2" fmla="*/ 446637 h 893273"/>
                  <a:gd name="connsiteX3" fmla="*/ 446637 w 893273"/>
                  <a:gd name="connsiteY3" fmla="*/ 0 h 893273"/>
                  <a:gd name="connsiteX4" fmla="*/ 893273 w 893273"/>
                  <a:gd name="connsiteY4" fmla="*/ 446637 h 893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273" h="893273">
                    <a:moveTo>
                      <a:pt x="893273" y="446637"/>
                    </a:moveTo>
                    <a:cubicBezTo>
                      <a:pt x="893273" y="693307"/>
                      <a:pt x="693307" y="893273"/>
                      <a:pt x="446637" y="893273"/>
                    </a:cubicBezTo>
                    <a:cubicBezTo>
                      <a:pt x="199966" y="893273"/>
                      <a:pt x="0" y="693307"/>
                      <a:pt x="0" y="446637"/>
                    </a:cubicBezTo>
                    <a:cubicBezTo>
                      <a:pt x="0" y="199966"/>
                      <a:pt x="199966" y="0"/>
                      <a:pt x="446637" y="0"/>
                    </a:cubicBezTo>
                    <a:cubicBezTo>
                      <a:pt x="693307" y="0"/>
                      <a:pt x="893273" y="199966"/>
                      <a:pt x="893273" y="446637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FFFFFF"/>
                </a:solidFill>
                <a:custDash>
                  <a:ds d="450000" sp="450000"/>
                </a:custDash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9" name="Freeform: Shape 2488">
                <a:extLst>
                  <a:ext uri="{FF2B5EF4-FFF2-40B4-BE49-F238E27FC236}">
                    <a16:creationId xmlns:a16="http://schemas.microsoft.com/office/drawing/2014/main" id="{A8B67573-5ECF-4C75-BB86-570258E5136B}"/>
                  </a:ext>
                </a:extLst>
              </p:cNvPr>
              <p:cNvSpPr/>
              <p:nvPr/>
            </p:nvSpPr>
            <p:spPr>
              <a:xfrm>
                <a:off x="5753829" y="2769313"/>
                <a:ext cx="718261" cy="718261"/>
              </a:xfrm>
              <a:custGeom>
                <a:avLst/>
                <a:gdLst>
                  <a:gd name="connsiteX0" fmla="*/ 718261 w 718261"/>
                  <a:gd name="connsiteY0" fmla="*/ 359131 h 718261"/>
                  <a:gd name="connsiteX1" fmla="*/ 359131 w 718261"/>
                  <a:gd name="connsiteY1" fmla="*/ 718261 h 718261"/>
                  <a:gd name="connsiteX2" fmla="*/ 0 w 718261"/>
                  <a:gd name="connsiteY2" fmla="*/ 359131 h 718261"/>
                  <a:gd name="connsiteX3" fmla="*/ 359131 w 718261"/>
                  <a:gd name="connsiteY3" fmla="*/ 0 h 718261"/>
                  <a:gd name="connsiteX4" fmla="*/ 718261 w 718261"/>
                  <a:gd name="connsiteY4" fmla="*/ 359131 h 71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261" h="718261">
                    <a:moveTo>
                      <a:pt x="718261" y="359131"/>
                    </a:moveTo>
                    <a:cubicBezTo>
                      <a:pt x="718261" y="557473"/>
                      <a:pt x="557473" y="718261"/>
                      <a:pt x="359131" y="718261"/>
                    </a:cubicBezTo>
                    <a:cubicBezTo>
                      <a:pt x="160788" y="718261"/>
                      <a:pt x="0" y="557473"/>
                      <a:pt x="0" y="359131"/>
                    </a:cubicBezTo>
                    <a:cubicBezTo>
                      <a:pt x="0" y="160788"/>
                      <a:pt x="160788" y="0"/>
                      <a:pt x="359131" y="0"/>
                    </a:cubicBezTo>
                    <a:cubicBezTo>
                      <a:pt x="557473" y="0"/>
                      <a:pt x="718261" y="160788"/>
                      <a:pt x="718261" y="359131"/>
                    </a:cubicBezTo>
                    <a:close/>
                  </a:path>
                </a:pathLst>
              </a:custGeom>
              <a:solidFill>
                <a:srgbClr val="FFB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84" name="Rectangle 2483">
              <a:extLst>
                <a:ext uri="{FF2B5EF4-FFF2-40B4-BE49-F238E27FC236}">
                  <a16:creationId xmlns:a16="http://schemas.microsoft.com/office/drawing/2014/main" id="{D83F43C3-9EA0-438A-AA37-5ED3FCE00821}"/>
                </a:ext>
              </a:extLst>
            </p:cNvPr>
            <p:cNvSpPr/>
            <p:nvPr/>
          </p:nvSpPr>
          <p:spPr>
            <a:xfrm>
              <a:off x="7420926" y="1976805"/>
              <a:ext cx="493031" cy="434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#9Slide03 Nokia" panose="02040603050506020204" pitchFamily="18" charset="0"/>
                </a:rPr>
                <a:t>B</a:t>
              </a:r>
            </a:p>
          </p:txBody>
        </p:sp>
      </p:grpSp>
      <p:grpSp>
        <p:nvGrpSpPr>
          <p:cNvPr id="2490" name="Group 2489">
            <a:extLst>
              <a:ext uri="{FF2B5EF4-FFF2-40B4-BE49-F238E27FC236}">
                <a16:creationId xmlns:a16="http://schemas.microsoft.com/office/drawing/2014/main" id="{899AACD6-94E3-45E3-90AD-B8401E1B0CB9}"/>
              </a:ext>
            </a:extLst>
          </p:cNvPr>
          <p:cNvGrpSpPr/>
          <p:nvPr/>
        </p:nvGrpSpPr>
        <p:grpSpPr>
          <a:xfrm>
            <a:off x="6886390" y="3581533"/>
            <a:ext cx="5200765" cy="1120399"/>
            <a:chOff x="7115147" y="1695537"/>
            <a:chExt cx="4995573" cy="1054131"/>
          </a:xfrm>
        </p:grpSpPr>
        <p:sp>
          <p:nvSpPr>
            <p:cNvPr id="2491" name="Freeform: Shape 2490">
              <a:extLst>
                <a:ext uri="{FF2B5EF4-FFF2-40B4-BE49-F238E27FC236}">
                  <a16:creationId xmlns:a16="http://schemas.microsoft.com/office/drawing/2014/main" id="{4B5E16F2-998A-4D80-93E8-27B928CF4A74}"/>
                </a:ext>
              </a:extLst>
            </p:cNvPr>
            <p:cNvSpPr/>
            <p:nvPr/>
          </p:nvSpPr>
          <p:spPr>
            <a:xfrm>
              <a:off x="7413264" y="1863472"/>
              <a:ext cx="4697456" cy="763770"/>
            </a:xfrm>
            <a:custGeom>
              <a:avLst/>
              <a:gdLst>
                <a:gd name="connsiteX0" fmla="*/ 4001622 w 4028569"/>
                <a:gd name="connsiteY0" fmla="*/ 559041 h 559041"/>
                <a:gd name="connsiteX1" fmla="*/ 27954 w 4028569"/>
                <a:gd name="connsiteY1" fmla="*/ 559041 h 559041"/>
                <a:gd name="connsiteX2" fmla="*/ 8304 w 4028569"/>
                <a:gd name="connsiteY2" fmla="*/ 513769 h 559041"/>
                <a:gd name="connsiteX3" fmla="*/ 224026 w 4028569"/>
                <a:gd name="connsiteY3" fmla="*/ 282893 h 559041"/>
                <a:gd name="connsiteX4" fmla="*/ 7075 w 4028569"/>
                <a:gd name="connsiteY4" fmla="*/ 45025 h 559041"/>
                <a:gd name="connsiteX5" fmla="*/ 26944 w 4028569"/>
                <a:gd name="connsiteY5" fmla="*/ 0 h 559041"/>
                <a:gd name="connsiteX6" fmla="*/ 4000517 w 4028569"/>
                <a:gd name="connsiteY6" fmla="*/ 0 h 559041"/>
                <a:gd name="connsiteX7" fmla="*/ 4020700 w 4028569"/>
                <a:gd name="connsiteY7" fmla="*/ 44672 h 559041"/>
                <a:gd name="connsiteX8" fmla="*/ 3817237 w 4028569"/>
                <a:gd name="connsiteY8" fmla="*/ 275568 h 559041"/>
                <a:gd name="connsiteX9" fmla="*/ 4022043 w 4028569"/>
                <a:gd name="connsiteY9" fmla="*/ 514626 h 559041"/>
                <a:gd name="connsiteX10" fmla="*/ 4001622 w 4028569"/>
                <a:gd name="connsiteY10" fmla="*/ 559041 h 55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28569" h="559041">
                  <a:moveTo>
                    <a:pt x="4001622" y="559041"/>
                  </a:moveTo>
                  <a:lnTo>
                    <a:pt x="27954" y="559041"/>
                  </a:lnTo>
                  <a:cubicBezTo>
                    <a:pt x="4427" y="559041"/>
                    <a:pt x="-7765" y="530971"/>
                    <a:pt x="8304" y="513769"/>
                  </a:cubicBezTo>
                  <a:lnTo>
                    <a:pt x="224026" y="282893"/>
                  </a:lnTo>
                  <a:lnTo>
                    <a:pt x="7075" y="45025"/>
                  </a:lnTo>
                  <a:cubicBezTo>
                    <a:pt x="-8670" y="27756"/>
                    <a:pt x="3579" y="0"/>
                    <a:pt x="26944" y="0"/>
                  </a:cubicBezTo>
                  <a:lnTo>
                    <a:pt x="4000517" y="0"/>
                  </a:lnTo>
                  <a:cubicBezTo>
                    <a:pt x="4023682" y="0"/>
                    <a:pt x="4036017" y="27308"/>
                    <a:pt x="4020700" y="44672"/>
                  </a:cubicBezTo>
                  <a:lnTo>
                    <a:pt x="3817237" y="275568"/>
                  </a:lnTo>
                  <a:lnTo>
                    <a:pt x="4022043" y="514626"/>
                  </a:lnTo>
                  <a:cubicBezTo>
                    <a:pt x="4036998" y="532086"/>
                    <a:pt x="4024596" y="559041"/>
                    <a:pt x="4001622" y="559041"/>
                  </a:cubicBezTo>
                  <a:close/>
                </a:path>
              </a:pathLst>
            </a:custGeom>
            <a:solidFill>
              <a:srgbClr val="FFB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92" name="Group 2491">
              <a:extLst>
                <a:ext uri="{FF2B5EF4-FFF2-40B4-BE49-F238E27FC236}">
                  <a16:creationId xmlns:a16="http://schemas.microsoft.com/office/drawing/2014/main" id="{C8B75988-E760-4DAE-8F33-7C20ED1E4068}"/>
                </a:ext>
              </a:extLst>
            </p:cNvPr>
            <p:cNvGrpSpPr/>
            <p:nvPr/>
          </p:nvGrpSpPr>
          <p:grpSpPr>
            <a:xfrm>
              <a:off x="7115147" y="1695537"/>
              <a:ext cx="1357522" cy="1054131"/>
              <a:chOff x="5552565" y="2601378"/>
              <a:chExt cx="1357522" cy="1054131"/>
            </a:xfrm>
          </p:grpSpPr>
          <p:sp>
            <p:nvSpPr>
              <p:cNvPr id="2494" name="Freeform: Shape 2493">
                <a:extLst>
                  <a:ext uri="{FF2B5EF4-FFF2-40B4-BE49-F238E27FC236}">
                    <a16:creationId xmlns:a16="http://schemas.microsoft.com/office/drawing/2014/main" id="{65FFD785-4BA2-462F-9EC4-BDA9117BCAA3}"/>
                  </a:ext>
                </a:extLst>
              </p:cNvPr>
              <p:cNvSpPr/>
              <p:nvPr/>
            </p:nvSpPr>
            <p:spPr>
              <a:xfrm>
                <a:off x="5620618" y="2962280"/>
                <a:ext cx="1289469" cy="346690"/>
              </a:xfrm>
              <a:custGeom>
                <a:avLst/>
                <a:gdLst>
                  <a:gd name="connsiteX0" fmla="*/ 1601426 w 1628379"/>
                  <a:gd name="connsiteY0" fmla="*/ 332337 h 332336"/>
                  <a:gd name="connsiteX1" fmla="*/ 27953 w 1628379"/>
                  <a:gd name="connsiteY1" fmla="*/ 332337 h 332336"/>
                  <a:gd name="connsiteX2" fmla="*/ 8303 w 1628379"/>
                  <a:gd name="connsiteY2" fmla="*/ 287074 h 332336"/>
                  <a:gd name="connsiteX3" fmla="*/ 119393 w 1628379"/>
                  <a:gd name="connsiteY3" fmla="*/ 168173 h 332336"/>
                  <a:gd name="connsiteX4" fmla="*/ 7075 w 1628379"/>
                  <a:gd name="connsiteY4" fmla="*/ 45025 h 332336"/>
                  <a:gd name="connsiteX5" fmla="*/ 26953 w 1628379"/>
                  <a:gd name="connsiteY5" fmla="*/ 0 h 332336"/>
                  <a:gd name="connsiteX6" fmla="*/ 1600331 w 1628379"/>
                  <a:gd name="connsiteY6" fmla="*/ 0 h 332336"/>
                  <a:gd name="connsiteX7" fmla="*/ 1620514 w 1628379"/>
                  <a:gd name="connsiteY7" fmla="*/ 44682 h 332336"/>
                  <a:gd name="connsiteX8" fmla="*/ 1515520 w 1628379"/>
                  <a:gd name="connsiteY8" fmla="*/ 163830 h 332336"/>
                  <a:gd name="connsiteX9" fmla="*/ 1621848 w 1628379"/>
                  <a:gd name="connsiteY9" fmla="*/ 287941 h 332336"/>
                  <a:gd name="connsiteX10" fmla="*/ 1601426 w 1628379"/>
                  <a:gd name="connsiteY10" fmla="*/ 332337 h 3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28379" h="332336">
                    <a:moveTo>
                      <a:pt x="1601426" y="332337"/>
                    </a:moveTo>
                    <a:lnTo>
                      <a:pt x="27953" y="332337"/>
                    </a:lnTo>
                    <a:cubicBezTo>
                      <a:pt x="4427" y="332337"/>
                      <a:pt x="-7765" y="304267"/>
                      <a:pt x="8303" y="287074"/>
                    </a:cubicBezTo>
                    <a:lnTo>
                      <a:pt x="119393" y="168173"/>
                    </a:lnTo>
                    <a:lnTo>
                      <a:pt x="7075" y="45025"/>
                    </a:lnTo>
                    <a:cubicBezTo>
                      <a:pt x="-8670" y="27756"/>
                      <a:pt x="3579" y="0"/>
                      <a:pt x="26953" y="0"/>
                    </a:cubicBezTo>
                    <a:lnTo>
                      <a:pt x="1600331" y="0"/>
                    </a:lnTo>
                    <a:cubicBezTo>
                      <a:pt x="1623486" y="0"/>
                      <a:pt x="1635821" y="27308"/>
                      <a:pt x="1620514" y="44682"/>
                    </a:cubicBezTo>
                    <a:lnTo>
                      <a:pt x="1515520" y="163830"/>
                    </a:lnTo>
                    <a:lnTo>
                      <a:pt x="1621848" y="287941"/>
                    </a:lnTo>
                    <a:cubicBezTo>
                      <a:pt x="1636812" y="305391"/>
                      <a:pt x="1624410" y="332337"/>
                      <a:pt x="1601426" y="332337"/>
                    </a:cubicBezTo>
                    <a:close/>
                  </a:path>
                </a:pathLst>
              </a:custGeom>
              <a:solidFill>
                <a:srgbClr val="FB373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5" name="Freeform: Shape 2494">
                <a:extLst>
                  <a:ext uri="{FF2B5EF4-FFF2-40B4-BE49-F238E27FC236}">
                    <a16:creationId xmlns:a16="http://schemas.microsoft.com/office/drawing/2014/main" id="{7DA8E51B-506F-4DB2-AB31-BDDE14032FEC}"/>
                  </a:ext>
                </a:extLst>
              </p:cNvPr>
              <p:cNvSpPr/>
              <p:nvPr/>
            </p:nvSpPr>
            <p:spPr>
              <a:xfrm>
                <a:off x="5552565" y="2962270"/>
                <a:ext cx="1120787" cy="332346"/>
              </a:xfrm>
              <a:custGeom>
                <a:avLst/>
                <a:gdLst>
                  <a:gd name="connsiteX0" fmla="*/ 1120788 w 1120787"/>
                  <a:gd name="connsiteY0" fmla="*/ 166173 h 332346"/>
                  <a:gd name="connsiteX1" fmla="*/ 1095727 w 1120787"/>
                  <a:gd name="connsiteY1" fmla="*/ 0 h 332346"/>
                  <a:gd name="connsiteX2" fmla="*/ 25060 w 1120787"/>
                  <a:gd name="connsiteY2" fmla="*/ 0 h 332346"/>
                  <a:gd name="connsiteX3" fmla="*/ 0 w 1120787"/>
                  <a:gd name="connsiteY3" fmla="*/ 166173 h 332346"/>
                  <a:gd name="connsiteX4" fmla="*/ 25060 w 1120787"/>
                  <a:gd name="connsiteY4" fmla="*/ 332346 h 332346"/>
                  <a:gd name="connsiteX5" fmla="*/ 1095727 w 1120787"/>
                  <a:gd name="connsiteY5" fmla="*/ 332346 h 332346"/>
                  <a:gd name="connsiteX6" fmla="*/ 1120788 w 1120787"/>
                  <a:gd name="connsiteY6" fmla="*/ 166173 h 332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0787" h="332346">
                    <a:moveTo>
                      <a:pt x="1120788" y="166173"/>
                    </a:moveTo>
                    <a:cubicBezTo>
                      <a:pt x="1120788" y="108318"/>
                      <a:pt x="1112006" y="52511"/>
                      <a:pt x="1095727" y="0"/>
                    </a:cubicBezTo>
                    <a:lnTo>
                      <a:pt x="25060" y="0"/>
                    </a:lnTo>
                    <a:cubicBezTo>
                      <a:pt x="8782" y="52511"/>
                      <a:pt x="0" y="108318"/>
                      <a:pt x="0" y="166173"/>
                    </a:cubicBezTo>
                    <a:cubicBezTo>
                      <a:pt x="0" y="224038"/>
                      <a:pt x="8782" y="279845"/>
                      <a:pt x="25060" y="332346"/>
                    </a:cubicBezTo>
                    <a:lnTo>
                      <a:pt x="1095727" y="332346"/>
                    </a:lnTo>
                    <a:cubicBezTo>
                      <a:pt x="1112015" y="279845"/>
                      <a:pt x="1120788" y="224038"/>
                      <a:pt x="1120788" y="166173"/>
                    </a:cubicBezTo>
                    <a:close/>
                  </a:path>
                </a:pathLst>
              </a:custGeom>
              <a:solidFill>
                <a:srgbClr val="C129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6" name="Freeform: Shape 2495">
                <a:extLst>
                  <a:ext uri="{FF2B5EF4-FFF2-40B4-BE49-F238E27FC236}">
                    <a16:creationId xmlns:a16="http://schemas.microsoft.com/office/drawing/2014/main" id="{A89EF0A3-ADF5-4AB6-AD52-CF7D753DED80}"/>
                  </a:ext>
                </a:extLst>
              </p:cNvPr>
              <p:cNvSpPr/>
              <p:nvPr/>
            </p:nvSpPr>
            <p:spPr>
              <a:xfrm>
                <a:off x="5585893" y="2601378"/>
                <a:ext cx="1054131" cy="1054131"/>
              </a:xfrm>
              <a:custGeom>
                <a:avLst/>
                <a:gdLst>
                  <a:gd name="connsiteX0" fmla="*/ 1054132 w 1054131"/>
                  <a:gd name="connsiteY0" fmla="*/ 527066 h 1054131"/>
                  <a:gd name="connsiteX1" fmla="*/ 527066 w 1054131"/>
                  <a:gd name="connsiteY1" fmla="*/ 1054132 h 1054131"/>
                  <a:gd name="connsiteX2" fmla="*/ 0 w 1054131"/>
                  <a:gd name="connsiteY2" fmla="*/ 527066 h 1054131"/>
                  <a:gd name="connsiteX3" fmla="*/ 527066 w 1054131"/>
                  <a:gd name="connsiteY3" fmla="*/ 0 h 1054131"/>
                  <a:gd name="connsiteX4" fmla="*/ 1054132 w 1054131"/>
                  <a:gd name="connsiteY4" fmla="*/ 527066 h 105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4131" h="1054131">
                    <a:moveTo>
                      <a:pt x="1054132" y="527066"/>
                    </a:moveTo>
                    <a:cubicBezTo>
                      <a:pt x="1054132" y="818156"/>
                      <a:pt x="818156" y="1054132"/>
                      <a:pt x="527066" y="1054132"/>
                    </a:cubicBezTo>
                    <a:cubicBezTo>
                      <a:pt x="235975" y="1054132"/>
                      <a:pt x="0" y="818156"/>
                      <a:pt x="0" y="527066"/>
                    </a:cubicBezTo>
                    <a:cubicBezTo>
                      <a:pt x="0" y="235975"/>
                      <a:pt x="235975" y="0"/>
                      <a:pt x="527066" y="0"/>
                    </a:cubicBezTo>
                    <a:cubicBezTo>
                      <a:pt x="818156" y="0"/>
                      <a:pt x="1054132" y="235975"/>
                      <a:pt x="1054132" y="527066"/>
                    </a:cubicBezTo>
                    <a:close/>
                  </a:path>
                </a:pathLst>
              </a:custGeom>
              <a:solidFill>
                <a:srgbClr val="FFE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7" name="Freeform: Shape 2496">
                <a:extLst>
                  <a:ext uri="{FF2B5EF4-FFF2-40B4-BE49-F238E27FC236}">
                    <a16:creationId xmlns:a16="http://schemas.microsoft.com/office/drawing/2014/main" id="{9FA05464-6F50-4698-B684-39D3919FDA2C}"/>
                  </a:ext>
                </a:extLst>
              </p:cNvPr>
              <p:cNvSpPr/>
              <p:nvPr/>
            </p:nvSpPr>
            <p:spPr>
              <a:xfrm>
                <a:off x="5666322" y="2685731"/>
                <a:ext cx="893273" cy="893273"/>
              </a:xfrm>
              <a:custGeom>
                <a:avLst/>
                <a:gdLst>
                  <a:gd name="connsiteX0" fmla="*/ 893273 w 893273"/>
                  <a:gd name="connsiteY0" fmla="*/ 446637 h 893273"/>
                  <a:gd name="connsiteX1" fmla="*/ 446637 w 893273"/>
                  <a:gd name="connsiteY1" fmla="*/ 893273 h 893273"/>
                  <a:gd name="connsiteX2" fmla="*/ 0 w 893273"/>
                  <a:gd name="connsiteY2" fmla="*/ 446637 h 893273"/>
                  <a:gd name="connsiteX3" fmla="*/ 446637 w 893273"/>
                  <a:gd name="connsiteY3" fmla="*/ 0 h 893273"/>
                  <a:gd name="connsiteX4" fmla="*/ 893273 w 893273"/>
                  <a:gd name="connsiteY4" fmla="*/ 446637 h 893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273" h="893273">
                    <a:moveTo>
                      <a:pt x="893273" y="446637"/>
                    </a:moveTo>
                    <a:cubicBezTo>
                      <a:pt x="893273" y="693307"/>
                      <a:pt x="693307" y="893273"/>
                      <a:pt x="446637" y="893273"/>
                    </a:cubicBezTo>
                    <a:cubicBezTo>
                      <a:pt x="199966" y="893273"/>
                      <a:pt x="0" y="693307"/>
                      <a:pt x="0" y="446637"/>
                    </a:cubicBezTo>
                    <a:cubicBezTo>
                      <a:pt x="0" y="199966"/>
                      <a:pt x="199966" y="0"/>
                      <a:pt x="446637" y="0"/>
                    </a:cubicBezTo>
                    <a:cubicBezTo>
                      <a:pt x="693307" y="0"/>
                      <a:pt x="893273" y="199966"/>
                      <a:pt x="893273" y="446637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FFFFFF"/>
                </a:solidFill>
                <a:custDash>
                  <a:ds d="450000" sp="450000"/>
                </a:custDash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8" name="Freeform: Shape 2497">
                <a:extLst>
                  <a:ext uri="{FF2B5EF4-FFF2-40B4-BE49-F238E27FC236}">
                    <a16:creationId xmlns:a16="http://schemas.microsoft.com/office/drawing/2014/main" id="{BA4A4DCC-8D7A-4034-9952-81872267E3D4}"/>
                  </a:ext>
                </a:extLst>
              </p:cNvPr>
              <p:cNvSpPr/>
              <p:nvPr/>
            </p:nvSpPr>
            <p:spPr>
              <a:xfrm>
                <a:off x="5753829" y="2769313"/>
                <a:ext cx="718261" cy="718261"/>
              </a:xfrm>
              <a:custGeom>
                <a:avLst/>
                <a:gdLst>
                  <a:gd name="connsiteX0" fmla="*/ 718261 w 718261"/>
                  <a:gd name="connsiteY0" fmla="*/ 359131 h 718261"/>
                  <a:gd name="connsiteX1" fmla="*/ 359131 w 718261"/>
                  <a:gd name="connsiteY1" fmla="*/ 718261 h 718261"/>
                  <a:gd name="connsiteX2" fmla="*/ 0 w 718261"/>
                  <a:gd name="connsiteY2" fmla="*/ 359131 h 718261"/>
                  <a:gd name="connsiteX3" fmla="*/ 359131 w 718261"/>
                  <a:gd name="connsiteY3" fmla="*/ 0 h 718261"/>
                  <a:gd name="connsiteX4" fmla="*/ 718261 w 718261"/>
                  <a:gd name="connsiteY4" fmla="*/ 359131 h 71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261" h="718261">
                    <a:moveTo>
                      <a:pt x="718261" y="359131"/>
                    </a:moveTo>
                    <a:cubicBezTo>
                      <a:pt x="718261" y="557473"/>
                      <a:pt x="557473" y="718261"/>
                      <a:pt x="359131" y="718261"/>
                    </a:cubicBezTo>
                    <a:cubicBezTo>
                      <a:pt x="160788" y="718261"/>
                      <a:pt x="0" y="557473"/>
                      <a:pt x="0" y="359131"/>
                    </a:cubicBezTo>
                    <a:cubicBezTo>
                      <a:pt x="0" y="160788"/>
                      <a:pt x="160788" y="0"/>
                      <a:pt x="359131" y="0"/>
                    </a:cubicBezTo>
                    <a:cubicBezTo>
                      <a:pt x="557473" y="0"/>
                      <a:pt x="718261" y="160788"/>
                      <a:pt x="718261" y="359131"/>
                    </a:cubicBezTo>
                    <a:close/>
                  </a:path>
                </a:pathLst>
              </a:custGeom>
              <a:solidFill>
                <a:srgbClr val="FFB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93" name="Rectangle 2492">
              <a:extLst>
                <a:ext uri="{FF2B5EF4-FFF2-40B4-BE49-F238E27FC236}">
                  <a16:creationId xmlns:a16="http://schemas.microsoft.com/office/drawing/2014/main" id="{50D407A9-6E45-4F27-BB62-EBD31333CEBA}"/>
                </a:ext>
              </a:extLst>
            </p:cNvPr>
            <p:cNvSpPr/>
            <p:nvPr/>
          </p:nvSpPr>
          <p:spPr>
            <a:xfrm>
              <a:off x="7428625" y="1976805"/>
              <a:ext cx="477632" cy="434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#9Slide03 Nokia" panose="02040603050506020204" pitchFamily="18" charset="0"/>
                </a:rPr>
                <a:t>C</a:t>
              </a:r>
            </a:p>
          </p:txBody>
        </p:sp>
      </p:grpSp>
      <p:grpSp>
        <p:nvGrpSpPr>
          <p:cNvPr id="2499" name="Group 2498">
            <a:extLst>
              <a:ext uri="{FF2B5EF4-FFF2-40B4-BE49-F238E27FC236}">
                <a16:creationId xmlns:a16="http://schemas.microsoft.com/office/drawing/2014/main" id="{7C5980BF-6ABB-4CEC-A704-5ACCE5FD6ED8}"/>
              </a:ext>
            </a:extLst>
          </p:cNvPr>
          <p:cNvGrpSpPr/>
          <p:nvPr/>
        </p:nvGrpSpPr>
        <p:grpSpPr>
          <a:xfrm>
            <a:off x="6921087" y="4801575"/>
            <a:ext cx="5200765" cy="1120399"/>
            <a:chOff x="7115147" y="1695537"/>
            <a:chExt cx="4995573" cy="1054131"/>
          </a:xfrm>
        </p:grpSpPr>
        <p:sp>
          <p:nvSpPr>
            <p:cNvPr id="2500" name="Freeform: Shape 2499">
              <a:extLst>
                <a:ext uri="{FF2B5EF4-FFF2-40B4-BE49-F238E27FC236}">
                  <a16:creationId xmlns:a16="http://schemas.microsoft.com/office/drawing/2014/main" id="{2BC0D01B-5024-4C99-9B93-523C6DA7D902}"/>
                </a:ext>
              </a:extLst>
            </p:cNvPr>
            <p:cNvSpPr/>
            <p:nvPr/>
          </p:nvSpPr>
          <p:spPr>
            <a:xfrm>
              <a:off x="7413264" y="1863472"/>
              <a:ext cx="4697456" cy="763770"/>
            </a:xfrm>
            <a:custGeom>
              <a:avLst/>
              <a:gdLst>
                <a:gd name="connsiteX0" fmla="*/ 4001622 w 4028569"/>
                <a:gd name="connsiteY0" fmla="*/ 559041 h 559041"/>
                <a:gd name="connsiteX1" fmla="*/ 27954 w 4028569"/>
                <a:gd name="connsiteY1" fmla="*/ 559041 h 559041"/>
                <a:gd name="connsiteX2" fmla="*/ 8304 w 4028569"/>
                <a:gd name="connsiteY2" fmla="*/ 513769 h 559041"/>
                <a:gd name="connsiteX3" fmla="*/ 224026 w 4028569"/>
                <a:gd name="connsiteY3" fmla="*/ 282893 h 559041"/>
                <a:gd name="connsiteX4" fmla="*/ 7075 w 4028569"/>
                <a:gd name="connsiteY4" fmla="*/ 45025 h 559041"/>
                <a:gd name="connsiteX5" fmla="*/ 26944 w 4028569"/>
                <a:gd name="connsiteY5" fmla="*/ 0 h 559041"/>
                <a:gd name="connsiteX6" fmla="*/ 4000517 w 4028569"/>
                <a:gd name="connsiteY6" fmla="*/ 0 h 559041"/>
                <a:gd name="connsiteX7" fmla="*/ 4020700 w 4028569"/>
                <a:gd name="connsiteY7" fmla="*/ 44672 h 559041"/>
                <a:gd name="connsiteX8" fmla="*/ 3817237 w 4028569"/>
                <a:gd name="connsiteY8" fmla="*/ 275568 h 559041"/>
                <a:gd name="connsiteX9" fmla="*/ 4022043 w 4028569"/>
                <a:gd name="connsiteY9" fmla="*/ 514626 h 559041"/>
                <a:gd name="connsiteX10" fmla="*/ 4001622 w 4028569"/>
                <a:gd name="connsiteY10" fmla="*/ 559041 h 55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28569" h="559041">
                  <a:moveTo>
                    <a:pt x="4001622" y="559041"/>
                  </a:moveTo>
                  <a:lnTo>
                    <a:pt x="27954" y="559041"/>
                  </a:lnTo>
                  <a:cubicBezTo>
                    <a:pt x="4427" y="559041"/>
                    <a:pt x="-7765" y="530971"/>
                    <a:pt x="8304" y="513769"/>
                  </a:cubicBezTo>
                  <a:lnTo>
                    <a:pt x="224026" y="282893"/>
                  </a:lnTo>
                  <a:lnTo>
                    <a:pt x="7075" y="45025"/>
                  </a:lnTo>
                  <a:cubicBezTo>
                    <a:pt x="-8670" y="27756"/>
                    <a:pt x="3579" y="0"/>
                    <a:pt x="26944" y="0"/>
                  </a:cubicBezTo>
                  <a:lnTo>
                    <a:pt x="4000517" y="0"/>
                  </a:lnTo>
                  <a:cubicBezTo>
                    <a:pt x="4023682" y="0"/>
                    <a:pt x="4036017" y="27308"/>
                    <a:pt x="4020700" y="44672"/>
                  </a:cubicBezTo>
                  <a:lnTo>
                    <a:pt x="3817237" y="275568"/>
                  </a:lnTo>
                  <a:lnTo>
                    <a:pt x="4022043" y="514626"/>
                  </a:lnTo>
                  <a:cubicBezTo>
                    <a:pt x="4036998" y="532086"/>
                    <a:pt x="4024596" y="559041"/>
                    <a:pt x="4001622" y="559041"/>
                  </a:cubicBezTo>
                  <a:close/>
                </a:path>
              </a:pathLst>
            </a:custGeom>
            <a:solidFill>
              <a:srgbClr val="FFB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501" name="Group 2500">
              <a:extLst>
                <a:ext uri="{FF2B5EF4-FFF2-40B4-BE49-F238E27FC236}">
                  <a16:creationId xmlns:a16="http://schemas.microsoft.com/office/drawing/2014/main" id="{8A9FA3DD-F086-4B4E-A758-BA6A3329EC1C}"/>
                </a:ext>
              </a:extLst>
            </p:cNvPr>
            <p:cNvGrpSpPr/>
            <p:nvPr/>
          </p:nvGrpSpPr>
          <p:grpSpPr>
            <a:xfrm>
              <a:off x="7115147" y="1695537"/>
              <a:ext cx="1357522" cy="1054131"/>
              <a:chOff x="5552565" y="2601378"/>
              <a:chExt cx="1357522" cy="1054131"/>
            </a:xfrm>
          </p:grpSpPr>
          <p:sp>
            <p:nvSpPr>
              <p:cNvPr id="2503" name="Freeform: Shape 2502">
                <a:extLst>
                  <a:ext uri="{FF2B5EF4-FFF2-40B4-BE49-F238E27FC236}">
                    <a16:creationId xmlns:a16="http://schemas.microsoft.com/office/drawing/2014/main" id="{394B25B7-E832-44A5-9110-2AE7BDDDDE61}"/>
                  </a:ext>
                </a:extLst>
              </p:cNvPr>
              <p:cNvSpPr/>
              <p:nvPr/>
            </p:nvSpPr>
            <p:spPr>
              <a:xfrm>
                <a:off x="5620618" y="2962280"/>
                <a:ext cx="1289469" cy="346690"/>
              </a:xfrm>
              <a:custGeom>
                <a:avLst/>
                <a:gdLst>
                  <a:gd name="connsiteX0" fmla="*/ 1601426 w 1628379"/>
                  <a:gd name="connsiteY0" fmla="*/ 332337 h 332336"/>
                  <a:gd name="connsiteX1" fmla="*/ 27953 w 1628379"/>
                  <a:gd name="connsiteY1" fmla="*/ 332337 h 332336"/>
                  <a:gd name="connsiteX2" fmla="*/ 8303 w 1628379"/>
                  <a:gd name="connsiteY2" fmla="*/ 287074 h 332336"/>
                  <a:gd name="connsiteX3" fmla="*/ 119393 w 1628379"/>
                  <a:gd name="connsiteY3" fmla="*/ 168173 h 332336"/>
                  <a:gd name="connsiteX4" fmla="*/ 7075 w 1628379"/>
                  <a:gd name="connsiteY4" fmla="*/ 45025 h 332336"/>
                  <a:gd name="connsiteX5" fmla="*/ 26953 w 1628379"/>
                  <a:gd name="connsiteY5" fmla="*/ 0 h 332336"/>
                  <a:gd name="connsiteX6" fmla="*/ 1600331 w 1628379"/>
                  <a:gd name="connsiteY6" fmla="*/ 0 h 332336"/>
                  <a:gd name="connsiteX7" fmla="*/ 1620514 w 1628379"/>
                  <a:gd name="connsiteY7" fmla="*/ 44682 h 332336"/>
                  <a:gd name="connsiteX8" fmla="*/ 1515520 w 1628379"/>
                  <a:gd name="connsiteY8" fmla="*/ 163830 h 332336"/>
                  <a:gd name="connsiteX9" fmla="*/ 1621848 w 1628379"/>
                  <a:gd name="connsiteY9" fmla="*/ 287941 h 332336"/>
                  <a:gd name="connsiteX10" fmla="*/ 1601426 w 1628379"/>
                  <a:gd name="connsiteY10" fmla="*/ 332337 h 3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28379" h="332336">
                    <a:moveTo>
                      <a:pt x="1601426" y="332337"/>
                    </a:moveTo>
                    <a:lnTo>
                      <a:pt x="27953" y="332337"/>
                    </a:lnTo>
                    <a:cubicBezTo>
                      <a:pt x="4427" y="332337"/>
                      <a:pt x="-7765" y="304267"/>
                      <a:pt x="8303" y="287074"/>
                    </a:cubicBezTo>
                    <a:lnTo>
                      <a:pt x="119393" y="168173"/>
                    </a:lnTo>
                    <a:lnTo>
                      <a:pt x="7075" y="45025"/>
                    </a:lnTo>
                    <a:cubicBezTo>
                      <a:pt x="-8670" y="27756"/>
                      <a:pt x="3579" y="0"/>
                      <a:pt x="26953" y="0"/>
                    </a:cubicBezTo>
                    <a:lnTo>
                      <a:pt x="1600331" y="0"/>
                    </a:lnTo>
                    <a:cubicBezTo>
                      <a:pt x="1623486" y="0"/>
                      <a:pt x="1635821" y="27308"/>
                      <a:pt x="1620514" y="44682"/>
                    </a:cubicBezTo>
                    <a:lnTo>
                      <a:pt x="1515520" y="163830"/>
                    </a:lnTo>
                    <a:lnTo>
                      <a:pt x="1621848" y="287941"/>
                    </a:lnTo>
                    <a:cubicBezTo>
                      <a:pt x="1636812" y="305391"/>
                      <a:pt x="1624410" y="332337"/>
                      <a:pt x="1601426" y="332337"/>
                    </a:cubicBezTo>
                    <a:close/>
                  </a:path>
                </a:pathLst>
              </a:custGeom>
              <a:solidFill>
                <a:srgbClr val="FB373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4" name="Freeform: Shape 2503">
                <a:extLst>
                  <a:ext uri="{FF2B5EF4-FFF2-40B4-BE49-F238E27FC236}">
                    <a16:creationId xmlns:a16="http://schemas.microsoft.com/office/drawing/2014/main" id="{4E5DCAAC-355F-4CFC-9D37-8F70D39A900B}"/>
                  </a:ext>
                </a:extLst>
              </p:cNvPr>
              <p:cNvSpPr/>
              <p:nvPr/>
            </p:nvSpPr>
            <p:spPr>
              <a:xfrm>
                <a:off x="5552565" y="2962270"/>
                <a:ext cx="1120787" cy="332346"/>
              </a:xfrm>
              <a:custGeom>
                <a:avLst/>
                <a:gdLst>
                  <a:gd name="connsiteX0" fmla="*/ 1120788 w 1120787"/>
                  <a:gd name="connsiteY0" fmla="*/ 166173 h 332346"/>
                  <a:gd name="connsiteX1" fmla="*/ 1095727 w 1120787"/>
                  <a:gd name="connsiteY1" fmla="*/ 0 h 332346"/>
                  <a:gd name="connsiteX2" fmla="*/ 25060 w 1120787"/>
                  <a:gd name="connsiteY2" fmla="*/ 0 h 332346"/>
                  <a:gd name="connsiteX3" fmla="*/ 0 w 1120787"/>
                  <a:gd name="connsiteY3" fmla="*/ 166173 h 332346"/>
                  <a:gd name="connsiteX4" fmla="*/ 25060 w 1120787"/>
                  <a:gd name="connsiteY4" fmla="*/ 332346 h 332346"/>
                  <a:gd name="connsiteX5" fmla="*/ 1095727 w 1120787"/>
                  <a:gd name="connsiteY5" fmla="*/ 332346 h 332346"/>
                  <a:gd name="connsiteX6" fmla="*/ 1120788 w 1120787"/>
                  <a:gd name="connsiteY6" fmla="*/ 166173 h 332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0787" h="332346">
                    <a:moveTo>
                      <a:pt x="1120788" y="166173"/>
                    </a:moveTo>
                    <a:cubicBezTo>
                      <a:pt x="1120788" y="108318"/>
                      <a:pt x="1112006" y="52511"/>
                      <a:pt x="1095727" y="0"/>
                    </a:cubicBezTo>
                    <a:lnTo>
                      <a:pt x="25060" y="0"/>
                    </a:lnTo>
                    <a:cubicBezTo>
                      <a:pt x="8782" y="52511"/>
                      <a:pt x="0" y="108318"/>
                      <a:pt x="0" y="166173"/>
                    </a:cubicBezTo>
                    <a:cubicBezTo>
                      <a:pt x="0" y="224038"/>
                      <a:pt x="8782" y="279845"/>
                      <a:pt x="25060" y="332346"/>
                    </a:cubicBezTo>
                    <a:lnTo>
                      <a:pt x="1095727" y="332346"/>
                    </a:lnTo>
                    <a:cubicBezTo>
                      <a:pt x="1112015" y="279845"/>
                      <a:pt x="1120788" y="224038"/>
                      <a:pt x="1120788" y="166173"/>
                    </a:cubicBezTo>
                    <a:close/>
                  </a:path>
                </a:pathLst>
              </a:custGeom>
              <a:solidFill>
                <a:srgbClr val="C129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5" name="Freeform: Shape 2504">
                <a:extLst>
                  <a:ext uri="{FF2B5EF4-FFF2-40B4-BE49-F238E27FC236}">
                    <a16:creationId xmlns:a16="http://schemas.microsoft.com/office/drawing/2014/main" id="{09785497-AD08-4C1C-BE94-2ABE5D08C3C3}"/>
                  </a:ext>
                </a:extLst>
              </p:cNvPr>
              <p:cNvSpPr/>
              <p:nvPr/>
            </p:nvSpPr>
            <p:spPr>
              <a:xfrm>
                <a:off x="5585893" y="2601378"/>
                <a:ext cx="1054131" cy="1054131"/>
              </a:xfrm>
              <a:custGeom>
                <a:avLst/>
                <a:gdLst>
                  <a:gd name="connsiteX0" fmla="*/ 1054132 w 1054131"/>
                  <a:gd name="connsiteY0" fmla="*/ 527066 h 1054131"/>
                  <a:gd name="connsiteX1" fmla="*/ 527066 w 1054131"/>
                  <a:gd name="connsiteY1" fmla="*/ 1054132 h 1054131"/>
                  <a:gd name="connsiteX2" fmla="*/ 0 w 1054131"/>
                  <a:gd name="connsiteY2" fmla="*/ 527066 h 1054131"/>
                  <a:gd name="connsiteX3" fmla="*/ 527066 w 1054131"/>
                  <a:gd name="connsiteY3" fmla="*/ 0 h 1054131"/>
                  <a:gd name="connsiteX4" fmla="*/ 1054132 w 1054131"/>
                  <a:gd name="connsiteY4" fmla="*/ 527066 h 105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4131" h="1054131">
                    <a:moveTo>
                      <a:pt x="1054132" y="527066"/>
                    </a:moveTo>
                    <a:cubicBezTo>
                      <a:pt x="1054132" y="818156"/>
                      <a:pt x="818156" y="1054132"/>
                      <a:pt x="527066" y="1054132"/>
                    </a:cubicBezTo>
                    <a:cubicBezTo>
                      <a:pt x="235975" y="1054132"/>
                      <a:pt x="0" y="818156"/>
                      <a:pt x="0" y="527066"/>
                    </a:cubicBezTo>
                    <a:cubicBezTo>
                      <a:pt x="0" y="235975"/>
                      <a:pt x="235975" y="0"/>
                      <a:pt x="527066" y="0"/>
                    </a:cubicBezTo>
                    <a:cubicBezTo>
                      <a:pt x="818156" y="0"/>
                      <a:pt x="1054132" y="235975"/>
                      <a:pt x="1054132" y="527066"/>
                    </a:cubicBezTo>
                    <a:close/>
                  </a:path>
                </a:pathLst>
              </a:custGeom>
              <a:solidFill>
                <a:srgbClr val="FFE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6" name="Freeform: Shape 2505">
                <a:extLst>
                  <a:ext uri="{FF2B5EF4-FFF2-40B4-BE49-F238E27FC236}">
                    <a16:creationId xmlns:a16="http://schemas.microsoft.com/office/drawing/2014/main" id="{9BF9B26C-C1CD-49AE-85C3-8FFA5B282C8E}"/>
                  </a:ext>
                </a:extLst>
              </p:cNvPr>
              <p:cNvSpPr/>
              <p:nvPr/>
            </p:nvSpPr>
            <p:spPr>
              <a:xfrm>
                <a:off x="5666322" y="2685731"/>
                <a:ext cx="893273" cy="893273"/>
              </a:xfrm>
              <a:custGeom>
                <a:avLst/>
                <a:gdLst>
                  <a:gd name="connsiteX0" fmla="*/ 893273 w 893273"/>
                  <a:gd name="connsiteY0" fmla="*/ 446637 h 893273"/>
                  <a:gd name="connsiteX1" fmla="*/ 446637 w 893273"/>
                  <a:gd name="connsiteY1" fmla="*/ 893273 h 893273"/>
                  <a:gd name="connsiteX2" fmla="*/ 0 w 893273"/>
                  <a:gd name="connsiteY2" fmla="*/ 446637 h 893273"/>
                  <a:gd name="connsiteX3" fmla="*/ 446637 w 893273"/>
                  <a:gd name="connsiteY3" fmla="*/ 0 h 893273"/>
                  <a:gd name="connsiteX4" fmla="*/ 893273 w 893273"/>
                  <a:gd name="connsiteY4" fmla="*/ 446637 h 893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273" h="893273">
                    <a:moveTo>
                      <a:pt x="893273" y="446637"/>
                    </a:moveTo>
                    <a:cubicBezTo>
                      <a:pt x="893273" y="693307"/>
                      <a:pt x="693307" y="893273"/>
                      <a:pt x="446637" y="893273"/>
                    </a:cubicBezTo>
                    <a:cubicBezTo>
                      <a:pt x="199966" y="893273"/>
                      <a:pt x="0" y="693307"/>
                      <a:pt x="0" y="446637"/>
                    </a:cubicBezTo>
                    <a:cubicBezTo>
                      <a:pt x="0" y="199966"/>
                      <a:pt x="199966" y="0"/>
                      <a:pt x="446637" y="0"/>
                    </a:cubicBezTo>
                    <a:cubicBezTo>
                      <a:pt x="693307" y="0"/>
                      <a:pt x="893273" y="199966"/>
                      <a:pt x="893273" y="446637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FFFFFF"/>
                </a:solidFill>
                <a:custDash>
                  <a:ds d="450000" sp="450000"/>
                </a:custDash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7" name="Freeform: Shape 2506">
                <a:extLst>
                  <a:ext uri="{FF2B5EF4-FFF2-40B4-BE49-F238E27FC236}">
                    <a16:creationId xmlns:a16="http://schemas.microsoft.com/office/drawing/2014/main" id="{10619471-1C07-46DD-99D6-B5C2BF377AE5}"/>
                  </a:ext>
                </a:extLst>
              </p:cNvPr>
              <p:cNvSpPr/>
              <p:nvPr/>
            </p:nvSpPr>
            <p:spPr>
              <a:xfrm>
                <a:off x="5753829" y="2769313"/>
                <a:ext cx="718261" cy="718261"/>
              </a:xfrm>
              <a:custGeom>
                <a:avLst/>
                <a:gdLst>
                  <a:gd name="connsiteX0" fmla="*/ 718261 w 718261"/>
                  <a:gd name="connsiteY0" fmla="*/ 359131 h 718261"/>
                  <a:gd name="connsiteX1" fmla="*/ 359131 w 718261"/>
                  <a:gd name="connsiteY1" fmla="*/ 718261 h 718261"/>
                  <a:gd name="connsiteX2" fmla="*/ 0 w 718261"/>
                  <a:gd name="connsiteY2" fmla="*/ 359131 h 718261"/>
                  <a:gd name="connsiteX3" fmla="*/ 359131 w 718261"/>
                  <a:gd name="connsiteY3" fmla="*/ 0 h 718261"/>
                  <a:gd name="connsiteX4" fmla="*/ 718261 w 718261"/>
                  <a:gd name="connsiteY4" fmla="*/ 359131 h 71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261" h="718261">
                    <a:moveTo>
                      <a:pt x="718261" y="359131"/>
                    </a:moveTo>
                    <a:cubicBezTo>
                      <a:pt x="718261" y="557473"/>
                      <a:pt x="557473" y="718261"/>
                      <a:pt x="359131" y="718261"/>
                    </a:cubicBezTo>
                    <a:cubicBezTo>
                      <a:pt x="160788" y="718261"/>
                      <a:pt x="0" y="557473"/>
                      <a:pt x="0" y="359131"/>
                    </a:cubicBezTo>
                    <a:cubicBezTo>
                      <a:pt x="0" y="160788"/>
                      <a:pt x="160788" y="0"/>
                      <a:pt x="359131" y="0"/>
                    </a:cubicBezTo>
                    <a:cubicBezTo>
                      <a:pt x="557473" y="0"/>
                      <a:pt x="718261" y="160788"/>
                      <a:pt x="718261" y="359131"/>
                    </a:cubicBezTo>
                    <a:close/>
                  </a:path>
                </a:pathLst>
              </a:custGeom>
              <a:solidFill>
                <a:srgbClr val="FFB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02" name="Rectangle 2501">
              <a:extLst>
                <a:ext uri="{FF2B5EF4-FFF2-40B4-BE49-F238E27FC236}">
                  <a16:creationId xmlns:a16="http://schemas.microsoft.com/office/drawing/2014/main" id="{ACF92C4A-D25A-4D5D-945E-AE7C4CCDD1F0}"/>
                </a:ext>
              </a:extLst>
            </p:cNvPr>
            <p:cNvSpPr/>
            <p:nvPr/>
          </p:nvSpPr>
          <p:spPr>
            <a:xfrm>
              <a:off x="7414767" y="1976805"/>
              <a:ext cx="505349" cy="434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#9Slide03 Nokia" panose="02040603050506020204" pitchFamily="18" charset="0"/>
                </a:rPr>
                <a:t>D</a:t>
              </a:r>
            </a:p>
          </p:txBody>
        </p:sp>
      </p:grpSp>
      <p:grpSp>
        <p:nvGrpSpPr>
          <p:cNvPr id="2511" name="Group 2510">
            <a:extLst>
              <a:ext uri="{FF2B5EF4-FFF2-40B4-BE49-F238E27FC236}">
                <a16:creationId xmlns:a16="http://schemas.microsoft.com/office/drawing/2014/main" id="{3E1289BA-E2C4-478B-AA74-F81737FC4E18}"/>
              </a:ext>
            </a:extLst>
          </p:cNvPr>
          <p:cNvGrpSpPr/>
          <p:nvPr/>
        </p:nvGrpSpPr>
        <p:grpSpPr>
          <a:xfrm>
            <a:off x="371844" y="687135"/>
            <a:ext cx="6163994" cy="5153525"/>
            <a:chOff x="298930" y="892224"/>
            <a:chExt cx="6163994" cy="4822349"/>
          </a:xfrm>
        </p:grpSpPr>
        <p:sp>
          <p:nvSpPr>
            <p:cNvPr id="2456" name="Rectangle: Rounded Corners 2455">
              <a:extLst>
                <a:ext uri="{FF2B5EF4-FFF2-40B4-BE49-F238E27FC236}">
                  <a16:creationId xmlns:a16="http://schemas.microsoft.com/office/drawing/2014/main" id="{4049598D-1EB8-4778-8FAE-3804EC29246E}"/>
                </a:ext>
              </a:extLst>
            </p:cNvPr>
            <p:cNvSpPr/>
            <p:nvPr/>
          </p:nvSpPr>
          <p:spPr>
            <a:xfrm>
              <a:off x="298930" y="1426240"/>
              <a:ext cx="6163994" cy="4288333"/>
            </a:xfrm>
            <a:prstGeom prst="roundRect">
              <a:avLst>
                <a:gd name="adj" fmla="val 5431"/>
              </a:avLst>
            </a:prstGeom>
            <a:gradFill flip="none" rotWithShape="1">
              <a:gsLst>
                <a:gs pos="5000">
                  <a:srgbClr val="FDDCBB">
                    <a:lumMod val="99000"/>
                  </a:srgbClr>
                </a:gs>
                <a:gs pos="100000">
                  <a:srgbClr val="F6B99E"/>
                </a:gs>
              </a:gsLst>
              <a:lin ang="8100000" scaled="1"/>
              <a:tileRect/>
            </a:gradFill>
            <a:ln w="152400">
              <a:gradFill>
                <a:gsLst>
                  <a:gs pos="0">
                    <a:srgbClr val="CD0F6D"/>
                  </a:gs>
                  <a:gs pos="100000">
                    <a:srgbClr val="9A175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57" name="Graphic 12">
              <a:extLst>
                <a:ext uri="{FF2B5EF4-FFF2-40B4-BE49-F238E27FC236}">
                  <a16:creationId xmlns:a16="http://schemas.microsoft.com/office/drawing/2014/main" id="{ADE1E849-C88B-4341-A9E0-953337F0142B}"/>
                </a:ext>
              </a:extLst>
            </p:cNvPr>
            <p:cNvGrpSpPr/>
            <p:nvPr/>
          </p:nvGrpSpPr>
          <p:grpSpPr>
            <a:xfrm>
              <a:off x="1356450" y="892224"/>
              <a:ext cx="3817013" cy="1068035"/>
              <a:chOff x="3959854" y="2828668"/>
              <a:chExt cx="2385341" cy="599741"/>
            </a:xfrm>
            <a:gradFill flip="none" rotWithShape="1">
              <a:gsLst>
                <a:gs pos="0">
                  <a:srgbClr val="FAC339"/>
                </a:gs>
                <a:gs pos="90000">
                  <a:srgbClr val="F36019"/>
                </a:gs>
              </a:gsLst>
              <a:lin ang="5400000" scaled="1"/>
              <a:tileRect/>
            </a:gradFill>
          </p:grpSpPr>
          <p:sp>
            <p:nvSpPr>
              <p:cNvPr id="2458" name="Freeform: Shape 2457">
                <a:extLst>
                  <a:ext uri="{FF2B5EF4-FFF2-40B4-BE49-F238E27FC236}">
                    <a16:creationId xmlns:a16="http://schemas.microsoft.com/office/drawing/2014/main" id="{319406C3-6510-4117-9924-A59885D579E7}"/>
                  </a:ext>
                </a:extLst>
              </p:cNvPr>
              <p:cNvSpPr/>
              <p:nvPr/>
            </p:nvSpPr>
            <p:spPr>
              <a:xfrm>
                <a:off x="3959854" y="3010023"/>
                <a:ext cx="553843" cy="418376"/>
              </a:xfrm>
              <a:custGeom>
                <a:avLst/>
                <a:gdLst>
                  <a:gd name="connsiteX0" fmla="*/ 553843 w 553843"/>
                  <a:gd name="connsiteY0" fmla="*/ 418376 h 418376"/>
                  <a:gd name="connsiteX1" fmla="*/ 27006 w 553843"/>
                  <a:gd name="connsiteY1" fmla="*/ 418376 h 418376"/>
                  <a:gd name="connsiteX2" fmla="*/ 4127 w 553843"/>
                  <a:gd name="connsiteY2" fmla="*/ 377323 h 418376"/>
                  <a:gd name="connsiteX3" fmla="*/ 107978 w 553843"/>
                  <a:gd name="connsiteY3" fmla="*/ 209445 h 418376"/>
                  <a:gd name="connsiteX4" fmla="*/ 4051 w 553843"/>
                  <a:gd name="connsiteY4" fmla="*/ 41024 h 418376"/>
                  <a:gd name="connsiteX5" fmla="*/ 26939 w 553843"/>
                  <a:gd name="connsiteY5" fmla="*/ 0 h 418376"/>
                  <a:gd name="connsiteX6" fmla="*/ 553834 w 553843"/>
                  <a:gd name="connsiteY6" fmla="*/ 0 h 418376"/>
                  <a:gd name="connsiteX7" fmla="*/ 553834 w 553843"/>
                  <a:gd name="connsiteY7" fmla="*/ 418376 h 41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3843" h="418376">
                    <a:moveTo>
                      <a:pt x="553843" y="418376"/>
                    </a:moveTo>
                    <a:lnTo>
                      <a:pt x="27006" y="418376"/>
                    </a:lnTo>
                    <a:cubicBezTo>
                      <a:pt x="5937" y="418376"/>
                      <a:pt x="-6951" y="395249"/>
                      <a:pt x="4127" y="377323"/>
                    </a:cubicBezTo>
                    <a:lnTo>
                      <a:pt x="107978" y="209445"/>
                    </a:lnTo>
                    <a:lnTo>
                      <a:pt x="4051" y="41024"/>
                    </a:lnTo>
                    <a:cubicBezTo>
                      <a:pt x="-7008" y="23098"/>
                      <a:pt x="5879" y="0"/>
                      <a:pt x="26939" y="0"/>
                    </a:cubicBezTo>
                    <a:lnTo>
                      <a:pt x="553834" y="0"/>
                    </a:lnTo>
                    <a:lnTo>
                      <a:pt x="553834" y="418376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AC3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9" name="Freeform: Shape 2458">
                <a:extLst>
                  <a:ext uri="{FF2B5EF4-FFF2-40B4-BE49-F238E27FC236}">
                    <a16:creationId xmlns:a16="http://schemas.microsoft.com/office/drawing/2014/main" id="{A3242EBA-ED0C-44E2-AC4D-DB50FC121091}"/>
                  </a:ext>
                </a:extLst>
              </p:cNvPr>
              <p:cNvSpPr/>
              <p:nvPr/>
            </p:nvSpPr>
            <p:spPr>
              <a:xfrm>
                <a:off x="5791352" y="3010033"/>
                <a:ext cx="553843" cy="418376"/>
              </a:xfrm>
              <a:custGeom>
                <a:avLst/>
                <a:gdLst>
                  <a:gd name="connsiteX0" fmla="*/ 0 w 553843"/>
                  <a:gd name="connsiteY0" fmla="*/ 0 h 418376"/>
                  <a:gd name="connsiteX1" fmla="*/ 526837 w 553843"/>
                  <a:gd name="connsiteY1" fmla="*/ 0 h 418376"/>
                  <a:gd name="connsiteX2" fmla="*/ 549716 w 553843"/>
                  <a:gd name="connsiteY2" fmla="*/ 41053 h 418376"/>
                  <a:gd name="connsiteX3" fmla="*/ 445865 w 553843"/>
                  <a:gd name="connsiteY3" fmla="*/ 208931 h 418376"/>
                  <a:gd name="connsiteX4" fmla="*/ 549792 w 553843"/>
                  <a:gd name="connsiteY4" fmla="*/ 377352 h 418376"/>
                  <a:gd name="connsiteX5" fmla="*/ 526904 w 553843"/>
                  <a:gd name="connsiteY5" fmla="*/ 418376 h 418376"/>
                  <a:gd name="connsiteX6" fmla="*/ 9 w 553843"/>
                  <a:gd name="connsiteY6" fmla="*/ 418376 h 418376"/>
                  <a:gd name="connsiteX7" fmla="*/ 9 w 553843"/>
                  <a:gd name="connsiteY7" fmla="*/ 0 h 41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3843" h="418376">
                    <a:moveTo>
                      <a:pt x="0" y="0"/>
                    </a:moveTo>
                    <a:lnTo>
                      <a:pt x="526837" y="0"/>
                    </a:lnTo>
                    <a:cubicBezTo>
                      <a:pt x="547907" y="0"/>
                      <a:pt x="560794" y="23127"/>
                      <a:pt x="549716" y="41053"/>
                    </a:cubicBezTo>
                    <a:lnTo>
                      <a:pt x="445865" y="208931"/>
                    </a:lnTo>
                    <a:lnTo>
                      <a:pt x="549792" y="377352"/>
                    </a:lnTo>
                    <a:cubicBezTo>
                      <a:pt x="560851" y="395278"/>
                      <a:pt x="547964" y="418376"/>
                      <a:pt x="526904" y="418376"/>
                    </a:cubicBezTo>
                    <a:lnTo>
                      <a:pt x="9" y="41837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AC3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0" name="Freeform: Shape 2459">
                <a:extLst>
                  <a:ext uri="{FF2B5EF4-FFF2-40B4-BE49-F238E27FC236}">
                    <a16:creationId xmlns:a16="http://schemas.microsoft.com/office/drawing/2014/main" id="{A8F01D85-F4A3-4093-B300-F7B7F28A70E5}"/>
                  </a:ext>
                </a:extLst>
              </p:cNvPr>
              <p:cNvSpPr/>
              <p:nvPr/>
            </p:nvSpPr>
            <p:spPr>
              <a:xfrm>
                <a:off x="5791352" y="3238900"/>
                <a:ext cx="286435" cy="189499"/>
              </a:xfrm>
              <a:custGeom>
                <a:avLst/>
                <a:gdLst>
                  <a:gd name="connsiteX0" fmla="*/ 0 w 286435"/>
                  <a:gd name="connsiteY0" fmla="*/ 0 h 189499"/>
                  <a:gd name="connsiteX1" fmla="*/ 0 w 286435"/>
                  <a:gd name="connsiteY1" fmla="*/ 189500 h 189499"/>
                  <a:gd name="connsiteX2" fmla="*/ 286436 w 286435"/>
                  <a:gd name="connsiteY2" fmla="*/ 0 h 189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435" h="189499">
                    <a:moveTo>
                      <a:pt x="0" y="0"/>
                    </a:moveTo>
                    <a:lnTo>
                      <a:pt x="0" y="189500"/>
                    </a:lnTo>
                    <a:lnTo>
                      <a:pt x="286436" y="0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AC3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1" name="Freeform: Shape 2460">
                <a:extLst>
                  <a:ext uri="{FF2B5EF4-FFF2-40B4-BE49-F238E27FC236}">
                    <a16:creationId xmlns:a16="http://schemas.microsoft.com/office/drawing/2014/main" id="{B551C615-CDFA-40A3-B67E-3387585436A2}"/>
                  </a:ext>
                </a:extLst>
              </p:cNvPr>
              <p:cNvSpPr/>
              <p:nvPr/>
            </p:nvSpPr>
            <p:spPr>
              <a:xfrm>
                <a:off x="4220270" y="3238128"/>
                <a:ext cx="292627" cy="189499"/>
              </a:xfrm>
              <a:custGeom>
                <a:avLst/>
                <a:gdLst>
                  <a:gd name="connsiteX0" fmla="*/ 292627 w 292627"/>
                  <a:gd name="connsiteY0" fmla="*/ 0 h 189499"/>
                  <a:gd name="connsiteX1" fmla="*/ 292627 w 292627"/>
                  <a:gd name="connsiteY1" fmla="*/ 189500 h 189499"/>
                  <a:gd name="connsiteX2" fmla="*/ 0 w 292627"/>
                  <a:gd name="connsiteY2" fmla="*/ 0 h 189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2627" h="189499">
                    <a:moveTo>
                      <a:pt x="292627" y="0"/>
                    </a:moveTo>
                    <a:lnTo>
                      <a:pt x="292627" y="1895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AC3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2" name="Freeform: Shape 2461">
                <a:extLst>
                  <a:ext uri="{FF2B5EF4-FFF2-40B4-BE49-F238E27FC236}">
                    <a16:creationId xmlns:a16="http://schemas.microsoft.com/office/drawing/2014/main" id="{46E26515-5FF3-41F1-AE29-B7B214A13B9B}"/>
                  </a:ext>
                </a:extLst>
              </p:cNvPr>
              <p:cNvSpPr/>
              <p:nvPr/>
            </p:nvSpPr>
            <p:spPr>
              <a:xfrm>
                <a:off x="4219317" y="2828668"/>
                <a:ext cx="1856051" cy="418366"/>
              </a:xfrm>
              <a:custGeom>
                <a:avLst/>
                <a:gdLst>
                  <a:gd name="connsiteX0" fmla="*/ 0 w 1856051"/>
                  <a:gd name="connsiteY0" fmla="*/ 0 h 418366"/>
                  <a:gd name="connsiteX1" fmla="*/ 1856051 w 1856051"/>
                  <a:gd name="connsiteY1" fmla="*/ 0 h 418366"/>
                  <a:gd name="connsiteX2" fmla="*/ 1856051 w 1856051"/>
                  <a:gd name="connsiteY2" fmla="*/ 418367 h 418366"/>
                  <a:gd name="connsiteX3" fmla="*/ 0 w 1856051"/>
                  <a:gd name="connsiteY3" fmla="*/ 418367 h 418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6051" h="418366">
                    <a:moveTo>
                      <a:pt x="0" y="0"/>
                    </a:moveTo>
                    <a:lnTo>
                      <a:pt x="1856051" y="0"/>
                    </a:lnTo>
                    <a:lnTo>
                      <a:pt x="1856051" y="418367"/>
                    </a:lnTo>
                    <a:lnTo>
                      <a:pt x="0" y="418367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AC3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08" name="Rectangle 2507">
              <a:extLst>
                <a:ext uri="{FF2B5EF4-FFF2-40B4-BE49-F238E27FC236}">
                  <a16:creationId xmlns:a16="http://schemas.microsoft.com/office/drawing/2014/main" id="{34975785-925D-46B5-B4A8-046E54853785}"/>
                </a:ext>
              </a:extLst>
            </p:cNvPr>
            <p:cNvSpPr/>
            <p:nvPr/>
          </p:nvSpPr>
          <p:spPr>
            <a:xfrm>
              <a:off x="2125288" y="1035745"/>
              <a:ext cx="214193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>
                  <a:ln w="0"/>
                  <a:solidFill>
                    <a:srgbClr val="002060"/>
                  </a:solidFill>
                  <a:latin typeface="#9Slide03 Nokia" panose="02040603050506020204" pitchFamily="18" charset="0"/>
                </a:rPr>
                <a:t>CÂU HỎI</a:t>
              </a:r>
            </a:p>
          </p:txBody>
        </p:sp>
        <p:sp>
          <p:nvSpPr>
            <p:cNvPr id="2510" name="Rectangle 2509">
              <a:extLst>
                <a:ext uri="{FF2B5EF4-FFF2-40B4-BE49-F238E27FC236}">
                  <a16:creationId xmlns:a16="http://schemas.microsoft.com/office/drawing/2014/main" id="{ECA73B87-E458-4B40-99B6-1AAF84FBC230}"/>
                </a:ext>
              </a:extLst>
            </p:cNvPr>
            <p:cNvSpPr/>
            <p:nvPr/>
          </p:nvSpPr>
          <p:spPr>
            <a:xfrm>
              <a:off x="1184217" y="2310041"/>
              <a:ext cx="4748416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Một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máy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tính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để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bàn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có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</a:p>
            <a:p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mấy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bộ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phận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 </a:t>
              </a:r>
              <a:r>
                <a:rPr lang="en-US" sz="2400" b="1" cap="none" spc="300" dirty="0" err="1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chính</a:t>
              </a:r>
              <a:r>
                <a:rPr lang="en-US" sz="2400" b="1" cap="none" spc="300" dirty="0">
                  <a:ln w="0"/>
                  <a:solidFill>
                    <a:srgbClr val="002060"/>
                  </a:solidFill>
                  <a:latin typeface="#9Slide03 SVN-Avo Bold" panose="02040603050506020204" pitchFamily="18" charset="0"/>
                </a:rPr>
                <a:t>?</a:t>
              </a:r>
            </a:p>
          </p:txBody>
        </p:sp>
      </p:grpSp>
      <p:grpSp>
        <p:nvGrpSpPr>
          <p:cNvPr id="2512" name="Group 2511">
            <a:extLst>
              <a:ext uri="{FF2B5EF4-FFF2-40B4-BE49-F238E27FC236}">
                <a16:creationId xmlns:a16="http://schemas.microsoft.com/office/drawing/2014/main" id="{4E521288-4F3B-49F2-A1C8-885373F7A9B2}"/>
              </a:ext>
            </a:extLst>
          </p:cNvPr>
          <p:cNvGrpSpPr/>
          <p:nvPr/>
        </p:nvGrpSpPr>
        <p:grpSpPr>
          <a:xfrm>
            <a:off x="4360120" y="5456820"/>
            <a:ext cx="632459" cy="609370"/>
            <a:chOff x="2781301" y="3754438"/>
            <a:chExt cx="3217863" cy="3100388"/>
          </a:xfrm>
          <a:solidFill>
            <a:srgbClr val="FFB000"/>
          </a:solidFill>
        </p:grpSpPr>
        <p:sp>
          <p:nvSpPr>
            <p:cNvPr id="2513" name="Freeform 71">
              <a:extLst>
                <a:ext uri="{FF2B5EF4-FFF2-40B4-BE49-F238E27FC236}">
                  <a16:creationId xmlns:a16="http://schemas.microsoft.com/office/drawing/2014/main" id="{E6DC4011-A3A9-4388-9B35-2BAC2B53A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9" y="3789363"/>
              <a:ext cx="3184525" cy="3065463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7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90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1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4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4" name="Freeform 72">
              <a:extLst>
                <a:ext uri="{FF2B5EF4-FFF2-40B4-BE49-F238E27FC236}">
                  <a16:creationId xmlns:a16="http://schemas.microsoft.com/office/drawing/2014/main" id="{B948B872-5C68-49BD-BDDE-0B5E92581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1" y="3754438"/>
              <a:ext cx="3182938" cy="3067050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6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89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0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3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5" name="Freeform 74">
              <a:extLst>
                <a:ext uri="{FF2B5EF4-FFF2-40B4-BE49-F238E27FC236}">
                  <a16:creationId xmlns:a16="http://schemas.microsoft.com/office/drawing/2014/main" id="{49BA24F6-3741-4BA6-A880-A173BD81F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39" y="3754438"/>
              <a:ext cx="371475" cy="482600"/>
            </a:xfrm>
            <a:custGeom>
              <a:avLst/>
              <a:gdLst>
                <a:gd name="T0" fmla="*/ 69 w 130"/>
                <a:gd name="T1" fmla="*/ 0 h 169"/>
                <a:gd name="T2" fmla="*/ 65 w 130"/>
                <a:gd name="T3" fmla="*/ 0 h 169"/>
                <a:gd name="T4" fmla="*/ 45 w 130"/>
                <a:gd name="T5" fmla="*/ 13 h 169"/>
                <a:gd name="T6" fmla="*/ 29 w 130"/>
                <a:gd name="T7" fmla="*/ 26 h 169"/>
                <a:gd name="T8" fmla="*/ 8 w 130"/>
                <a:gd name="T9" fmla="*/ 53 h 169"/>
                <a:gd name="T10" fmla="*/ 0 w 130"/>
                <a:gd name="T11" fmla="*/ 61 h 169"/>
                <a:gd name="T12" fmla="*/ 2 w 130"/>
                <a:gd name="T13" fmla="*/ 67 h 169"/>
                <a:gd name="T14" fmla="*/ 9 w 130"/>
                <a:gd name="T15" fmla="*/ 105 h 169"/>
                <a:gd name="T16" fmla="*/ 18 w 130"/>
                <a:gd name="T17" fmla="*/ 151 h 169"/>
                <a:gd name="T18" fmla="*/ 29 w 130"/>
                <a:gd name="T19" fmla="*/ 168 h 169"/>
                <a:gd name="T20" fmla="*/ 31 w 130"/>
                <a:gd name="T21" fmla="*/ 169 h 169"/>
                <a:gd name="T22" fmla="*/ 36 w 130"/>
                <a:gd name="T23" fmla="*/ 167 h 169"/>
                <a:gd name="T24" fmla="*/ 39 w 130"/>
                <a:gd name="T25" fmla="*/ 164 h 169"/>
                <a:gd name="T26" fmla="*/ 42 w 130"/>
                <a:gd name="T27" fmla="*/ 165 h 169"/>
                <a:gd name="T28" fmla="*/ 50 w 130"/>
                <a:gd name="T29" fmla="*/ 167 h 169"/>
                <a:gd name="T30" fmla="*/ 55 w 130"/>
                <a:gd name="T31" fmla="*/ 160 h 169"/>
                <a:gd name="T32" fmla="*/ 57 w 130"/>
                <a:gd name="T33" fmla="*/ 159 h 169"/>
                <a:gd name="T34" fmla="*/ 59 w 130"/>
                <a:gd name="T35" fmla="*/ 160 h 169"/>
                <a:gd name="T36" fmla="*/ 66 w 130"/>
                <a:gd name="T37" fmla="*/ 163 h 169"/>
                <a:gd name="T38" fmla="*/ 73 w 130"/>
                <a:gd name="T39" fmla="*/ 158 h 169"/>
                <a:gd name="T40" fmla="*/ 76 w 130"/>
                <a:gd name="T41" fmla="*/ 157 h 169"/>
                <a:gd name="T42" fmla="*/ 79 w 130"/>
                <a:gd name="T43" fmla="*/ 158 h 169"/>
                <a:gd name="T44" fmla="*/ 85 w 130"/>
                <a:gd name="T45" fmla="*/ 161 h 169"/>
                <a:gd name="T46" fmla="*/ 91 w 130"/>
                <a:gd name="T47" fmla="*/ 155 h 169"/>
                <a:gd name="T48" fmla="*/ 93 w 130"/>
                <a:gd name="T49" fmla="*/ 154 h 169"/>
                <a:gd name="T50" fmla="*/ 96 w 130"/>
                <a:gd name="T51" fmla="*/ 155 h 169"/>
                <a:gd name="T52" fmla="*/ 103 w 130"/>
                <a:gd name="T53" fmla="*/ 158 h 169"/>
                <a:gd name="T54" fmla="*/ 110 w 130"/>
                <a:gd name="T55" fmla="*/ 152 h 169"/>
                <a:gd name="T56" fmla="*/ 112 w 130"/>
                <a:gd name="T57" fmla="*/ 151 h 169"/>
                <a:gd name="T58" fmla="*/ 115 w 130"/>
                <a:gd name="T59" fmla="*/ 152 h 169"/>
                <a:gd name="T60" fmla="*/ 121 w 130"/>
                <a:gd name="T61" fmla="*/ 156 h 169"/>
                <a:gd name="T62" fmla="*/ 123 w 130"/>
                <a:gd name="T63" fmla="*/ 156 h 169"/>
                <a:gd name="T64" fmla="*/ 129 w 130"/>
                <a:gd name="T65" fmla="*/ 146 h 169"/>
                <a:gd name="T66" fmla="*/ 123 w 130"/>
                <a:gd name="T67" fmla="*/ 102 h 169"/>
                <a:gd name="T68" fmla="*/ 116 w 130"/>
                <a:gd name="T69" fmla="*/ 64 h 169"/>
                <a:gd name="T70" fmla="*/ 109 w 130"/>
                <a:gd name="T71" fmla="*/ 25 h 169"/>
                <a:gd name="T72" fmla="*/ 98 w 130"/>
                <a:gd name="T73" fmla="*/ 16 h 169"/>
                <a:gd name="T74" fmla="*/ 88 w 130"/>
                <a:gd name="T75" fmla="*/ 8 h 169"/>
                <a:gd name="T76" fmla="*/ 74 w 130"/>
                <a:gd name="T77" fmla="*/ 4 h 169"/>
                <a:gd name="T78" fmla="*/ 69 w 130"/>
                <a:gd name="T7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169">
                  <a:moveTo>
                    <a:pt x="69" y="0"/>
                  </a:moveTo>
                  <a:cubicBezTo>
                    <a:pt x="67" y="0"/>
                    <a:pt x="66" y="0"/>
                    <a:pt x="65" y="0"/>
                  </a:cubicBezTo>
                  <a:cubicBezTo>
                    <a:pt x="58" y="5"/>
                    <a:pt x="52" y="8"/>
                    <a:pt x="45" y="13"/>
                  </a:cubicBezTo>
                  <a:cubicBezTo>
                    <a:pt x="39" y="17"/>
                    <a:pt x="34" y="21"/>
                    <a:pt x="29" y="26"/>
                  </a:cubicBezTo>
                  <a:cubicBezTo>
                    <a:pt x="20" y="34"/>
                    <a:pt x="17" y="46"/>
                    <a:pt x="8" y="53"/>
                  </a:cubicBezTo>
                  <a:cubicBezTo>
                    <a:pt x="5" y="55"/>
                    <a:pt x="2" y="58"/>
                    <a:pt x="0" y="61"/>
                  </a:cubicBezTo>
                  <a:cubicBezTo>
                    <a:pt x="0" y="63"/>
                    <a:pt x="1" y="65"/>
                    <a:pt x="2" y="67"/>
                  </a:cubicBezTo>
                  <a:cubicBezTo>
                    <a:pt x="7" y="79"/>
                    <a:pt x="6" y="92"/>
                    <a:pt x="9" y="105"/>
                  </a:cubicBezTo>
                  <a:cubicBezTo>
                    <a:pt x="14" y="120"/>
                    <a:pt x="18" y="135"/>
                    <a:pt x="18" y="151"/>
                  </a:cubicBezTo>
                  <a:cubicBezTo>
                    <a:pt x="18" y="159"/>
                    <a:pt x="23" y="164"/>
                    <a:pt x="29" y="168"/>
                  </a:cubicBezTo>
                  <a:cubicBezTo>
                    <a:pt x="30" y="169"/>
                    <a:pt x="30" y="169"/>
                    <a:pt x="31" y="169"/>
                  </a:cubicBezTo>
                  <a:cubicBezTo>
                    <a:pt x="33" y="169"/>
                    <a:pt x="35" y="168"/>
                    <a:pt x="36" y="167"/>
                  </a:cubicBezTo>
                  <a:cubicBezTo>
                    <a:pt x="37" y="165"/>
                    <a:pt x="38" y="164"/>
                    <a:pt x="39" y="164"/>
                  </a:cubicBezTo>
                  <a:cubicBezTo>
                    <a:pt x="40" y="164"/>
                    <a:pt x="41" y="164"/>
                    <a:pt x="42" y="165"/>
                  </a:cubicBezTo>
                  <a:cubicBezTo>
                    <a:pt x="46" y="166"/>
                    <a:pt x="48" y="167"/>
                    <a:pt x="50" y="167"/>
                  </a:cubicBezTo>
                  <a:cubicBezTo>
                    <a:pt x="53" y="167"/>
                    <a:pt x="54" y="165"/>
                    <a:pt x="55" y="160"/>
                  </a:cubicBezTo>
                  <a:cubicBezTo>
                    <a:pt x="56" y="159"/>
                    <a:pt x="56" y="159"/>
                    <a:pt x="57" y="159"/>
                  </a:cubicBezTo>
                  <a:cubicBezTo>
                    <a:pt x="58" y="159"/>
                    <a:pt x="58" y="159"/>
                    <a:pt x="59" y="160"/>
                  </a:cubicBezTo>
                  <a:cubicBezTo>
                    <a:pt x="62" y="162"/>
                    <a:pt x="64" y="163"/>
                    <a:pt x="66" y="163"/>
                  </a:cubicBezTo>
                  <a:cubicBezTo>
                    <a:pt x="69" y="163"/>
                    <a:pt x="71" y="162"/>
                    <a:pt x="73" y="158"/>
                  </a:cubicBezTo>
                  <a:cubicBezTo>
                    <a:pt x="74" y="157"/>
                    <a:pt x="75" y="157"/>
                    <a:pt x="76" y="157"/>
                  </a:cubicBezTo>
                  <a:cubicBezTo>
                    <a:pt x="77" y="157"/>
                    <a:pt x="78" y="158"/>
                    <a:pt x="79" y="158"/>
                  </a:cubicBezTo>
                  <a:cubicBezTo>
                    <a:pt x="82" y="160"/>
                    <a:pt x="83" y="161"/>
                    <a:pt x="85" y="161"/>
                  </a:cubicBezTo>
                  <a:cubicBezTo>
                    <a:pt x="87" y="161"/>
                    <a:pt x="89" y="159"/>
                    <a:pt x="91" y="155"/>
                  </a:cubicBezTo>
                  <a:cubicBezTo>
                    <a:pt x="92" y="154"/>
                    <a:pt x="93" y="154"/>
                    <a:pt x="93" y="154"/>
                  </a:cubicBezTo>
                  <a:cubicBezTo>
                    <a:pt x="94" y="154"/>
                    <a:pt x="95" y="154"/>
                    <a:pt x="96" y="155"/>
                  </a:cubicBezTo>
                  <a:cubicBezTo>
                    <a:pt x="99" y="157"/>
                    <a:pt x="101" y="158"/>
                    <a:pt x="103" y="158"/>
                  </a:cubicBezTo>
                  <a:cubicBezTo>
                    <a:pt x="105" y="158"/>
                    <a:pt x="107" y="156"/>
                    <a:pt x="110" y="152"/>
                  </a:cubicBezTo>
                  <a:cubicBezTo>
                    <a:pt x="111" y="151"/>
                    <a:pt x="111" y="151"/>
                    <a:pt x="112" y="151"/>
                  </a:cubicBezTo>
                  <a:cubicBezTo>
                    <a:pt x="113" y="151"/>
                    <a:pt x="114" y="152"/>
                    <a:pt x="115" y="152"/>
                  </a:cubicBezTo>
                  <a:cubicBezTo>
                    <a:pt x="117" y="154"/>
                    <a:pt x="118" y="156"/>
                    <a:pt x="121" y="156"/>
                  </a:cubicBezTo>
                  <a:cubicBezTo>
                    <a:pt x="121" y="156"/>
                    <a:pt x="122" y="156"/>
                    <a:pt x="123" y="156"/>
                  </a:cubicBezTo>
                  <a:cubicBezTo>
                    <a:pt x="127" y="154"/>
                    <a:pt x="128" y="150"/>
                    <a:pt x="129" y="146"/>
                  </a:cubicBezTo>
                  <a:cubicBezTo>
                    <a:pt x="130" y="131"/>
                    <a:pt x="127" y="117"/>
                    <a:pt x="123" y="102"/>
                  </a:cubicBezTo>
                  <a:cubicBezTo>
                    <a:pt x="120" y="90"/>
                    <a:pt x="119" y="77"/>
                    <a:pt x="116" y="64"/>
                  </a:cubicBezTo>
                  <a:cubicBezTo>
                    <a:pt x="114" y="51"/>
                    <a:pt x="111" y="38"/>
                    <a:pt x="109" y="25"/>
                  </a:cubicBezTo>
                  <a:cubicBezTo>
                    <a:pt x="106" y="21"/>
                    <a:pt x="102" y="18"/>
                    <a:pt x="98" y="16"/>
                  </a:cubicBezTo>
                  <a:cubicBezTo>
                    <a:pt x="94" y="14"/>
                    <a:pt x="91" y="11"/>
                    <a:pt x="88" y="8"/>
                  </a:cubicBezTo>
                  <a:cubicBezTo>
                    <a:pt x="84" y="4"/>
                    <a:pt x="78" y="7"/>
                    <a:pt x="74" y="4"/>
                  </a:cubicBezTo>
                  <a:cubicBezTo>
                    <a:pt x="72" y="3"/>
                    <a:pt x="70" y="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16" name="Group 2515">
            <a:extLst>
              <a:ext uri="{FF2B5EF4-FFF2-40B4-BE49-F238E27FC236}">
                <a16:creationId xmlns:a16="http://schemas.microsoft.com/office/drawing/2014/main" id="{65DCA897-666F-4B19-AEAA-359AFB33517A}"/>
              </a:ext>
            </a:extLst>
          </p:cNvPr>
          <p:cNvGrpSpPr/>
          <p:nvPr/>
        </p:nvGrpSpPr>
        <p:grpSpPr>
          <a:xfrm>
            <a:off x="5177647" y="5456820"/>
            <a:ext cx="632459" cy="609370"/>
            <a:chOff x="2781301" y="3754438"/>
            <a:chExt cx="3217863" cy="3100388"/>
          </a:xfrm>
          <a:solidFill>
            <a:srgbClr val="FFB000"/>
          </a:solidFill>
        </p:grpSpPr>
        <p:sp>
          <p:nvSpPr>
            <p:cNvPr id="2517" name="Freeform 71">
              <a:extLst>
                <a:ext uri="{FF2B5EF4-FFF2-40B4-BE49-F238E27FC236}">
                  <a16:creationId xmlns:a16="http://schemas.microsoft.com/office/drawing/2014/main" id="{165D2989-14DF-4208-A9F2-4023E430F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9" y="3789363"/>
              <a:ext cx="3184525" cy="3065463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7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90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1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4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8" name="Freeform 72">
              <a:extLst>
                <a:ext uri="{FF2B5EF4-FFF2-40B4-BE49-F238E27FC236}">
                  <a16:creationId xmlns:a16="http://schemas.microsoft.com/office/drawing/2014/main" id="{97B8050E-1C20-4C41-B557-C56781C29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1" y="3754438"/>
              <a:ext cx="3182938" cy="3067050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6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89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0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3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9" name="Freeform 74">
              <a:extLst>
                <a:ext uri="{FF2B5EF4-FFF2-40B4-BE49-F238E27FC236}">
                  <a16:creationId xmlns:a16="http://schemas.microsoft.com/office/drawing/2014/main" id="{D01ABFB9-A9F2-4D64-8BFA-D2F305A07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39" y="3754438"/>
              <a:ext cx="371475" cy="482600"/>
            </a:xfrm>
            <a:custGeom>
              <a:avLst/>
              <a:gdLst>
                <a:gd name="T0" fmla="*/ 69 w 130"/>
                <a:gd name="T1" fmla="*/ 0 h 169"/>
                <a:gd name="T2" fmla="*/ 65 w 130"/>
                <a:gd name="T3" fmla="*/ 0 h 169"/>
                <a:gd name="T4" fmla="*/ 45 w 130"/>
                <a:gd name="T5" fmla="*/ 13 h 169"/>
                <a:gd name="T6" fmla="*/ 29 w 130"/>
                <a:gd name="T7" fmla="*/ 26 h 169"/>
                <a:gd name="T8" fmla="*/ 8 w 130"/>
                <a:gd name="T9" fmla="*/ 53 h 169"/>
                <a:gd name="T10" fmla="*/ 0 w 130"/>
                <a:gd name="T11" fmla="*/ 61 h 169"/>
                <a:gd name="T12" fmla="*/ 2 w 130"/>
                <a:gd name="T13" fmla="*/ 67 h 169"/>
                <a:gd name="T14" fmla="*/ 9 w 130"/>
                <a:gd name="T15" fmla="*/ 105 h 169"/>
                <a:gd name="T16" fmla="*/ 18 w 130"/>
                <a:gd name="T17" fmla="*/ 151 h 169"/>
                <a:gd name="T18" fmla="*/ 29 w 130"/>
                <a:gd name="T19" fmla="*/ 168 h 169"/>
                <a:gd name="T20" fmla="*/ 31 w 130"/>
                <a:gd name="T21" fmla="*/ 169 h 169"/>
                <a:gd name="T22" fmla="*/ 36 w 130"/>
                <a:gd name="T23" fmla="*/ 167 h 169"/>
                <a:gd name="T24" fmla="*/ 39 w 130"/>
                <a:gd name="T25" fmla="*/ 164 h 169"/>
                <a:gd name="T26" fmla="*/ 42 w 130"/>
                <a:gd name="T27" fmla="*/ 165 h 169"/>
                <a:gd name="T28" fmla="*/ 50 w 130"/>
                <a:gd name="T29" fmla="*/ 167 h 169"/>
                <a:gd name="T30" fmla="*/ 55 w 130"/>
                <a:gd name="T31" fmla="*/ 160 h 169"/>
                <a:gd name="T32" fmla="*/ 57 w 130"/>
                <a:gd name="T33" fmla="*/ 159 h 169"/>
                <a:gd name="T34" fmla="*/ 59 w 130"/>
                <a:gd name="T35" fmla="*/ 160 h 169"/>
                <a:gd name="T36" fmla="*/ 66 w 130"/>
                <a:gd name="T37" fmla="*/ 163 h 169"/>
                <a:gd name="T38" fmla="*/ 73 w 130"/>
                <a:gd name="T39" fmla="*/ 158 h 169"/>
                <a:gd name="T40" fmla="*/ 76 w 130"/>
                <a:gd name="T41" fmla="*/ 157 h 169"/>
                <a:gd name="T42" fmla="*/ 79 w 130"/>
                <a:gd name="T43" fmla="*/ 158 h 169"/>
                <a:gd name="T44" fmla="*/ 85 w 130"/>
                <a:gd name="T45" fmla="*/ 161 h 169"/>
                <a:gd name="T46" fmla="*/ 91 w 130"/>
                <a:gd name="T47" fmla="*/ 155 h 169"/>
                <a:gd name="T48" fmla="*/ 93 w 130"/>
                <a:gd name="T49" fmla="*/ 154 h 169"/>
                <a:gd name="T50" fmla="*/ 96 w 130"/>
                <a:gd name="T51" fmla="*/ 155 h 169"/>
                <a:gd name="T52" fmla="*/ 103 w 130"/>
                <a:gd name="T53" fmla="*/ 158 h 169"/>
                <a:gd name="T54" fmla="*/ 110 w 130"/>
                <a:gd name="T55" fmla="*/ 152 h 169"/>
                <a:gd name="T56" fmla="*/ 112 w 130"/>
                <a:gd name="T57" fmla="*/ 151 h 169"/>
                <a:gd name="T58" fmla="*/ 115 w 130"/>
                <a:gd name="T59" fmla="*/ 152 h 169"/>
                <a:gd name="T60" fmla="*/ 121 w 130"/>
                <a:gd name="T61" fmla="*/ 156 h 169"/>
                <a:gd name="T62" fmla="*/ 123 w 130"/>
                <a:gd name="T63" fmla="*/ 156 h 169"/>
                <a:gd name="T64" fmla="*/ 129 w 130"/>
                <a:gd name="T65" fmla="*/ 146 h 169"/>
                <a:gd name="T66" fmla="*/ 123 w 130"/>
                <a:gd name="T67" fmla="*/ 102 h 169"/>
                <a:gd name="T68" fmla="*/ 116 w 130"/>
                <a:gd name="T69" fmla="*/ 64 h 169"/>
                <a:gd name="T70" fmla="*/ 109 w 130"/>
                <a:gd name="T71" fmla="*/ 25 h 169"/>
                <a:gd name="T72" fmla="*/ 98 w 130"/>
                <a:gd name="T73" fmla="*/ 16 h 169"/>
                <a:gd name="T74" fmla="*/ 88 w 130"/>
                <a:gd name="T75" fmla="*/ 8 h 169"/>
                <a:gd name="T76" fmla="*/ 74 w 130"/>
                <a:gd name="T77" fmla="*/ 4 h 169"/>
                <a:gd name="T78" fmla="*/ 69 w 130"/>
                <a:gd name="T7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169">
                  <a:moveTo>
                    <a:pt x="69" y="0"/>
                  </a:moveTo>
                  <a:cubicBezTo>
                    <a:pt x="67" y="0"/>
                    <a:pt x="66" y="0"/>
                    <a:pt x="65" y="0"/>
                  </a:cubicBezTo>
                  <a:cubicBezTo>
                    <a:pt x="58" y="5"/>
                    <a:pt x="52" y="8"/>
                    <a:pt x="45" y="13"/>
                  </a:cubicBezTo>
                  <a:cubicBezTo>
                    <a:pt x="39" y="17"/>
                    <a:pt x="34" y="21"/>
                    <a:pt x="29" y="26"/>
                  </a:cubicBezTo>
                  <a:cubicBezTo>
                    <a:pt x="20" y="34"/>
                    <a:pt x="17" y="46"/>
                    <a:pt x="8" y="53"/>
                  </a:cubicBezTo>
                  <a:cubicBezTo>
                    <a:pt x="5" y="55"/>
                    <a:pt x="2" y="58"/>
                    <a:pt x="0" y="61"/>
                  </a:cubicBezTo>
                  <a:cubicBezTo>
                    <a:pt x="0" y="63"/>
                    <a:pt x="1" y="65"/>
                    <a:pt x="2" y="67"/>
                  </a:cubicBezTo>
                  <a:cubicBezTo>
                    <a:pt x="7" y="79"/>
                    <a:pt x="6" y="92"/>
                    <a:pt x="9" y="105"/>
                  </a:cubicBezTo>
                  <a:cubicBezTo>
                    <a:pt x="14" y="120"/>
                    <a:pt x="18" y="135"/>
                    <a:pt x="18" y="151"/>
                  </a:cubicBezTo>
                  <a:cubicBezTo>
                    <a:pt x="18" y="159"/>
                    <a:pt x="23" y="164"/>
                    <a:pt x="29" y="168"/>
                  </a:cubicBezTo>
                  <a:cubicBezTo>
                    <a:pt x="30" y="169"/>
                    <a:pt x="30" y="169"/>
                    <a:pt x="31" y="169"/>
                  </a:cubicBezTo>
                  <a:cubicBezTo>
                    <a:pt x="33" y="169"/>
                    <a:pt x="35" y="168"/>
                    <a:pt x="36" y="167"/>
                  </a:cubicBezTo>
                  <a:cubicBezTo>
                    <a:pt x="37" y="165"/>
                    <a:pt x="38" y="164"/>
                    <a:pt x="39" y="164"/>
                  </a:cubicBezTo>
                  <a:cubicBezTo>
                    <a:pt x="40" y="164"/>
                    <a:pt x="41" y="164"/>
                    <a:pt x="42" y="165"/>
                  </a:cubicBezTo>
                  <a:cubicBezTo>
                    <a:pt x="46" y="166"/>
                    <a:pt x="48" y="167"/>
                    <a:pt x="50" y="167"/>
                  </a:cubicBezTo>
                  <a:cubicBezTo>
                    <a:pt x="53" y="167"/>
                    <a:pt x="54" y="165"/>
                    <a:pt x="55" y="160"/>
                  </a:cubicBezTo>
                  <a:cubicBezTo>
                    <a:pt x="56" y="159"/>
                    <a:pt x="56" y="159"/>
                    <a:pt x="57" y="159"/>
                  </a:cubicBezTo>
                  <a:cubicBezTo>
                    <a:pt x="58" y="159"/>
                    <a:pt x="58" y="159"/>
                    <a:pt x="59" y="160"/>
                  </a:cubicBezTo>
                  <a:cubicBezTo>
                    <a:pt x="62" y="162"/>
                    <a:pt x="64" y="163"/>
                    <a:pt x="66" y="163"/>
                  </a:cubicBezTo>
                  <a:cubicBezTo>
                    <a:pt x="69" y="163"/>
                    <a:pt x="71" y="162"/>
                    <a:pt x="73" y="158"/>
                  </a:cubicBezTo>
                  <a:cubicBezTo>
                    <a:pt x="74" y="157"/>
                    <a:pt x="75" y="157"/>
                    <a:pt x="76" y="157"/>
                  </a:cubicBezTo>
                  <a:cubicBezTo>
                    <a:pt x="77" y="157"/>
                    <a:pt x="78" y="158"/>
                    <a:pt x="79" y="158"/>
                  </a:cubicBezTo>
                  <a:cubicBezTo>
                    <a:pt x="82" y="160"/>
                    <a:pt x="83" y="161"/>
                    <a:pt x="85" y="161"/>
                  </a:cubicBezTo>
                  <a:cubicBezTo>
                    <a:pt x="87" y="161"/>
                    <a:pt x="89" y="159"/>
                    <a:pt x="91" y="155"/>
                  </a:cubicBezTo>
                  <a:cubicBezTo>
                    <a:pt x="92" y="154"/>
                    <a:pt x="93" y="154"/>
                    <a:pt x="93" y="154"/>
                  </a:cubicBezTo>
                  <a:cubicBezTo>
                    <a:pt x="94" y="154"/>
                    <a:pt x="95" y="154"/>
                    <a:pt x="96" y="155"/>
                  </a:cubicBezTo>
                  <a:cubicBezTo>
                    <a:pt x="99" y="157"/>
                    <a:pt x="101" y="158"/>
                    <a:pt x="103" y="158"/>
                  </a:cubicBezTo>
                  <a:cubicBezTo>
                    <a:pt x="105" y="158"/>
                    <a:pt x="107" y="156"/>
                    <a:pt x="110" y="152"/>
                  </a:cubicBezTo>
                  <a:cubicBezTo>
                    <a:pt x="111" y="151"/>
                    <a:pt x="111" y="151"/>
                    <a:pt x="112" y="151"/>
                  </a:cubicBezTo>
                  <a:cubicBezTo>
                    <a:pt x="113" y="151"/>
                    <a:pt x="114" y="152"/>
                    <a:pt x="115" y="152"/>
                  </a:cubicBezTo>
                  <a:cubicBezTo>
                    <a:pt x="117" y="154"/>
                    <a:pt x="118" y="156"/>
                    <a:pt x="121" y="156"/>
                  </a:cubicBezTo>
                  <a:cubicBezTo>
                    <a:pt x="121" y="156"/>
                    <a:pt x="122" y="156"/>
                    <a:pt x="123" y="156"/>
                  </a:cubicBezTo>
                  <a:cubicBezTo>
                    <a:pt x="127" y="154"/>
                    <a:pt x="128" y="150"/>
                    <a:pt x="129" y="146"/>
                  </a:cubicBezTo>
                  <a:cubicBezTo>
                    <a:pt x="130" y="131"/>
                    <a:pt x="127" y="117"/>
                    <a:pt x="123" y="102"/>
                  </a:cubicBezTo>
                  <a:cubicBezTo>
                    <a:pt x="120" y="90"/>
                    <a:pt x="119" y="77"/>
                    <a:pt x="116" y="64"/>
                  </a:cubicBezTo>
                  <a:cubicBezTo>
                    <a:pt x="114" y="51"/>
                    <a:pt x="111" y="38"/>
                    <a:pt x="109" y="25"/>
                  </a:cubicBezTo>
                  <a:cubicBezTo>
                    <a:pt x="106" y="21"/>
                    <a:pt x="102" y="18"/>
                    <a:pt x="98" y="16"/>
                  </a:cubicBezTo>
                  <a:cubicBezTo>
                    <a:pt x="94" y="14"/>
                    <a:pt x="91" y="11"/>
                    <a:pt x="88" y="8"/>
                  </a:cubicBezTo>
                  <a:cubicBezTo>
                    <a:pt x="84" y="4"/>
                    <a:pt x="78" y="7"/>
                    <a:pt x="74" y="4"/>
                  </a:cubicBezTo>
                  <a:cubicBezTo>
                    <a:pt x="72" y="3"/>
                    <a:pt x="70" y="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20" name="Group 2519">
            <a:extLst>
              <a:ext uri="{FF2B5EF4-FFF2-40B4-BE49-F238E27FC236}">
                <a16:creationId xmlns:a16="http://schemas.microsoft.com/office/drawing/2014/main" id="{C5FF809E-99D2-483C-85F3-0DB32F1A9AC9}"/>
              </a:ext>
            </a:extLst>
          </p:cNvPr>
          <p:cNvGrpSpPr/>
          <p:nvPr/>
        </p:nvGrpSpPr>
        <p:grpSpPr>
          <a:xfrm>
            <a:off x="5995174" y="5456820"/>
            <a:ext cx="632459" cy="609370"/>
            <a:chOff x="2781301" y="3754438"/>
            <a:chExt cx="3217863" cy="3100388"/>
          </a:xfrm>
          <a:solidFill>
            <a:srgbClr val="FFB000"/>
          </a:solidFill>
        </p:grpSpPr>
        <p:sp>
          <p:nvSpPr>
            <p:cNvPr id="2521" name="Freeform 71">
              <a:extLst>
                <a:ext uri="{FF2B5EF4-FFF2-40B4-BE49-F238E27FC236}">
                  <a16:creationId xmlns:a16="http://schemas.microsoft.com/office/drawing/2014/main" id="{858DC13A-D638-4FC9-B5A3-2AAA0A3DF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9" y="3789363"/>
              <a:ext cx="3184525" cy="3065463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7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90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1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4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2" name="Freeform 72">
              <a:extLst>
                <a:ext uri="{FF2B5EF4-FFF2-40B4-BE49-F238E27FC236}">
                  <a16:creationId xmlns:a16="http://schemas.microsoft.com/office/drawing/2014/main" id="{0F7DA3C0-F894-4D33-B5E3-5FD5A0289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1" y="3754438"/>
              <a:ext cx="3182938" cy="3067050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6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89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0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3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3" name="Freeform 74">
              <a:extLst>
                <a:ext uri="{FF2B5EF4-FFF2-40B4-BE49-F238E27FC236}">
                  <a16:creationId xmlns:a16="http://schemas.microsoft.com/office/drawing/2014/main" id="{1B55727E-B79A-4B19-8C8B-099B681D4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39" y="3754438"/>
              <a:ext cx="371475" cy="482600"/>
            </a:xfrm>
            <a:custGeom>
              <a:avLst/>
              <a:gdLst>
                <a:gd name="T0" fmla="*/ 69 w 130"/>
                <a:gd name="T1" fmla="*/ 0 h 169"/>
                <a:gd name="T2" fmla="*/ 65 w 130"/>
                <a:gd name="T3" fmla="*/ 0 h 169"/>
                <a:gd name="T4" fmla="*/ 45 w 130"/>
                <a:gd name="T5" fmla="*/ 13 h 169"/>
                <a:gd name="T6" fmla="*/ 29 w 130"/>
                <a:gd name="T7" fmla="*/ 26 h 169"/>
                <a:gd name="T8" fmla="*/ 8 w 130"/>
                <a:gd name="T9" fmla="*/ 53 h 169"/>
                <a:gd name="T10" fmla="*/ 0 w 130"/>
                <a:gd name="T11" fmla="*/ 61 h 169"/>
                <a:gd name="T12" fmla="*/ 2 w 130"/>
                <a:gd name="T13" fmla="*/ 67 h 169"/>
                <a:gd name="T14" fmla="*/ 9 w 130"/>
                <a:gd name="T15" fmla="*/ 105 h 169"/>
                <a:gd name="T16" fmla="*/ 18 w 130"/>
                <a:gd name="T17" fmla="*/ 151 h 169"/>
                <a:gd name="T18" fmla="*/ 29 w 130"/>
                <a:gd name="T19" fmla="*/ 168 h 169"/>
                <a:gd name="T20" fmla="*/ 31 w 130"/>
                <a:gd name="T21" fmla="*/ 169 h 169"/>
                <a:gd name="T22" fmla="*/ 36 w 130"/>
                <a:gd name="T23" fmla="*/ 167 h 169"/>
                <a:gd name="T24" fmla="*/ 39 w 130"/>
                <a:gd name="T25" fmla="*/ 164 h 169"/>
                <a:gd name="T26" fmla="*/ 42 w 130"/>
                <a:gd name="T27" fmla="*/ 165 h 169"/>
                <a:gd name="T28" fmla="*/ 50 w 130"/>
                <a:gd name="T29" fmla="*/ 167 h 169"/>
                <a:gd name="T30" fmla="*/ 55 w 130"/>
                <a:gd name="T31" fmla="*/ 160 h 169"/>
                <a:gd name="T32" fmla="*/ 57 w 130"/>
                <a:gd name="T33" fmla="*/ 159 h 169"/>
                <a:gd name="T34" fmla="*/ 59 w 130"/>
                <a:gd name="T35" fmla="*/ 160 h 169"/>
                <a:gd name="T36" fmla="*/ 66 w 130"/>
                <a:gd name="T37" fmla="*/ 163 h 169"/>
                <a:gd name="T38" fmla="*/ 73 w 130"/>
                <a:gd name="T39" fmla="*/ 158 h 169"/>
                <a:gd name="T40" fmla="*/ 76 w 130"/>
                <a:gd name="T41" fmla="*/ 157 h 169"/>
                <a:gd name="T42" fmla="*/ 79 w 130"/>
                <a:gd name="T43" fmla="*/ 158 h 169"/>
                <a:gd name="T44" fmla="*/ 85 w 130"/>
                <a:gd name="T45" fmla="*/ 161 h 169"/>
                <a:gd name="T46" fmla="*/ 91 w 130"/>
                <a:gd name="T47" fmla="*/ 155 h 169"/>
                <a:gd name="T48" fmla="*/ 93 w 130"/>
                <a:gd name="T49" fmla="*/ 154 h 169"/>
                <a:gd name="T50" fmla="*/ 96 w 130"/>
                <a:gd name="T51" fmla="*/ 155 h 169"/>
                <a:gd name="T52" fmla="*/ 103 w 130"/>
                <a:gd name="T53" fmla="*/ 158 h 169"/>
                <a:gd name="T54" fmla="*/ 110 w 130"/>
                <a:gd name="T55" fmla="*/ 152 h 169"/>
                <a:gd name="T56" fmla="*/ 112 w 130"/>
                <a:gd name="T57" fmla="*/ 151 h 169"/>
                <a:gd name="T58" fmla="*/ 115 w 130"/>
                <a:gd name="T59" fmla="*/ 152 h 169"/>
                <a:gd name="T60" fmla="*/ 121 w 130"/>
                <a:gd name="T61" fmla="*/ 156 h 169"/>
                <a:gd name="T62" fmla="*/ 123 w 130"/>
                <a:gd name="T63" fmla="*/ 156 h 169"/>
                <a:gd name="T64" fmla="*/ 129 w 130"/>
                <a:gd name="T65" fmla="*/ 146 h 169"/>
                <a:gd name="T66" fmla="*/ 123 w 130"/>
                <a:gd name="T67" fmla="*/ 102 h 169"/>
                <a:gd name="T68" fmla="*/ 116 w 130"/>
                <a:gd name="T69" fmla="*/ 64 h 169"/>
                <a:gd name="T70" fmla="*/ 109 w 130"/>
                <a:gd name="T71" fmla="*/ 25 h 169"/>
                <a:gd name="T72" fmla="*/ 98 w 130"/>
                <a:gd name="T73" fmla="*/ 16 h 169"/>
                <a:gd name="T74" fmla="*/ 88 w 130"/>
                <a:gd name="T75" fmla="*/ 8 h 169"/>
                <a:gd name="T76" fmla="*/ 74 w 130"/>
                <a:gd name="T77" fmla="*/ 4 h 169"/>
                <a:gd name="T78" fmla="*/ 69 w 130"/>
                <a:gd name="T7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169">
                  <a:moveTo>
                    <a:pt x="69" y="0"/>
                  </a:moveTo>
                  <a:cubicBezTo>
                    <a:pt x="67" y="0"/>
                    <a:pt x="66" y="0"/>
                    <a:pt x="65" y="0"/>
                  </a:cubicBezTo>
                  <a:cubicBezTo>
                    <a:pt x="58" y="5"/>
                    <a:pt x="52" y="8"/>
                    <a:pt x="45" y="13"/>
                  </a:cubicBezTo>
                  <a:cubicBezTo>
                    <a:pt x="39" y="17"/>
                    <a:pt x="34" y="21"/>
                    <a:pt x="29" y="26"/>
                  </a:cubicBezTo>
                  <a:cubicBezTo>
                    <a:pt x="20" y="34"/>
                    <a:pt x="17" y="46"/>
                    <a:pt x="8" y="53"/>
                  </a:cubicBezTo>
                  <a:cubicBezTo>
                    <a:pt x="5" y="55"/>
                    <a:pt x="2" y="58"/>
                    <a:pt x="0" y="61"/>
                  </a:cubicBezTo>
                  <a:cubicBezTo>
                    <a:pt x="0" y="63"/>
                    <a:pt x="1" y="65"/>
                    <a:pt x="2" y="67"/>
                  </a:cubicBezTo>
                  <a:cubicBezTo>
                    <a:pt x="7" y="79"/>
                    <a:pt x="6" y="92"/>
                    <a:pt x="9" y="105"/>
                  </a:cubicBezTo>
                  <a:cubicBezTo>
                    <a:pt x="14" y="120"/>
                    <a:pt x="18" y="135"/>
                    <a:pt x="18" y="151"/>
                  </a:cubicBezTo>
                  <a:cubicBezTo>
                    <a:pt x="18" y="159"/>
                    <a:pt x="23" y="164"/>
                    <a:pt x="29" y="168"/>
                  </a:cubicBezTo>
                  <a:cubicBezTo>
                    <a:pt x="30" y="169"/>
                    <a:pt x="30" y="169"/>
                    <a:pt x="31" y="169"/>
                  </a:cubicBezTo>
                  <a:cubicBezTo>
                    <a:pt x="33" y="169"/>
                    <a:pt x="35" y="168"/>
                    <a:pt x="36" y="167"/>
                  </a:cubicBezTo>
                  <a:cubicBezTo>
                    <a:pt x="37" y="165"/>
                    <a:pt x="38" y="164"/>
                    <a:pt x="39" y="164"/>
                  </a:cubicBezTo>
                  <a:cubicBezTo>
                    <a:pt x="40" y="164"/>
                    <a:pt x="41" y="164"/>
                    <a:pt x="42" y="165"/>
                  </a:cubicBezTo>
                  <a:cubicBezTo>
                    <a:pt x="46" y="166"/>
                    <a:pt x="48" y="167"/>
                    <a:pt x="50" y="167"/>
                  </a:cubicBezTo>
                  <a:cubicBezTo>
                    <a:pt x="53" y="167"/>
                    <a:pt x="54" y="165"/>
                    <a:pt x="55" y="160"/>
                  </a:cubicBezTo>
                  <a:cubicBezTo>
                    <a:pt x="56" y="159"/>
                    <a:pt x="56" y="159"/>
                    <a:pt x="57" y="159"/>
                  </a:cubicBezTo>
                  <a:cubicBezTo>
                    <a:pt x="58" y="159"/>
                    <a:pt x="58" y="159"/>
                    <a:pt x="59" y="160"/>
                  </a:cubicBezTo>
                  <a:cubicBezTo>
                    <a:pt x="62" y="162"/>
                    <a:pt x="64" y="163"/>
                    <a:pt x="66" y="163"/>
                  </a:cubicBezTo>
                  <a:cubicBezTo>
                    <a:pt x="69" y="163"/>
                    <a:pt x="71" y="162"/>
                    <a:pt x="73" y="158"/>
                  </a:cubicBezTo>
                  <a:cubicBezTo>
                    <a:pt x="74" y="157"/>
                    <a:pt x="75" y="157"/>
                    <a:pt x="76" y="157"/>
                  </a:cubicBezTo>
                  <a:cubicBezTo>
                    <a:pt x="77" y="157"/>
                    <a:pt x="78" y="158"/>
                    <a:pt x="79" y="158"/>
                  </a:cubicBezTo>
                  <a:cubicBezTo>
                    <a:pt x="82" y="160"/>
                    <a:pt x="83" y="161"/>
                    <a:pt x="85" y="161"/>
                  </a:cubicBezTo>
                  <a:cubicBezTo>
                    <a:pt x="87" y="161"/>
                    <a:pt x="89" y="159"/>
                    <a:pt x="91" y="155"/>
                  </a:cubicBezTo>
                  <a:cubicBezTo>
                    <a:pt x="92" y="154"/>
                    <a:pt x="93" y="154"/>
                    <a:pt x="93" y="154"/>
                  </a:cubicBezTo>
                  <a:cubicBezTo>
                    <a:pt x="94" y="154"/>
                    <a:pt x="95" y="154"/>
                    <a:pt x="96" y="155"/>
                  </a:cubicBezTo>
                  <a:cubicBezTo>
                    <a:pt x="99" y="157"/>
                    <a:pt x="101" y="158"/>
                    <a:pt x="103" y="158"/>
                  </a:cubicBezTo>
                  <a:cubicBezTo>
                    <a:pt x="105" y="158"/>
                    <a:pt x="107" y="156"/>
                    <a:pt x="110" y="152"/>
                  </a:cubicBezTo>
                  <a:cubicBezTo>
                    <a:pt x="111" y="151"/>
                    <a:pt x="111" y="151"/>
                    <a:pt x="112" y="151"/>
                  </a:cubicBezTo>
                  <a:cubicBezTo>
                    <a:pt x="113" y="151"/>
                    <a:pt x="114" y="152"/>
                    <a:pt x="115" y="152"/>
                  </a:cubicBezTo>
                  <a:cubicBezTo>
                    <a:pt x="117" y="154"/>
                    <a:pt x="118" y="156"/>
                    <a:pt x="121" y="156"/>
                  </a:cubicBezTo>
                  <a:cubicBezTo>
                    <a:pt x="121" y="156"/>
                    <a:pt x="122" y="156"/>
                    <a:pt x="123" y="156"/>
                  </a:cubicBezTo>
                  <a:cubicBezTo>
                    <a:pt x="127" y="154"/>
                    <a:pt x="128" y="150"/>
                    <a:pt x="129" y="146"/>
                  </a:cubicBezTo>
                  <a:cubicBezTo>
                    <a:pt x="130" y="131"/>
                    <a:pt x="127" y="117"/>
                    <a:pt x="123" y="102"/>
                  </a:cubicBezTo>
                  <a:cubicBezTo>
                    <a:pt x="120" y="90"/>
                    <a:pt x="119" y="77"/>
                    <a:pt x="116" y="64"/>
                  </a:cubicBezTo>
                  <a:cubicBezTo>
                    <a:pt x="114" y="51"/>
                    <a:pt x="111" y="38"/>
                    <a:pt x="109" y="25"/>
                  </a:cubicBezTo>
                  <a:cubicBezTo>
                    <a:pt x="106" y="21"/>
                    <a:pt x="102" y="18"/>
                    <a:pt x="98" y="16"/>
                  </a:cubicBezTo>
                  <a:cubicBezTo>
                    <a:pt x="94" y="14"/>
                    <a:pt x="91" y="11"/>
                    <a:pt x="88" y="8"/>
                  </a:cubicBezTo>
                  <a:cubicBezTo>
                    <a:pt x="84" y="4"/>
                    <a:pt x="78" y="7"/>
                    <a:pt x="74" y="4"/>
                  </a:cubicBezTo>
                  <a:cubicBezTo>
                    <a:pt x="72" y="3"/>
                    <a:pt x="70" y="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83" name="Group 2582">
            <a:extLst>
              <a:ext uri="{FF2B5EF4-FFF2-40B4-BE49-F238E27FC236}">
                <a16:creationId xmlns:a16="http://schemas.microsoft.com/office/drawing/2014/main" id="{9E6B5F04-D116-42F1-898B-3A9F66AF20A3}"/>
              </a:ext>
            </a:extLst>
          </p:cNvPr>
          <p:cNvGrpSpPr/>
          <p:nvPr/>
        </p:nvGrpSpPr>
        <p:grpSpPr>
          <a:xfrm>
            <a:off x="513794" y="1345547"/>
            <a:ext cx="655292" cy="643151"/>
            <a:chOff x="15939691" y="-1737095"/>
            <a:chExt cx="1562738" cy="1626118"/>
          </a:xfrm>
        </p:grpSpPr>
        <p:grpSp>
          <p:nvGrpSpPr>
            <p:cNvPr id="1436" name="Graphic 12">
              <a:extLst>
                <a:ext uri="{FF2B5EF4-FFF2-40B4-BE49-F238E27FC236}">
                  <a16:creationId xmlns:a16="http://schemas.microsoft.com/office/drawing/2014/main" id="{CD456321-B0B3-4F5A-928D-8DF9A0881FDF}"/>
                </a:ext>
              </a:extLst>
            </p:cNvPr>
            <p:cNvGrpSpPr/>
            <p:nvPr/>
          </p:nvGrpSpPr>
          <p:grpSpPr>
            <a:xfrm>
              <a:off x="15939691" y="-1673715"/>
              <a:ext cx="1562738" cy="1562738"/>
              <a:chOff x="8254254" y="6088049"/>
              <a:chExt cx="1562738" cy="1562738"/>
            </a:xfrm>
          </p:grpSpPr>
          <p:sp>
            <p:nvSpPr>
              <p:cNvPr id="1437" name="Freeform: Shape 1436">
                <a:extLst>
                  <a:ext uri="{FF2B5EF4-FFF2-40B4-BE49-F238E27FC236}">
                    <a16:creationId xmlns:a16="http://schemas.microsoft.com/office/drawing/2014/main" id="{0CA47B8D-C55B-4B01-9A3B-559A9125814B}"/>
                  </a:ext>
                </a:extLst>
              </p:cNvPr>
              <p:cNvSpPr/>
              <p:nvPr/>
            </p:nvSpPr>
            <p:spPr>
              <a:xfrm>
                <a:off x="8254254" y="6088049"/>
                <a:ext cx="1562738" cy="1562738"/>
              </a:xfrm>
              <a:custGeom>
                <a:avLst/>
                <a:gdLst>
                  <a:gd name="connsiteX0" fmla="*/ 848535 w 1562738"/>
                  <a:gd name="connsiteY0" fmla="*/ 1562738 h 1562738"/>
                  <a:gd name="connsiteX1" fmla="*/ 714204 w 1562738"/>
                  <a:gd name="connsiteY1" fmla="*/ 1562738 h 1562738"/>
                  <a:gd name="connsiteX2" fmla="*/ 0 w 1562738"/>
                  <a:gd name="connsiteY2" fmla="*/ 848535 h 1562738"/>
                  <a:gd name="connsiteX3" fmla="*/ 0 w 1562738"/>
                  <a:gd name="connsiteY3" fmla="*/ 714204 h 1562738"/>
                  <a:gd name="connsiteX4" fmla="*/ 714204 w 1562738"/>
                  <a:gd name="connsiteY4" fmla="*/ 0 h 1562738"/>
                  <a:gd name="connsiteX5" fmla="*/ 848535 w 1562738"/>
                  <a:gd name="connsiteY5" fmla="*/ 0 h 1562738"/>
                  <a:gd name="connsiteX6" fmla="*/ 1562738 w 1562738"/>
                  <a:gd name="connsiteY6" fmla="*/ 714204 h 1562738"/>
                  <a:gd name="connsiteX7" fmla="*/ 1562738 w 1562738"/>
                  <a:gd name="connsiteY7" fmla="*/ 848535 h 1562738"/>
                  <a:gd name="connsiteX8" fmla="*/ 848535 w 1562738"/>
                  <a:gd name="connsiteY8" fmla="*/ 1562738 h 1562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62738" h="1562738">
                    <a:moveTo>
                      <a:pt x="848535" y="1562738"/>
                    </a:moveTo>
                    <a:lnTo>
                      <a:pt x="714204" y="1562738"/>
                    </a:lnTo>
                    <a:cubicBezTo>
                      <a:pt x="321393" y="1562738"/>
                      <a:pt x="0" y="1241346"/>
                      <a:pt x="0" y="848535"/>
                    </a:cubicBezTo>
                    <a:lnTo>
                      <a:pt x="0" y="714204"/>
                    </a:lnTo>
                    <a:cubicBezTo>
                      <a:pt x="0" y="321393"/>
                      <a:pt x="321393" y="0"/>
                      <a:pt x="714204" y="0"/>
                    </a:cubicBezTo>
                    <a:lnTo>
                      <a:pt x="848535" y="0"/>
                    </a:lnTo>
                    <a:cubicBezTo>
                      <a:pt x="1241346" y="0"/>
                      <a:pt x="1562738" y="321393"/>
                      <a:pt x="1562738" y="714204"/>
                    </a:cubicBezTo>
                    <a:lnTo>
                      <a:pt x="1562738" y="848535"/>
                    </a:lnTo>
                    <a:cubicBezTo>
                      <a:pt x="1562738" y="1241346"/>
                      <a:pt x="1241346" y="1562738"/>
                      <a:pt x="848535" y="1562738"/>
                    </a:cubicBezTo>
                    <a:close/>
                  </a:path>
                </a:pathLst>
              </a:custGeom>
              <a:solidFill>
                <a:srgbClr val="0050A3">
                  <a:alpha val="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8" name="Freeform: Shape 1437">
                <a:extLst>
                  <a:ext uri="{FF2B5EF4-FFF2-40B4-BE49-F238E27FC236}">
                    <a16:creationId xmlns:a16="http://schemas.microsoft.com/office/drawing/2014/main" id="{B9399DD4-FB84-42D9-A502-5A3451A9D540}"/>
                  </a:ext>
                </a:extLst>
              </p:cNvPr>
              <p:cNvSpPr/>
              <p:nvPr/>
            </p:nvSpPr>
            <p:spPr>
              <a:xfrm>
                <a:off x="8258798" y="6090287"/>
                <a:ext cx="1553651" cy="1553651"/>
              </a:xfrm>
              <a:custGeom>
                <a:avLst/>
                <a:gdLst>
                  <a:gd name="connsiteX0" fmla="*/ 843601 w 1553651"/>
                  <a:gd name="connsiteY0" fmla="*/ 1553651 h 1553651"/>
                  <a:gd name="connsiteX1" fmla="*/ 710051 w 1553651"/>
                  <a:gd name="connsiteY1" fmla="*/ 1553651 h 1553651"/>
                  <a:gd name="connsiteX2" fmla="*/ 0 w 1553651"/>
                  <a:gd name="connsiteY2" fmla="*/ 843601 h 1553651"/>
                  <a:gd name="connsiteX3" fmla="*/ 0 w 1553651"/>
                  <a:gd name="connsiteY3" fmla="*/ 710051 h 1553651"/>
                  <a:gd name="connsiteX4" fmla="*/ 710051 w 1553651"/>
                  <a:gd name="connsiteY4" fmla="*/ 0 h 1553651"/>
                  <a:gd name="connsiteX5" fmla="*/ 843601 w 1553651"/>
                  <a:gd name="connsiteY5" fmla="*/ 0 h 1553651"/>
                  <a:gd name="connsiteX6" fmla="*/ 1553651 w 1553651"/>
                  <a:gd name="connsiteY6" fmla="*/ 710051 h 1553651"/>
                  <a:gd name="connsiteX7" fmla="*/ 1553651 w 1553651"/>
                  <a:gd name="connsiteY7" fmla="*/ 843601 h 1553651"/>
                  <a:gd name="connsiteX8" fmla="*/ 843601 w 1553651"/>
                  <a:gd name="connsiteY8" fmla="*/ 1553651 h 1553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3651" h="1553651">
                    <a:moveTo>
                      <a:pt x="843601" y="1553651"/>
                    </a:moveTo>
                    <a:lnTo>
                      <a:pt x="710051" y="1553651"/>
                    </a:lnTo>
                    <a:cubicBezTo>
                      <a:pt x="319526" y="1553651"/>
                      <a:pt x="0" y="1234126"/>
                      <a:pt x="0" y="843601"/>
                    </a:cubicBezTo>
                    <a:lnTo>
                      <a:pt x="0" y="710051"/>
                    </a:lnTo>
                    <a:cubicBezTo>
                      <a:pt x="0" y="319526"/>
                      <a:pt x="319516" y="0"/>
                      <a:pt x="710051" y="0"/>
                    </a:cubicBezTo>
                    <a:lnTo>
                      <a:pt x="843601" y="0"/>
                    </a:lnTo>
                    <a:cubicBezTo>
                      <a:pt x="1234126" y="0"/>
                      <a:pt x="1553651" y="319526"/>
                      <a:pt x="1553651" y="710051"/>
                    </a:cubicBezTo>
                    <a:lnTo>
                      <a:pt x="1553651" y="843601"/>
                    </a:lnTo>
                    <a:cubicBezTo>
                      <a:pt x="1553651" y="1234126"/>
                      <a:pt x="1234126" y="1553651"/>
                      <a:pt x="843601" y="1553651"/>
                    </a:cubicBezTo>
                    <a:close/>
                  </a:path>
                </a:pathLst>
              </a:custGeom>
              <a:solidFill>
                <a:srgbClr val="0050A3">
                  <a:alpha val="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9" name="Freeform: Shape 1438">
                <a:extLst>
                  <a:ext uri="{FF2B5EF4-FFF2-40B4-BE49-F238E27FC236}">
                    <a16:creationId xmlns:a16="http://schemas.microsoft.com/office/drawing/2014/main" id="{3575AD2A-4852-402F-928D-1E30CD6D22F3}"/>
                  </a:ext>
                </a:extLst>
              </p:cNvPr>
              <p:cNvSpPr/>
              <p:nvPr/>
            </p:nvSpPr>
            <p:spPr>
              <a:xfrm>
                <a:off x="8263341" y="6092516"/>
                <a:ext cx="1544564" cy="1544573"/>
              </a:xfrm>
              <a:custGeom>
                <a:avLst/>
                <a:gdLst>
                  <a:gd name="connsiteX0" fmla="*/ 838667 w 1544564"/>
                  <a:gd name="connsiteY0" fmla="*/ 1544574 h 1544573"/>
                  <a:gd name="connsiteX1" fmla="*/ 705898 w 1544564"/>
                  <a:gd name="connsiteY1" fmla="*/ 1544574 h 1544573"/>
                  <a:gd name="connsiteX2" fmla="*/ 0 w 1544564"/>
                  <a:gd name="connsiteY2" fmla="*/ 838676 h 1544573"/>
                  <a:gd name="connsiteX3" fmla="*/ 0 w 1544564"/>
                  <a:gd name="connsiteY3" fmla="*/ 705898 h 1544573"/>
                  <a:gd name="connsiteX4" fmla="*/ 705898 w 1544564"/>
                  <a:gd name="connsiteY4" fmla="*/ 0 h 1544573"/>
                  <a:gd name="connsiteX5" fmla="*/ 838667 w 1544564"/>
                  <a:gd name="connsiteY5" fmla="*/ 0 h 1544573"/>
                  <a:gd name="connsiteX6" fmla="*/ 1544565 w 1544564"/>
                  <a:gd name="connsiteY6" fmla="*/ 705898 h 1544573"/>
                  <a:gd name="connsiteX7" fmla="*/ 1544565 w 1544564"/>
                  <a:gd name="connsiteY7" fmla="*/ 838667 h 1544573"/>
                  <a:gd name="connsiteX8" fmla="*/ 838667 w 1544564"/>
                  <a:gd name="connsiteY8" fmla="*/ 1544574 h 1544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4564" h="1544573">
                    <a:moveTo>
                      <a:pt x="838667" y="1544574"/>
                    </a:moveTo>
                    <a:lnTo>
                      <a:pt x="705898" y="1544574"/>
                    </a:lnTo>
                    <a:cubicBezTo>
                      <a:pt x="317649" y="1544574"/>
                      <a:pt x="0" y="1226915"/>
                      <a:pt x="0" y="838676"/>
                    </a:cubicBezTo>
                    <a:lnTo>
                      <a:pt x="0" y="705898"/>
                    </a:lnTo>
                    <a:cubicBezTo>
                      <a:pt x="0" y="317649"/>
                      <a:pt x="317659" y="0"/>
                      <a:pt x="705898" y="0"/>
                    </a:cubicBezTo>
                    <a:lnTo>
                      <a:pt x="838667" y="0"/>
                    </a:lnTo>
                    <a:cubicBezTo>
                      <a:pt x="1226915" y="0"/>
                      <a:pt x="1544565" y="317659"/>
                      <a:pt x="1544565" y="705898"/>
                    </a:cubicBezTo>
                    <a:lnTo>
                      <a:pt x="1544565" y="838667"/>
                    </a:lnTo>
                    <a:cubicBezTo>
                      <a:pt x="1544565" y="1226915"/>
                      <a:pt x="1226906" y="1544574"/>
                      <a:pt x="838667" y="1544574"/>
                    </a:cubicBezTo>
                    <a:close/>
                  </a:path>
                </a:pathLst>
              </a:custGeom>
              <a:solidFill>
                <a:srgbClr val="0050A3">
                  <a:alpha val="1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0" name="Freeform: Shape 1439">
                <a:extLst>
                  <a:ext uri="{FF2B5EF4-FFF2-40B4-BE49-F238E27FC236}">
                    <a16:creationId xmlns:a16="http://schemas.microsoft.com/office/drawing/2014/main" id="{F2BD0D46-309B-4B77-9AC4-94C9DF46F334}"/>
                  </a:ext>
                </a:extLst>
              </p:cNvPr>
              <p:cNvSpPr/>
              <p:nvPr/>
            </p:nvSpPr>
            <p:spPr>
              <a:xfrm>
                <a:off x="8267884" y="6094745"/>
                <a:ext cx="1535487" cy="1535487"/>
              </a:xfrm>
              <a:custGeom>
                <a:avLst/>
                <a:gdLst>
                  <a:gd name="connsiteX0" fmla="*/ 833733 w 1535487"/>
                  <a:gd name="connsiteY0" fmla="*/ 1535487 h 1535487"/>
                  <a:gd name="connsiteX1" fmla="*/ 701745 w 1535487"/>
                  <a:gd name="connsiteY1" fmla="*/ 1535487 h 1535487"/>
                  <a:gd name="connsiteX2" fmla="*/ 0 w 1535487"/>
                  <a:gd name="connsiteY2" fmla="*/ 833742 h 1535487"/>
                  <a:gd name="connsiteX3" fmla="*/ 0 w 1535487"/>
                  <a:gd name="connsiteY3" fmla="*/ 701754 h 1535487"/>
                  <a:gd name="connsiteX4" fmla="*/ 701745 w 1535487"/>
                  <a:gd name="connsiteY4" fmla="*/ 0 h 1535487"/>
                  <a:gd name="connsiteX5" fmla="*/ 833733 w 1535487"/>
                  <a:gd name="connsiteY5" fmla="*/ 0 h 1535487"/>
                  <a:gd name="connsiteX6" fmla="*/ 1535487 w 1535487"/>
                  <a:gd name="connsiteY6" fmla="*/ 701754 h 1535487"/>
                  <a:gd name="connsiteX7" fmla="*/ 1535487 w 1535487"/>
                  <a:gd name="connsiteY7" fmla="*/ 833742 h 1535487"/>
                  <a:gd name="connsiteX8" fmla="*/ 833733 w 1535487"/>
                  <a:gd name="connsiteY8" fmla="*/ 1535487 h 1535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487" h="1535487">
                    <a:moveTo>
                      <a:pt x="833733" y="1535487"/>
                    </a:moveTo>
                    <a:lnTo>
                      <a:pt x="701745" y="1535487"/>
                    </a:lnTo>
                    <a:cubicBezTo>
                      <a:pt x="315782" y="1535487"/>
                      <a:pt x="0" y="1219705"/>
                      <a:pt x="0" y="833742"/>
                    </a:cubicBezTo>
                    <a:lnTo>
                      <a:pt x="0" y="701754"/>
                    </a:lnTo>
                    <a:cubicBezTo>
                      <a:pt x="0" y="315792"/>
                      <a:pt x="315782" y="0"/>
                      <a:pt x="701745" y="0"/>
                    </a:cubicBezTo>
                    <a:lnTo>
                      <a:pt x="833733" y="0"/>
                    </a:lnTo>
                    <a:cubicBezTo>
                      <a:pt x="1219695" y="0"/>
                      <a:pt x="1535487" y="315792"/>
                      <a:pt x="1535487" y="701754"/>
                    </a:cubicBezTo>
                    <a:lnTo>
                      <a:pt x="1535487" y="833742"/>
                    </a:lnTo>
                    <a:cubicBezTo>
                      <a:pt x="1535487" y="1219705"/>
                      <a:pt x="1219695" y="1535487"/>
                      <a:pt x="833733" y="1535487"/>
                    </a:cubicBezTo>
                    <a:close/>
                  </a:path>
                </a:pathLst>
              </a:custGeom>
              <a:solidFill>
                <a:srgbClr val="0050A3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1" name="Freeform: Shape 1440">
                <a:extLst>
                  <a:ext uri="{FF2B5EF4-FFF2-40B4-BE49-F238E27FC236}">
                    <a16:creationId xmlns:a16="http://schemas.microsoft.com/office/drawing/2014/main" id="{BCEA8CEC-E287-4E2E-B069-50CE27207652}"/>
                  </a:ext>
                </a:extLst>
              </p:cNvPr>
              <p:cNvSpPr/>
              <p:nvPr/>
            </p:nvSpPr>
            <p:spPr>
              <a:xfrm>
                <a:off x="8272418" y="6096983"/>
                <a:ext cx="1526400" cy="1526409"/>
              </a:xfrm>
              <a:custGeom>
                <a:avLst/>
                <a:gdLst>
                  <a:gd name="connsiteX0" fmla="*/ 828808 w 1526400"/>
                  <a:gd name="connsiteY0" fmla="*/ 1526410 h 1526409"/>
                  <a:gd name="connsiteX1" fmla="*/ 697601 w 1526400"/>
                  <a:gd name="connsiteY1" fmla="*/ 1526410 h 1526409"/>
                  <a:gd name="connsiteX2" fmla="*/ 0 w 1526400"/>
                  <a:gd name="connsiteY2" fmla="*/ 828808 h 1526409"/>
                  <a:gd name="connsiteX3" fmla="*/ 0 w 1526400"/>
                  <a:gd name="connsiteY3" fmla="*/ 697601 h 1526409"/>
                  <a:gd name="connsiteX4" fmla="*/ 697601 w 1526400"/>
                  <a:gd name="connsiteY4" fmla="*/ 0 h 1526409"/>
                  <a:gd name="connsiteX5" fmla="*/ 828808 w 1526400"/>
                  <a:gd name="connsiteY5" fmla="*/ 0 h 1526409"/>
                  <a:gd name="connsiteX6" fmla="*/ 1526400 w 1526400"/>
                  <a:gd name="connsiteY6" fmla="*/ 697601 h 1526409"/>
                  <a:gd name="connsiteX7" fmla="*/ 1526400 w 1526400"/>
                  <a:gd name="connsiteY7" fmla="*/ 828808 h 1526409"/>
                  <a:gd name="connsiteX8" fmla="*/ 828808 w 1526400"/>
                  <a:gd name="connsiteY8" fmla="*/ 1526410 h 1526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26400" h="1526409">
                    <a:moveTo>
                      <a:pt x="828808" y="1526410"/>
                    </a:moveTo>
                    <a:lnTo>
                      <a:pt x="697601" y="1526410"/>
                    </a:lnTo>
                    <a:cubicBezTo>
                      <a:pt x="313925" y="1526410"/>
                      <a:pt x="0" y="1212485"/>
                      <a:pt x="0" y="828808"/>
                    </a:cubicBezTo>
                    <a:lnTo>
                      <a:pt x="0" y="697601"/>
                    </a:lnTo>
                    <a:cubicBezTo>
                      <a:pt x="0" y="313925"/>
                      <a:pt x="313925" y="0"/>
                      <a:pt x="697601" y="0"/>
                    </a:cubicBezTo>
                    <a:lnTo>
                      <a:pt x="828808" y="0"/>
                    </a:lnTo>
                    <a:cubicBezTo>
                      <a:pt x="1212485" y="0"/>
                      <a:pt x="1526400" y="313925"/>
                      <a:pt x="1526400" y="697601"/>
                    </a:cubicBezTo>
                    <a:lnTo>
                      <a:pt x="1526400" y="828808"/>
                    </a:lnTo>
                    <a:cubicBezTo>
                      <a:pt x="1526400" y="1212485"/>
                      <a:pt x="1212485" y="1526410"/>
                      <a:pt x="828808" y="1526410"/>
                    </a:cubicBezTo>
                    <a:close/>
                  </a:path>
                </a:pathLst>
              </a:custGeom>
              <a:solidFill>
                <a:srgbClr val="0050A3">
                  <a:alpha val="2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2" name="Freeform: Shape 1441">
                <a:extLst>
                  <a:ext uri="{FF2B5EF4-FFF2-40B4-BE49-F238E27FC236}">
                    <a16:creationId xmlns:a16="http://schemas.microsoft.com/office/drawing/2014/main" id="{AC0FEA2F-FA0F-4C1C-AE49-DD55C897D949}"/>
                  </a:ext>
                </a:extLst>
              </p:cNvPr>
              <p:cNvSpPr/>
              <p:nvPr/>
            </p:nvSpPr>
            <p:spPr>
              <a:xfrm>
                <a:off x="8276962" y="6099212"/>
                <a:ext cx="1517322" cy="1517323"/>
              </a:xfrm>
              <a:custGeom>
                <a:avLst/>
                <a:gdLst>
                  <a:gd name="connsiteX0" fmla="*/ 823874 w 1517322"/>
                  <a:gd name="connsiteY0" fmla="*/ 1517323 h 1517323"/>
                  <a:gd name="connsiteX1" fmla="*/ 693449 w 1517322"/>
                  <a:gd name="connsiteY1" fmla="*/ 1517323 h 1517323"/>
                  <a:gd name="connsiteX2" fmla="*/ 0 w 1517322"/>
                  <a:gd name="connsiteY2" fmla="*/ 823874 h 1517323"/>
                  <a:gd name="connsiteX3" fmla="*/ 0 w 1517322"/>
                  <a:gd name="connsiteY3" fmla="*/ 693449 h 1517323"/>
                  <a:gd name="connsiteX4" fmla="*/ 693449 w 1517322"/>
                  <a:gd name="connsiteY4" fmla="*/ 0 h 1517323"/>
                  <a:gd name="connsiteX5" fmla="*/ 823874 w 1517322"/>
                  <a:gd name="connsiteY5" fmla="*/ 0 h 1517323"/>
                  <a:gd name="connsiteX6" fmla="*/ 1517323 w 1517322"/>
                  <a:gd name="connsiteY6" fmla="*/ 693449 h 1517323"/>
                  <a:gd name="connsiteX7" fmla="*/ 1517323 w 1517322"/>
                  <a:gd name="connsiteY7" fmla="*/ 823874 h 1517323"/>
                  <a:gd name="connsiteX8" fmla="*/ 823874 w 1517322"/>
                  <a:gd name="connsiteY8" fmla="*/ 1517323 h 1517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7322" h="1517323">
                    <a:moveTo>
                      <a:pt x="823874" y="1517323"/>
                    </a:moveTo>
                    <a:lnTo>
                      <a:pt x="693449" y="1517323"/>
                    </a:lnTo>
                    <a:cubicBezTo>
                      <a:pt x="312049" y="1517323"/>
                      <a:pt x="0" y="1205275"/>
                      <a:pt x="0" y="823874"/>
                    </a:cubicBezTo>
                    <a:lnTo>
                      <a:pt x="0" y="693449"/>
                    </a:lnTo>
                    <a:cubicBezTo>
                      <a:pt x="0" y="312049"/>
                      <a:pt x="312049" y="0"/>
                      <a:pt x="693449" y="0"/>
                    </a:cubicBezTo>
                    <a:lnTo>
                      <a:pt x="823874" y="0"/>
                    </a:lnTo>
                    <a:cubicBezTo>
                      <a:pt x="1205275" y="0"/>
                      <a:pt x="1517323" y="312058"/>
                      <a:pt x="1517323" y="693449"/>
                    </a:cubicBezTo>
                    <a:lnTo>
                      <a:pt x="1517323" y="823874"/>
                    </a:lnTo>
                    <a:cubicBezTo>
                      <a:pt x="1517323" y="1205275"/>
                      <a:pt x="1205275" y="1517323"/>
                      <a:pt x="823874" y="1517323"/>
                    </a:cubicBezTo>
                    <a:close/>
                  </a:path>
                </a:pathLst>
              </a:custGeom>
              <a:solidFill>
                <a:srgbClr val="0050A3">
                  <a:alpha val="3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3" name="Freeform: Shape 1442">
                <a:extLst>
                  <a:ext uri="{FF2B5EF4-FFF2-40B4-BE49-F238E27FC236}">
                    <a16:creationId xmlns:a16="http://schemas.microsoft.com/office/drawing/2014/main" id="{4842F9BA-AAF0-479D-ABF8-C4993D8C6393}"/>
                  </a:ext>
                </a:extLst>
              </p:cNvPr>
              <p:cNvSpPr/>
              <p:nvPr/>
            </p:nvSpPr>
            <p:spPr>
              <a:xfrm>
                <a:off x="8281505" y="6101460"/>
                <a:ext cx="1508236" cy="1508236"/>
              </a:xfrm>
              <a:custGeom>
                <a:avLst/>
                <a:gdLst>
                  <a:gd name="connsiteX0" fmla="*/ 818940 w 1508236"/>
                  <a:gd name="connsiteY0" fmla="*/ 1508236 h 1508236"/>
                  <a:gd name="connsiteX1" fmla="*/ 689296 w 1508236"/>
                  <a:gd name="connsiteY1" fmla="*/ 1508236 h 1508236"/>
                  <a:gd name="connsiteX2" fmla="*/ 0 w 1508236"/>
                  <a:gd name="connsiteY2" fmla="*/ 818940 h 1508236"/>
                  <a:gd name="connsiteX3" fmla="*/ 0 w 1508236"/>
                  <a:gd name="connsiteY3" fmla="*/ 689296 h 1508236"/>
                  <a:gd name="connsiteX4" fmla="*/ 689296 w 1508236"/>
                  <a:gd name="connsiteY4" fmla="*/ 0 h 1508236"/>
                  <a:gd name="connsiteX5" fmla="*/ 818940 w 1508236"/>
                  <a:gd name="connsiteY5" fmla="*/ 0 h 1508236"/>
                  <a:gd name="connsiteX6" fmla="*/ 1508236 w 1508236"/>
                  <a:gd name="connsiteY6" fmla="*/ 689296 h 1508236"/>
                  <a:gd name="connsiteX7" fmla="*/ 1508236 w 1508236"/>
                  <a:gd name="connsiteY7" fmla="*/ 818940 h 1508236"/>
                  <a:gd name="connsiteX8" fmla="*/ 818940 w 1508236"/>
                  <a:gd name="connsiteY8" fmla="*/ 1508236 h 1508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8236" h="1508236">
                    <a:moveTo>
                      <a:pt x="818940" y="1508236"/>
                    </a:moveTo>
                    <a:lnTo>
                      <a:pt x="689296" y="1508236"/>
                    </a:lnTo>
                    <a:cubicBezTo>
                      <a:pt x="310182" y="1508236"/>
                      <a:pt x="0" y="1198055"/>
                      <a:pt x="0" y="818940"/>
                    </a:cubicBezTo>
                    <a:lnTo>
                      <a:pt x="0" y="689296"/>
                    </a:lnTo>
                    <a:cubicBezTo>
                      <a:pt x="0" y="310182"/>
                      <a:pt x="310182" y="0"/>
                      <a:pt x="689296" y="0"/>
                    </a:cubicBezTo>
                    <a:lnTo>
                      <a:pt x="818940" y="0"/>
                    </a:lnTo>
                    <a:cubicBezTo>
                      <a:pt x="1198055" y="0"/>
                      <a:pt x="1508236" y="310182"/>
                      <a:pt x="1508236" y="689296"/>
                    </a:cubicBezTo>
                    <a:lnTo>
                      <a:pt x="1508236" y="818940"/>
                    </a:lnTo>
                    <a:cubicBezTo>
                      <a:pt x="1508236" y="1198045"/>
                      <a:pt x="1198055" y="1508236"/>
                      <a:pt x="818940" y="1508236"/>
                    </a:cubicBezTo>
                    <a:close/>
                  </a:path>
                </a:pathLst>
              </a:custGeom>
              <a:solidFill>
                <a:srgbClr val="0050A3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4" name="Freeform: Shape 1443">
                <a:extLst>
                  <a:ext uri="{FF2B5EF4-FFF2-40B4-BE49-F238E27FC236}">
                    <a16:creationId xmlns:a16="http://schemas.microsoft.com/office/drawing/2014/main" id="{A1E4F87E-6243-4DF0-AF96-DCBC1BBA621B}"/>
                  </a:ext>
                </a:extLst>
              </p:cNvPr>
              <p:cNvSpPr/>
              <p:nvPr/>
            </p:nvSpPr>
            <p:spPr>
              <a:xfrm>
                <a:off x="8286049" y="6103689"/>
                <a:ext cx="1499149" cy="1499149"/>
              </a:xfrm>
              <a:custGeom>
                <a:avLst/>
                <a:gdLst>
                  <a:gd name="connsiteX0" fmla="*/ 814007 w 1499149"/>
                  <a:gd name="connsiteY0" fmla="*/ 1499149 h 1499149"/>
                  <a:gd name="connsiteX1" fmla="*/ 685143 w 1499149"/>
                  <a:gd name="connsiteY1" fmla="*/ 1499149 h 1499149"/>
                  <a:gd name="connsiteX2" fmla="*/ 0 w 1499149"/>
                  <a:gd name="connsiteY2" fmla="*/ 814007 h 1499149"/>
                  <a:gd name="connsiteX3" fmla="*/ 0 w 1499149"/>
                  <a:gd name="connsiteY3" fmla="*/ 685143 h 1499149"/>
                  <a:gd name="connsiteX4" fmla="*/ 685143 w 1499149"/>
                  <a:gd name="connsiteY4" fmla="*/ 0 h 1499149"/>
                  <a:gd name="connsiteX5" fmla="*/ 814007 w 1499149"/>
                  <a:gd name="connsiteY5" fmla="*/ 0 h 1499149"/>
                  <a:gd name="connsiteX6" fmla="*/ 1499149 w 1499149"/>
                  <a:gd name="connsiteY6" fmla="*/ 685143 h 1499149"/>
                  <a:gd name="connsiteX7" fmla="*/ 1499149 w 1499149"/>
                  <a:gd name="connsiteY7" fmla="*/ 814007 h 1499149"/>
                  <a:gd name="connsiteX8" fmla="*/ 814007 w 1499149"/>
                  <a:gd name="connsiteY8" fmla="*/ 1499149 h 149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9149" h="1499149">
                    <a:moveTo>
                      <a:pt x="814007" y="1499149"/>
                    </a:moveTo>
                    <a:lnTo>
                      <a:pt x="685143" y="1499149"/>
                    </a:lnTo>
                    <a:cubicBezTo>
                      <a:pt x="308315" y="1499149"/>
                      <a:pt x="0" y="1190835"/>
                      <a:pt x="0" y="814007"/>
                    </a:cubicBezTo>
                    <a:lnTo>
                      <a:pt x="0" y="685143"/>
                    </a:lnTo>
                    <a:cubicBezTo>
                      <a:pt x="0" y="308315"/>
                      <a:pt x="308315" y="0"/>
                      <a:pt x="685143" y="0"/>
                    </a:cubicBezTo>
                    <a:lnTo>
                      <a:pt x="814007" y="0"/>
                    </a:lnTo>
                    <a:cubicBezTo>
                      <a:pt x="1190835" y="0"/>
                      <a:pt x="1499149" y="308315"/>
                      <a:pt x="1499149" y="685143"/>
                    </a:cubicBezTo>
                    <a:lnTo>
                      <a:pt x="1499149" y="814007"/>
                    </a:lnTo>
                    <a:cubicBezTo>
                      <a:pt x="1499149" y="1190835"/>
                      <a:pt x="1190835" y="1499149"/>
                      <a:pt x="814007" y="1499149"/>
                    </a:cubicBezTo>
                    <a:close/>
                  </a:path>
                </a:pathLst>
              </a:custGeom>
              <a:solidFill>
                <a:srgbClr val="0050A3">
                  <a:alpha val="4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5" name="Freeform: Shape 1444">
                <a:extLst>
                  <a:ext uri="{FF2B5EF4-FFF2-40B4-BE49-F238E27FC236}">
                    <a16:creationId xmlns:a16="http://schemas.microsoft.com/office/drawing/2014/main" id="{4B443121-2FF7-4557-9851-54891EE589DE}"/>
                  </a:ext>
                </a:extLst>
              </p:cNvPr>
              <p:cNvSpPr/>
              <p:nvPr/>
            </p:nvSpPr>
            <p:spPr>
              <a:xfrm>
                <a:off x="8290592" y="6105927"/>
                <a:ext cx="1490062" cy="1490062"/>
              </a:xfrm>
              <a:custGeom>
                <a:avLst/>
                <a:gdLst>
                  <a:gd name="connsiteX0" fmla="*/ 809073 w 1490062"/>
                  <a:gd name="connsiteY0" fmla="*/ 1490063 h 1490062"/>
                  <a:gd name="connsiteX1" fmla="*/ 680990 w 1490062"/>
                  <a:gd name="connsiteY1" fmla="*/ 1490063 h 1490062"/>
                  <a:gd name="connsiteX2" fmla="*/ 0 w 1490062"/>
                  <a:gd name="connsiteY2" fmla="*/ 809073 h 1490062"/>
                  <a:gd name="connsiteX3" fmla="*/ 0 w 1490062"/>
                  <a:gd name="connsiteY3" fmla="*/ 680990 h 1490062"/>
                  <a:gd name="connsiteX4" fmla="*/ 680990 w 1490062"/>
                  <a:gd name="connsiteY4" fmla="*/ 0 h 1490062"/>
                  <a:gd name="connsiteX5" fmla="*/ 809073 w 1490062"/>
                  <a:gd name="connsiteY5" fmla="*/ 0 h 1490062"/>
                  <a:gd name="connsiteX6" fmla="*/ 1490062 w 1490062"/>
                  <a:gd name="connsiteY6" fmla="*/ 680990 h 1490062"/>
                  <a:gd name="connsiteX7" fmla="*/ 1490062 w 1490062"/>
                  <a:gd name="connsiteY7" fmla="*/ 809073 h 1490062"/>
                  <a:gd name="connsiteX8" fmla="*/ 809073 w 1490062"/>
                  <a:gd name="connsiteY8" fmla="*/ 1490063 h 1490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0062" h="1490062">
                    <a:moveTo>
                      <a:pt x="809073" y="1490063"/>
                    </a:moveTo>
                    <a:lnTo>
                      <a:pt x="680990" y="1490063"/>
                    </a:lnTo>
                    <a:cubicBezTo>
                      <a:pt x="306448" y="1490063"/>
                      <a:pt x="0" y="1183615"/>
                      <a:pt x="0" y="809073"/>
                    </a:cubicBezTo>
                    <a:lnTo>
                      <a:pt x="0" y="680990"/>
                    </a:lnTo>
                    <a:cubicBezTo>
                      <a:pt x="0" y="306448"/>
                      <a:pt x="306448" y="0"/>
                      <a:pt x="680990" y="0"/>
                    </a:cubicBezTo>
                    <a:lnTo>
                      <a:pt x="809073" y="0"/>
                    </a:lnTo>
                    <a:cubicBezTo>
                      <a:pt x="1183615" y="0"/>
                      <a:pt x="1490062" y="306448"/>
                      <a:pt x="1490062" y="680990"/>
                    </a:cubicBezTo>
                    <a:lnTo>
                      <a:pt x="1490062" y="809073"/>
                    </a:lnTo>
                    <a:cubicBezTo>
                      <a:pt x="1490062" y="1183615"/>
                      <a:pt x="1183615" y="1490063"/>
                      <a:pt x="809073" y="1490063"/>
                    </a:cubicBezTo>
                    <a:close/>
                  </a:path>
                </a:pathLst>
              </a:custGeom>
              <a:solidFill>
                <a:srgbClr val="0050A3">
                  <a:alpha val="5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6" name="Freeform: Shape 1445">
                <a:extLst>
                  <a:ext uri="{FF2B5EF4-FFF2-40B4-BE49-F238E27FC236}">
                    <a16:creationId xmlns:a16="http://schemas.microsoft.com/office/drawing/2014/main" id="{9F3F17AE-5678-44E2-A377-EFA07F221F63}"/>
                  </a:ext>
                </a:extLst>
              </p:cNvPr>
              <p:cNvSpPr/>
              <p:nvPr/>
            </p:nvSpPr>
            <p:spPr>
              <a:xfrm>
                <a:off x="8295126" y="6108156"/>
                <a:ext cx="1480985" cy="1480985"/>
              </a:xfrm>
              <a:custGeom>
                <a:avLst/>
                <a:gdLst>
                  <a:gd name="connsiteX0" fmla="*/ 804148 w 1480985"/>
                  <a:gd name="connsiteY0" fmla="*/ 1480985 h 1480985"/>
                  <a:gd name="connsiteX1" fmla="*/ 676847 w 1480985"/>
                  <a:gd name="connsiteY1" fmla="*/ 1480985 h 1480985"/>
                  <a:gd name="connsiteX2" fmla="*/ 0 w 1480985"/>
                  <a:gd name="connsiteY2" fmla="*/ 804139 h 1480985"/>
                  <a:gd name="connsiteX3" fmla="*/ 0 w 1480985"/>
                  <a:gd name="connsiteY3" fmla="*/ 676837 h 1480985"/>
                  <a:gd name="connsiteX4" fmla="*/ 676847 w 1480985"/>
                  <a:gd name="connsiteY4" fmla="*/ 0 h 1480985"/>
                  <a:gd name="connsiteX5" fmla="*/ 804148 w 1480985"/>
                  <a:gd name="connsiteY5" fmla="*/ 0 h 1480985"/>
                  <a:gd name="connsiteX6" fmla="*/ 1480985 w 1480985"/>
                  <a:gd name="connsiteY6" fmla="*/ 676837 h 1480985"/>
                  <a:gd name="connsiteX7" fmla="*/ 1480985 w 1480985"/>
                  <a:gd name="connsiteY7" fmla="*/ 804139 h 1480985"/>
                  <a:gd name="connsiteX8" fmla="*/ 804148 w 1480985"/>
                  <a:gd name="connsiteY8" fmla="*/ 1480985 h 1480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0985" h="1480985">
                    <a:moveTo>
                      <a:pt x="804148" y="1480985"/>
                    </a:moveTo>
                    <a:lnTo>
                      <a:pt x="676847" y="1480985"/>
                    </a:lnTo>
                    <a:cubicBezTo>
                      <a:pt x="304581" y="1480985"/>
                      <a:pt x="0" y="1176404"/>
                      <a:pt x="0" y="804139"/>
                    </a:cubicBezTo>
                    <a:lnTo>
                      <a:pt x="0" y="676837"/>
                    </a:lnTo>
                    <a:cubicBezTo>
                      <a:pt x="0" y="304571"/>
                      <a:pt x="304581" y="0"/>
                      <a:pt x="676847" y="0"/>
                    </a:cubicBezTo>
                    <a:lnTo>
                      <a:pt x="804148" y="0"/>
                    </a:lnTo>
                    <a:cubicBezTo>
                      <a:pt x="1176414" y="0"/>
                      <a:pt x="1480985" y="304581"/>
                      <a:pt x="1480985" y="676837"/>
                    </a:cubicBezTo>
                    <a:lnTo>
                      <a:pt x="1480985" y="804139"/>
                    </a:lnTo>
                    <a:cubicBezTo>
                      <a:pt x="1480985" y="1176404"/>
                      <a:pt x="1176414" y="1480985"/>
                      <a:pt x="804148" y="1480985"/>
                    </a:cubicBezTo>
                    <a:close/>
                  </a:path>
                </a:pathLst>
              </a:custGeom>
              <a:solidFill>
                <a:srgbClr val="0050A3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7" name="Freeform: Shape 1446">
                <a:extLst>
                  <a:ext uri="{FF2B5EF4-FFF2-40B4-BE49-F238E27FC236}">
                    <a16:creationId xmlns:a16="http://schemas.microsoft.com/office/drawing/2014/main" id="{97EE14C8-5C61-4ABF-A023-59F5435A5144}"/>
                  </a:ext>
                </a:extLst>
              </p:cNvPr>
              <p:cNvSpPr/>
              <p:nvPr/>
            </p:nvSpPr>
            <p:spPr>
              <a:xfrm>
                <a:off x="8299669" y="6110385"/>
                <a:ext cx="1471907" cy="1471907"/>
              </a:xfrm>
              <a:custGeom>
                <a:avLst/>
                <a:gdLst>
                  <a:gd name="connsiteX0" fmla="*/ 799214 w 1471907"/>
                  <a:gd name="connsiteY0" fmla="*/ 1471908 h 1471907"/>
                  <a:gd name="connsiteX1" fmla="*/ 672694 w 1471907"/>
                  <a:gd name="connsiteY1" fmla="*/ 1471908 h 1471907"/>
                  <a:gd name="connsiteX2" fmla="*/ 0 w 1471907"/>
                  <a:gd name="connsiteY2" fmla="*/ 799214 h 1471907"/>
                  <a:gd name="connsiteX3" fmla="*/ 0 w 1471907"/>
                  <a:gd name="connsiteY3" fmla="*/ 672694 h 1471907"/>
                  <a:gd name="connsiteX4" fmla="*/ 672694 w 1471907"/>
                  <a:gd name="connsiteY4" fmla="*/ 0 h 1471907"/>
                  <a:gd name="connsiteX5" fmla="*/ 799214 w 1471907"/>
                  <a:gd name="connsiteY5" fmla="*/ 0 h 1471907"/>
                  <a:gd name="connsiteX6" fmla="*/ 1471908 w 1471907"/>
                  <a:gd name="connsiteY6" fmla="*/ 672694 h 1471907"/>
                  <a:gd name="connsiteX7" fmla="*/ 1471908 w 1471907"/>
                  <a:gd name="connsiteY7" fmla="*/ 799214 h 1471907"/>
                  <a:gd name="connsiteX8" fmla="*/ 799214 w 1471907"/>
                  <a:gd name="connsiteY8" fmla="*/ 1471908 h 1471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71907" h="1471907">
                    <a:moveTo>
                      <a:pt x="799214" y="1471908"/>
                    </a:moveTo>
                    <a:lnTo>
                      <a:pt x="672694" y="1471908"/>
                    </a:lnTo>
                    <a:cubicBezTo>
                      <a:pt x="302714" y="1471908"/>
                      <a:pt x="0" y="1169203"/>
                      <a:pt x="0" y="799214"/>
                    </a:cubicBezTo>
                    <a:lnTo>
                      <a:pt x="0" y="672694"/>
                    </a:lnTo>
                    <a:cubicBezTo>
                      <a:pt x="0" y="302714"/>
                      <a:pt x="302705" y="0"/>
                      <a:pt x="672694" y="0"/>
                    </a:cubicBezTo>
                    <a:lnTo>
                      <a:pt x="799214" y="0"/>
                    </a:lnTo>
                    <a:cubicBezTo>
                      <a:pt x="1169194" y="0"/>
                      <a:pt x="1471908" y="302714"/>
                      <a:pt x="1471908" y="672694"/>
                    </a:cubicBezTo>
                    <a:lnTo>
                      <a:pt x="1471908" y="799214"/>
                    </a:lnTo>
                    <a:cubicBezTo>
                      <a:pt x="1471908" y="1169203"/>
                      <a:pt x="1169194" y="1471908"/>
                      <a:pt x="799214" y="1471908"/>
                    </a:cubicBezTo>
                    <a:close/>
                  </a:path>
                </a:pathLst>
              </a:custGeom>
              <a:solidFill>
                <a:srgbClr val="0050A3">
                  <a:alpha val="6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8" name="Freeform: Shape 1447">
                <a:extLst>
                  <a:ext uri="{FF2B5EF4-FFF2-40B4-BE49-F238E27FC236}">
                    <a16:creationId xmlns:a16="http://schemas.microsoft.com/office/drawing/2014/main" id="{DFB6627D-3A46-4724-92AE-AA32CBE1F121}"/>
                  </a:ext>
                </a:extLst>
              </p:cNvPr>
              <p:cNvSpPr/>
              <p:nvPr/>
            </p:nvSpPr>
            <p:spPr>
              <a:xfrm>
                <a:off x="8304203" y="6112623"/>
                <a:ext cx="1462830" cy="1462820"/>
              </a:xfrm>
              <a:custGeom>
                <a:avLst/>
                <a:gdLst>
                  <a:gd name="connsiteX0" fmla="*/ 794290 w 1462830"/>
                  <a:gd name="connsiteY0" fmla="*/ 1462821 h 1462820"/>
                  <a:gd name="connsiteX1" fmla="*/ 668541 w 1462830"/>
                  <a:gd name="connsiteY1" fmla="*/ 1462821 h 1462820"/>
                  <a:gd name="connsiteX2" fmla="*/ 0 w 1462830"/>
                  <a:gd name="connsiteY2" fmla="*/ 794280 h 1462820"/>
                  <a:gd name="connsiteX3" fmla="*/ 0 w 1462830"/>
                  <a:gd name="connsiteY3" fmla="*/ 668541 h 1462820"/>
                  <a:gd name="connsiteX4" fmla="*/ 668541 w 1462830"/>
                  <a:gd name="connsiteY4" fmla="*/ 0 h 1462820"/>
                  <a:gd name="connsiteX5" fmla="*/ 794290 w 1462830"/>
                  <a:gd name="connsiteY5" fmla="*/ 0 h 1462820"/>
                  <a:gd name="connsiteX6" fmla="*/ 1462831 w 1462830"/>
                  <a:gd name="connsiteY6" fmla="*/ 668541 h 1462820"/>
                  <a:gd name="connsiteX7" fmla="*/ 1462831 w 1462830"/>
                  <a:gd name="connsiteY7" fmla="*/ 794280 h 1462820"/>
                  <a:gd name="connsiteX8" fmla="*/ 794290 w 1462830"/>
                  <a:gd name="connsiteY8" fmla="*/ 1462821 h 1462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2830" h="1462820">
                    <a:moveTo>
                      <a:pt x="794290" y="1462821"/>
                    </a:moveTo>
                    <a:lnTo>
                      <a:pt x="668541" y="1462821"/>
                    </a:lnTo>
                    <a:cubicBezTo>
                      <a:pt x="300847" y="1462821"/>
                      <a:pt x="0" y="1161983"/>
                      <a:pt x="0" y="794280"/>
                    </a:cubicBezTo>
                    <a:lnTo>
                      <a:pt x="0" y="668541"/>
                    </a:lnTo>
                    <a:cubicBezTo>
                      <a:pt x="0" y="300847"/>
                      <a:pt x="300838" y="0"/>
                      <a:pt x="668541" y="0"/>
                    </a:cubicBezTo>
                    <a:lnTo>
                      <a:pt x="794290" y="0"/>
                    </a:lnTo>
                    <a:cubicBezTo>
                      <a:pt x="1161983" y="0"/>
                      <a:pt x="1462831" y="300838"/>
                      <a:pt x="1462831" y="668541"/>
                    </a:cubicBezTo>
                    <a:lnTo>
                      <a:pt x="1462831" y="794280"/>
                    </a:lnTo>
                    <a:cubicBezTo>
                      <a:pt x="1462831" y="1161974"/>
                      <a:pt x="1161983" y="1462821"/>
                      <a:pt x="794290" y="1462821"/>
                    </a:cubicBezTo>
                    <a:close/>
                  </a:path>
                </a:pathLst>
              </a:custGeom>
              <a:solidFill>
                <a:srgbClr val="0050A3">
                  <a:alpha val="7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9" name="Freeform: Shape 1448">
                <a:extLst>
                  <a:ext uri="{FF2B5EF4-FFF2-40B4-BE49-F238E27FC236}">
                    <a16:creationId xmlns:a16="http://schemas.microsoft.com/office/drawing/2014/main" id="{12E0E57B-60A3-4EB2-B33D-96964E2916B0}"/>
                  </a:ext>
                </a:extLst>
              </p:cNvPr>
              <p:cNvSpPr/>
              <p:nvPr/>
            </p:nvSpPr>
            <p:spPr>
              <a:xfrm>
                <a:off x="8308756" y="6114861"/>
                <a:ext cx="1453734" cy="1453734"/>
              </a:xfrm>
              <a:custGeom>
                <a:avLst/>
                <a:gdLst>
                  <a:gd name="connsiteX0" fmla="*/ 789346 w 1453734"/>
                  <a:gd name="connsiteY0" fmla="*/ 1453734 h 1453734"/>
                  <a:gd name="connsiteX1" fmla="*/ 664378 w 1453734"/>
                  <a:gd name="connsiteY1" fmla="*/ 1453734 h 1453734"/>
                  <a:gd name="connsiteX2" fmla="*/ 0 w 1453734"/>
                  <a:gd name="connsiteY2" fmla="*/ 789346 h 1453734"/>
                  <a:gd name="connsiteX3" fmla="*/ 0 w 1453734"/>
                  <a:gd name="connsiteY3" fmla="*/ 664388 h 1453734"/>
                  <a:gd name="connsiteX4" fmla="*/ 664378 w 1453734"/>
                  <a:gd name="connsiteY4" fmla="*/ 0 h 1453734"/>
                  <a:gd name="connsiteX5" fmla="*/ 789346 w 1453734"/>
                  <a:gd name="connsiteY5" fmla="*/ 0 h 1453734"/>
                  <a:gd name="connsiteX6" fmla="*/ 1453734 w 1453734"/>
                  <a:gd name="connsiteY6" fmla="*/ 664388 h 1453734"/>
                  <a:gd name="connsiteX7" fmla="*/ 1453734 w 1453734"/>
                  <a:gd name="connsiteY7" fmla="*/ 789346 h 1453734"/>
                  <a:gd name="connsiteX8" fmla="*/ 789346 w 1453734"/>
                  <a:gd name="connsiteY8" fmla="*/ 1453734 h 1453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53734" h="1453734">
                    <a:moveTo>
                      <a:pt x="789346" y="1453734"/>
                    </a:moveTo>
                    <a:lnTo>
                      <a:pt x="664378" y="1453734"/>
                    </a:lnTo>
                    <a:cubicBezTo>
                      <a:pt x="298971" y="1453734"/>
                      <a:pt x="0" y="1154763"/>
                      <a:pt x="0" y="789346"/>
                    </a:cubicBezTo>
                    <a:lnTo>
                      <a:pt x="0" y="664388"/>
                    </a:lnTo>
                    <a:cubicBezTo>
                      <a:pt x="0" y="298971"/>
                      <a:pt x="298971" y="0"/>
                      <a:pt x="664378" y="0"/>
                    </a:cubicBezTo>
                    <a:lnTo>
                      <a:pt x="789346" y="0"/>
                    </a:lnTo>
                    <a:cubicBezTo>
                      <a:pt x="1154754" y="0"/>
                      <a:pt x="1453734" y="298971"/>
                      <a:pt x="1453734" y="664388"/>
                    </a:cubicBezTo>
                    <a:lnTo>
                      <a:pt x="1453734" y="789346"/>
                    </a:lnTo>
                    <a:cubicBezTo>
                      <a:pt x="1453734" y="1154763"/>
                      <a:pt x="1154754" y="1453734"/>
                      <a:pt x="789346" y="1453734"/>
                    </a:cubicBezTo>
                    <a:close/>
                  </a:path>
                </a:pathLst>
              </a:custGeom>
              <a:solidFill>
                <a:srgbClr val="0050A3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0" name="Freeform: Shape 1449">
                <a:extLst>
                  <a:ext uri="{FF2B5EF4-FFF2-40B4-BE49-F238E27FC236}">
                    <a16:creationId xmlns:a16="http://schemas.microsoft.com/office/drawing/2014/main" id="{B7BB3B8B-B12C-429B-A6D2-BC07A5EA6738}"/>
                  </a:ext>
                </a:extLst>
              </p:cNvPr>
              <p:cNvSpPr/>
              <p:nvPr/>
            </p:nvSpPr>
            <p:spPr>
              <a:xfrm>
                <a:off x="8313300" y="6117100"/>
                <a:ext cx="1444647" cy="1444647"/>
              </a:xfrm>
              <a:custGeom>
                <a:avLst/>
                <a:gdLst>
                  <a:gd name="connsiteX0" fmla="*/ 784412 w 1444647"/>
                  <a:gd name="connsiteY0" fmla="*/ 1444647 h 1444647"/>
                  <a:gd name="connsiteX1" fmla="*/ 660225 w 1444647"/>
                  <a:gd name="connsiteY1" fmla="*/ 1444647 h 1444647"/>
                  <a:gd name="connsiteX2" fmla="*/ 0 w 1444647"/>
                  <a:gd name="connsiteY2" fmla="*/ 784412 h 1444647"/>
                  <a:gd name="connsiteX3" fmla="*/ 0 w 1444647"/>
                  <a:gd name="connsiteY3" fmla="*/ 660235 h 1444647"/>
                  <a:gd name="connsiteX4" fmla="*/ 660225 w 1444647"/>
                  <a:gd name="connsiteY4" fmla="*/ 0 h 1444647"/>
                  <a:gd name="connsiteX5" fmla="*/ 784412 w 1444647"/>
                  <a:gd name="connsiteY5" fmla="*/ 0 h 1444647"/>
                  <a:gd name="connsiteX6" fmla="*/ 1444647 w 1444647"/>
                  <a:gd name="connsiteY6" fmla="*/ 660235 h 1444647"/>
                  <a:gd name="connsiteX7" fmla="*/ 1444647 w 1444647"/>
                  <a:gd name="connsiteY7" fmla="*/ 784412 h 1444647"/>
                  <a:gd name="connsiteX8" fmla="*/ 784412 w 1444647"/>
                  <a:gd name="connsiteY8" fmla="*/ 1444647 h 1444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4647" h="1444647">
                    <a:moveTo>
                      <a:pt x="784412" y="1444647"/>
                    </a:moveTo>
                    <a:lnTo>
                      <a:pt x="660225" y="1444647"/>
                    </a:lnTo>
                    <a:cubicBezTo>
                      <a:pt x="297094" y="1444647"/>
                      <a:pt x="0" y="1147544"/>
                      <a:pt x="0" y="784412"/>
                    </a:cubicBezTo>
                    <a:lnTo>
                      <a:pt x="0" y="660235"/>
                    </a:lnTo>
                    <a:cubicBezTo>
                      <a:pt x="0" y="297104"/>
                      <a:pt x="297104" y="0"/>
                      <a:pt x="660225" y="0"/>
                    </a:cubicBezTo>
                    <a:lnTo>
                      <a:pt x="784412" y="0"/>
                    </a:lnTo>
                    <a:cubicBezTo>
                      <a:pt x="1147544" y="0"/>
                      <a:pt x="1444647" y="297104"/>
                      <a:pt x="1444647" y="660235"/>
                    </a:cubicBezTo>
                    <a:lnTo>
                      <a:pt x="1444647" y="784412"/>
                    </a:lnTo>
                    <a:cubicBezTo>
                      <a:pt x="1444647" y="1147544"/>
                      <a:pt x="1147544" y="1444647"/>
                      <a:pt x="784412" y="1444647"/>
                    </a:cubicBezTo>
                    <a:close/>
                  </a:path>
                </a:pathLst>
              </a:custGeom>
              <a:solidFill>
                <a:srgbClr val="0050A3">
                  <a:alpha val="8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1" name="Freeform: Shape 1450">
                <a:extLst>
                  <a:ext uri="{FF2B5EF4-FFF2-40B4-BE49-F238E27FC236}">
                    <a16:creationId xmlns:a16="http://schemas.microsoft.com/office/drawing/2014/main" id="{B177DB0A-4BA0-4F88-A6ED-1057C6BF40A4}"/>
                  </a:ext>
                </a:extLst>
              </p:cNvPr>
              <p:cNvSpPr/>
              <p:nvPr/>
            </p:nvSpPr>
            <p:spPr>
              <a:xfrm>
                <a:off x="8317834" y="6119338"/>
                <a:ext cx="1435569" cy="1435560"/>
              </a:xfrm>
              <a:custGeom>
                <a:avLst/>
                <a:gdLst>
                  <a:gd name="connsiteX0" fmla="*/ 779488 w 1435569"/>
                  <a:gd name="connsiteY0" fmla="*/ 1435560 h 1435560"/>
                  <a:gd name="connsiteX1" fmla="*/ 656082 w 1435569"/>
                  <a:gd name="connsiteY1" fmla="*/ 1435560 h 1435560"/>
                  <a:gd name="connsiteX2" fmla="*/ 0 w 1435569"/>
                  <a:gd name="connsiteY2" fmla="*/ 779478 h 1435560"/>
                  <a:gd name="connsiteX3" fmla="*/ 0 w 1435569"/>
                  <a:gd name="connsiteY3" fmla="*/ 656082 h 1435560"/>
                  <a:gd name="connsiteX4" fmla="*/ 656082 w 1435569"/>
                  <a:gd name="connsiteY4" fmla="*/ 0 h 1435560"/>
                  <a:gd name="connsiteX5" fmla="*/ 779488 w 1435569"/>
                  <a:gd name="connsiteY5" fmla="*/ 0 h 1435560"/>
                  <a:gd name="connsiteX6" fmla="*/ 1435570 w 1435569"/>
                  <a:gd name="connsiteY6" fmla="*/ 656082 h 1435560"/>
                  <a:gd name="connsiteX7" fmla="*/ 1435570 w 1435569"/>
                  <a:gd name="connsiteY7" fmla="*/ 779478 h 1435560"/>
                  <a:gd name="connsiteX8" fmla="*/ 779488 w 1435569"/>
                  <a:gd name="connsiteY8" fmla="*/ 1435560 h 143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5569" h="1435560">
                    <a:moveTo>
                      <a:pt x="779488" y="1435560"/>
                    </a:moveTo>
                    <a:lnTo>
                      <a:pt x="656082" y="1435560"/>
                    </a:lnTo>
                    <a:cubicBezTo>
                      <a:pt x="295237" y="1435560"/>
                      <a:pt x="0" y="1140323"/>
                      <a:pt x="0" y="779478"/>
                    </a:cubicBezTo>
                    <a:lnTo>
                      <a:pt x="0" y="656082"/>
                    </a:lnTo>
                    <a:cubicBezTo>
                      <a:pt x="0" y="295237"/>
                      <a:pt x="295237" y="0"/>
                      <a:pt x="656082" y="0"/>
                    </a:cubicBezTo>
                    <a:lnTo>
                      <a:pt x="779488" y="0"/>
                    </a:lnTo>
                    <a:cubicBezTo>
                      <a:pt x="1140333" y="0"/>
                      <a:pt x="1435570" y="295237"/>
                      <a:pt x="1435570" y="656082"/>
                    </a:cubicBezTo>
                    <a:lnTo>
                      <a:pt x="1435570" y="779478"/>
                    </a:lnTo>
                    <a:cubicBezTo>
                      <a:pt x="1435570" y="1140323"/>
                      <a:pt x="1140333" y="1435560"/>
                      <a:pt x="779488" y="1435560"/>
                    </a:cubicBezTo>
                    <a:close/>
                  </a:path>
                </a:pathLst>
              </a:custGeom>
              <a:solidFill>
                <a:srgbClr val="0050A3">
                  <a:alpha val="9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2" name="Freeform: Shape 1451">
                <a:extLst>
                  <a:ext uri="{FF2B5EF4-FFF2-40B4-BE49-F238E27FC236}">
                    <a16:creationId xmlns:a16="http://schemas.microsoft.com/office/drawing/2014/main" id="{49B07882-BDDF-4007-9F85-9079F28BBEE8}"/>
                  </a:ext>
                </a:extLst>
              </p:cNvPr>
              <p:cNvSpPr/>
              <p:nvPr/>
            </p:nvSpPr>
            <p:spPr>
              <a:xfrm>
                <a:off x="8322377" y="6121577"/>
                <a:ext cx="1426483" cy="1426473"/>
              </a:xfrm>
              <a:custGeom>
                <a:avLst/>
                <a:gdLst>
                  <a:gd name="connsiteX0" fmla="*/ 774554 w 1426483"/>
                  <a:gd name="connsiteY0" fmla="*/ 1426474 h 1426473"/>
                  <a:gd name="connsiteX1" fmla="*/ 651929 w 1426483"/>
                  <a:gd name="connsiteY1" fmla="*/ 1426474 h 1426473"/>
                  <a:gd name="connsiteX2" fmla="*/ 0 w 1426483"/>
                  <a:gd name="connsiteY2" fmla="*/ 774544 h 1426473"/>
                  <a:gd name="connsiteX3" fmla="*/ 0 w 1426483"/>
                  <a:gd name="connsiteY3" fmla="*/ 651929 h 1426473"/>
                  <a:gd name="connsiteX4" fmla="*/ 651929 w 1426483"/>
                  <a:gd name="connsiteY4" fmla="*/ 0 h 1426473"/>
                  <a:gd name="connsiteX5" fmla="*/ 774554 w 1426483"/>
                  <a:gd name="connsiteY5" fmla="*/ 0 h 1426473"/>
                  <a:gd name="connsiteX6" fmla="*/ 1426483 w 1426483"/>
                  <a:gd name="connsiteY6" fmla="*/ 651929 h 1426473"/>
                  <a:gd name="connsiteX7" fmla="*/ 1426483 w 1426483"/>
                  <a:gd name="connsiteY7" fmla="*/ 774544 h 1426473"/>
                  <a:gd name="connsiteX8" fmla="*/ 774554 w 1426483"/>
                  <a:gd name="connsiteY8" fmla="*/ 1426474 h 1426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6483" h="1426473">
                    <a:moveTo>
                      <a:pt x="774554" y="1426474"/>
                    </a:moveTo>
                    <a:lnTo>
                      <a:pt x="651929" y="1426474"/>
                    </a:lnTo>
                    <a:cubicBezTo>
                      <a:pt x="293370" y="1426474"/>
                      <a:pt x="0" y="1133104"/>
                      <a:pt x="0" y="774544"/>
                    </a:cubicBezTo>
                    <a:lnTo>
                      <a:pt x="0" y="651929"/>
                    </a:lnTo>
                    <a:cubicBezTo>
                      <a:pt x="0" y="293361"/>
                      <a:pt x="293370" y="0"/>
                      <a:pt x="651929" y="0"/>
                    </a:cubicBezTo>
                    <a:lnTo>
                      <a:pt x="774554" y="0"/>
                    </a:lnTo>
                    <a:cubicBezTo>
                      <a:pt x="1133123" y="0"/>
                      <a:pt x="1426483" y="293370"/>
                      <a:pt x="1426483" y="651929"/>
                    </a:cubicBezTo>
                    <a:lnTo>
                      <a:pt x="1426483" y="774544"/>
                    </a:lnTo>
                    <a:cubicBezTo>
                      <a:pt x="1426483" y="1133104"/>
                      <a:pt x="1133123" y="1426474"/>
                      <a:pt x="774554" y="1426474"/>
                    </a:cubicBezTo>
                    <a:close/>
                  </a:path>
                </a:pathLst>
              </a:custGeom>
              <a:solidFill>
                <a:srgbClr val="005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53" name="Freeform: Shape 1452">
              <a:extLst>
                <a:ext uri="{FF2B5EF4-FFF2-40B4-BE49-F238E27FC236}">
                  <a16:creationId xmlns:a16="http://schemas.microsoft.com/office/drawing/2014/main" id="{3FAA8651-5BF6-4B52-A10C-44CA02EF3440}"/>
                </a:ext>
              </a:extLst>
            </p:cNvPr>
            <p:cNvSpPr/>
            <p:nvPr/>
          </p:nvSpPr>
          <p:spPr>
            <a:xfrm>
              <a:off x="15971228" y="-1737095"/>
              <a:ext cx="1492586" cy="1492586"/>
            </a:xfrm>
            <a:custGeom>
              <a:avLst/>
              <a:gdLst>
                <a:gd name="connsiteX0" fmla="*/ 810444 w 1492586"/>
                <a:gd name="connsiteY0" fmla="*/ 1492587 h 1492586"/>
                <a:gd name="connsiteX1" fmla="*/ 682142 w 1492586"/>
                <a:gd name="connsiteY1" fmla="*/ 1492587 h 1492586"/>
                <a:gd name="connsiteX2" fmla="*/ 0 w 1492586"/>
                <a:gd name="connsiteY2" fmla="*/ 810444 h 1492586"/>
                <a:gd name="connsiteX3" fmla="*/ 0 w 1492586"/>
                <a:gd name="connsiteY3" fmla="*/ 682142 h 1492586"/>
                <a:gd name="connsiteX4" fmla="*/ 682142 w 1492586"/>
                <a:gd name="connsiteY4" fmla="*/ 0 h 1492586"/>
                <a:gd name="connsiteX5" fmla="*/ 810444 w 1492586"/>
                <a:gd name="connsiteY5" fmla="*/ 0 h 1492586"/>
                <a:gd name="connsiteX6" fmla="*/ 1492587 w 1492586"/>
                <a:gd name="connsiteY6" fmla="*/ 682142 h 1492586"/>
                <a:gd name="connsiteX7" fmla="*/ 1492587 w 1492586"/>
                <a:gd name="connsiteY7" fmla="*/ 810444 h 1492586"/>
                <a:gd name="connsiteX8" fmla="*/ 810444 w 1492586"/>
                <a:gd name="connsiteY8" fmla="*/ 1492587 h 149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2586" h="1492586">
                  <a:moveTo>
                    <a:pt x="810444" y="1492587"/>
                  </a:moveTo>
                  <a:lnTo>
                    <a:pt x="682142" y="1492587"/>
                  </a:lnTo>
                  <a:cubicBezTo>
                    <a:pt x="306962" y="1492587"/>
                    <a:pt x="0" y="1185624"/>
                    <a:pt x="0" y="810444"/>
                  </a:cubicBezTo>
                  <a:lnTo>
                    <a:pt x="0" y="682142"/>
                  </a:lnTo>
                  <a:cubicBezTo>
                    <a:pt x="0" y="306962"/>
                    <a:pt x="306962" y="0"/>
                    <a:pt x="682142" y="0"/>
                  </a:cubicBezTo>
                  <a:lnTo>
                    <a:pt x="810444" y="0"/>
                  </a:lnTo>
                  <a:cubicBezTo>
                    <a:pt x="1185624" y="0"/>
                    <a:pt x="1492587" y="306962"/>
                    <a:pt x="1492587" y="682142"/>
                  </a:cubicBezTo>
                  <a:lnTo>
                    <a:pt x="1492587" y="810444"/>
                  </a:lnTo>
                  <a:cubicBezTo>
                    <a:pt x="1492587" y="1185624"/>
                    <a:pt x="1185624" y="1492587"/>
                    <a:pt x="810444" y="1492587"/>
                  </a:cubicBezTo>
                  <a:close/>
                </a:path>
              </a:pathLst>
            </a:custGeom>
            <a:solidFill>
              <a:srgbClr val="FDF8E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4" name="Freeform: Shape 1453">
              <a:extLst>
                <a:ext uri="{FF2B5EF4-FFF2-40B4-BE49-F238E27FC236}">
                  <a16:creationId xmlns:a16="http://schemas.microsoft.com/office/drawing/2014/main" id="{556E2B52-0BBB-4B35-BB3B-D0AB81240485}"/>
                </a:ext>
              </a:extLst>
            </p:cNvPr>
            <p:cNvSpPr/>
            <p:nvPr/>
          </p:nvSpPr>
          <p:spPr>
            <a:xfrm>
              <a:off x="15993688" y="-1714625"/>
              <a:ext cx="1447666" cy="1447676"/>
            </a:xfrm>
            <a:custGeom>
              <a:avLst/>
              <a:gdLst>
                <a:gd name="connsiteX0" fmla="*/ 786051 w 1447666"/>
                <a:gd name="connsiteY0" fmla="*/ 1447676 h 1447676"/>
                <a:gd name="connsiteX1" fmla="*/ 661616 w 1447666"/>
                <a:gd name="connsiteY1" fmla="*/ 1447676 h 1447676"/>
                <a:gd name="connsiteX2" fmla="*/ 0 w 1447666"/>
                <a:gd name="connsiteY2" fmla="*/ 786060 h 1447676"/>
                <a:gd name="connsiteX3" fmla="*/ 0 w 1447666"/>
                <a:gd name="connsiteY3" fmla="*/ 661616 h 1447676"/>
                <a:gd name="connsiteX4" fmla="*/ 661616 w 1447666"/>
                <a:gd name="connsiteY4" fmla="*/ 0 h 1447676"/>
                <a:gd name="connsiteX5" fmla="*/ 786051 w 1447666"/>
                <a:gd name="connsiteY5" fmla="*/ 0 h 1447676"/>
                <a:gd name="connsiteX6" fmla="*/ 1447667 w 1447666"/>
                <a:gd name="connsiteY6" fmla="*/ 661616 h 1447676"/>
                <a:gd name="connsiteX7" fmla="*/ 1447667 w 1447666"/>
                <a:gd name="connsiteY7" fmla="*/ 786060 h 1447676"/>
                <a:gd name="connsiteX8" fmla="*/ 786051 w 1447666"/>
                <a:gd name="connsiteY8" fmla="*/ 1447676 h 144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7666" h="1447676">
                  <a:moveTo>
                    <a:pt x="786051" y="1447676"/>
                  </a:moveTo>
                  <a:lnTo>
                    <a:pt x="661616" y="1447676"/>
                  </a:lnTo>
                  <a:cubicBezTo>
                    <a:pt x="297723" y="1447676"/>
                    <a:pt x="0" y="1149944"/>
                    <a:pt x="0" y="786060"/>
                  </a:cubicBezTo>
                  <a:lnTo>
                    <a:pt x="0" y="661616"/>
                  </a:lnTo>
                  <a:cubicBezTo>
                    <a:pt x="0" y="297723"/>
                    <a:pt x="297732" y="0"/>
                    <a:pt x="661616" y="0"/>
                  </a:cubicBezTo>
                  <a:lnTo>
                    <a:pt x="786051" y="0"/>
                  </a:lnTo>
                  <a:cubicBezTo>
                    <a:pt x="1149944" y="0"/>
                    <a:pt x="1447667" y="297723"/>
                    <a:pt x="1447667" y="661616"/>
                  </a:cubicBezTo>
                  <a:lnTo>
                    <a:pt x="1447667" y="786060"/>
                  </a:lnTo>
                  <a:cubicBezTo>
                    <a:pt x="1447676" y="1149944"/>
                    <a:pt x="1149944" y="1447676"/>
                    <a:pt x="786051" y="1447676"/>
                  </a:cubicBezTo>
                  <a:close/>
                </a:path>
              </a:pathLst>
            </a:custGeom>
            <a:solidFill>
              <a:srgbClr val="FFFB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5" name="Freeform: Shape 1454">
              <a:extLst>
                <a:ext uri="{FF2B5EF4-FFF2-40B4-BE49-F238E27FC236}">
                  <a16:creationId xmlns:a16="http://schemas.microsoft.com/office/drawing/2014/main" id="{F37A4B4B-09FC-49C1-B76F-C80020EF97D0}"/>
                </a:ext>
              </a:extLst>
            </p:cNvPr>
            <p:cNvSpPr/>
            <p:nvPr/>
          </p:nvSpPr>
          <p:spPr>
            <a:xfrm>
              <a:off x="15997222" y="-1714635"/>
              <a:ext cx="1447676" cy="679723"/>
            </a:xfrm>
            <a:custGeom>
              <a:avLst/>
              <a:gdLst>
                <a:gd name="connsiteX0" fmla="*/ 786060 w 1447676"/>
                <a:gd name="connsiteY0" fmla="*/ 0 h 679723"/>
                <a:gd name="connsiteX1" fmla="*/ 661616 w 1447676"/>
                <a:gd name="connsiteY1" fmla="*/ 0 h 679723"/>
                <a:gd name="connsiteX2" fmla="*/ 0 w 1447676"/>
                <a:gd name="connsiteY2" fmla="*/ 661616 h 679723"/>
                <a:gd name="connsiteX3" fmla="*/ 0 w 1447676"/>
                <a:gd name="connsiteY3" fmla="*/ 679723 h 679723"/>
                <a:gd name="connsiteX4" fmla="*/ 661616 w 1447676"/>
                <a:gd name="connsiteY4" fmla="*/ 18107 h 679723"/>
                <a:gd name="connsiteX5" fmla="*/ 786060 w 1447676"/>
                <a:gd name="connsiteY5" fmla="*/ 18107 h 679723"/>
                <a:gd name="connsiteX6" fmla="*/ 1447676 w 1447676"/>
                <a:gd name="connsiteY6" fmla="*/ 679723 h 679723"/>
                <a:gd name="connsiteX7" fmla="*/ 1447676 w 1447676"/>
                <a:gd name="connsiteY7" fmla="*/ 661616 h 679723"/>
                <a:gd name="connsiteX8" fmla="*/ 786060 w 1447676"/>
                <a:gd name="connsiteY8" fmla="*/ 0 h 679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7676" h="679723">
                  <a:moveTo>
                    <a:pt x="786060" y="0"/>
                  </a:moveTo>
                  <a:lnTo>
                    <a:pt x="661616" y="0"/>
                  </a:lnTo>
                  <a:cubicBezTo>
                    <a:pt x="297732" y="0"/>
                    <a:pt x="0" y="297723"/>
                    <a:pt x="0" y="661616"/>
                  </a:cubicBezTo>
                  <a:lnTo>
                    <a:pt x="0" y="679723"/>
                  </a:lnTo>
                  <a:cubicBezTo>
                    <a:pt x="0" y="315830"/>
                    <a:pt x="297732" y="18107"/>
                    <a:pt x="661616" y="18107"/>
                  </a:cubicBezTo>
                  <a:lnTo>
                    <a:pt x="786060" y="18107"/>
                  </a:lnTo>
                  <a:cubicBezTo>
                    <a:pt x="1149953" y="18107"/>
                    <a:pt x="1447676" y="315830"/>
                    <a:pt x="1447676" y="679723"/>
                  </a:cubicBezTo>
                  <a:lnTo>
                    <a:pt x="1447676" y="661616"/>
                  </a:lnTo>
                  <a:cubicBezTo>
                    <a:pt x="1447676" y="297732"/>
                    <a:pt x="1149944" y="0"/>
                    <a:pt x="786060" y="0"/>
                  </a:cubicBezTo>
                  <a:close/>
                </a:path>
              </a:pathLst>
            </a:custGeom>
            <a:solidFill>
              <a:srgbClr val="DA3201">
                <a:alpha val="2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6" name="Freeform: Shape 1455">
              <a:extLst>
                <a:ext uri="{FF2B5EF4-FFF2-40B4-BE49-F238E27FC236}">
                  <a16:creationId xmlns:a16="http://schemas.microsoft.com/office/drawing/2014/main" id="{EDB79968-3718-4DA7-9ADB-DF0A5EAD44E7}"/>
                </a:ext>
              </a:extLst>
            </p:cNvPr>
            <p:cNvSpPr/>
            <p:nvPr/>
          </p:nvSpPr>
          <p:spPr>
            <a:xfrm>
              <a:off x="16093749" y="-1614575"/>
              <a:ext cx="1247555" cy="1247555"/>
            </a:xfrm>
            <a:custGeom>
              <a:avLst/>
              <a:gdLst>
                <a:gd name="connsiteX0" fmla="*/ 677389 w 1247555"/>
                <a:gd name="connsiteY0" fmla="*/ 1247556 h 1247555"/>
                <a:gd name="connsiteX1" fmla="*/ 570157 w 1247555"/>
                <a:gd name="connsiteY1" fmla="*/ 1247556 h 1247555"/>
                <a:gd name="connsiteX2" fmla="*/ 0 w 1247555"/>
                <a:gd name="connsiteY2" fmla="*/ 677399 h 1247555"/>
                <a:gd name="connsiteX3" fmla="*/ 0 w 1247555"/>
                <a:gd name="connsiteY3" fmla="*/ 570157 h 1247555"/>
                <a:gd name="connsiteX4" fmla="*/ 570157 w 1247555"/>
                <a:gd name="connsiteY4" fmla="*/ 0 h 1247555"/>
                <a:gd name="connsiteX5" fmla="*/ 677399 w 1247555"/>
                <a:gd name="connsiteY5" fmla="*/ 0 h 1247555"/>
                <a:gd name="connsiteX6" fmla="*/ 1247556 w 1247555"/>
                <a:gd name="connsiteY6" fmla="*/ 570157 h 1247555"/>
                <a:gd name="connsiteX7" fmla="*/ 1247556 w 1247555"/>
                <a:gd name="connsiteY7" fmla="*/ 677399 h 1247555"/>
                <a:gd name="connsiteX8" fmla="*/ 677389 w 1247555"/>
                <a:gd name="connsiteY8" fmla="*/ 1247556 h 124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7555" h="1247555">
                  <a:moveTo>
                    <a:pt x="677389" y="1247556"/>
                  </a:moveTo>
                  <a:lnTo>
                    <a:pt x="570157" y="1247556"/>
                  </a:lnTo>
                  <a:cubicBezTo>
                    <a:pt x="256575" y="1247556"/>
                    <a:pt x="0" y="990981"/>
                    <a:pt x="0" y="677399"/>
                  </a:cubicBezTo>
                  <a:lnTo>
                    <a:pt x="0" y="570157"/>
                  </a:lnTo>
                  <a:cubicBezTo>
                    <a:pt x="0" y="256575"/>
                    <a:pt x="256575" y="0"/>
                    <a:pt x="570157" y="0"/>
                  </a:cubicBezTo>
                  <a:lnTo>
                    <a:pt x="677399" y="0"/>
                  </a:lnTo>
                  <a:cubicBezTo>
                    <a:pt x="990981" y="0"/>
                    <a:pt x="1247556" y="256575"/>
                    <a:pt x="1247556" y="570157"/>
                  </a:cubicBezTo>
                  <a:lnTo>
                    <a:pt x="1247556" y="677399"/>
                  </a:lnTo>
                  <a:cubicBezTo>
                    <a:pt x="1247547" y="990991"/>
                    <a:pt x="990981" y="1247556"/>
                    <a:pt x="677389" y="1247556"/>
                  </a:cubicBezTo>
                  <a:close/>
                </a:path>
              </a:pathLst>
            </a:custGeom>
            <a:solidFill>
              <a:srgbClr val="EA77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57" name="Graphic 12">
              <a:extLst>
                <a:ext uri="{FF2B5EF4-FFF2-40B4-BE49-F238E27FC236}">
                  <a16:creationId xmlns:a16="http://schemas.microsoft.com/office/drawing/2014/main" id="{CD456321-B0B3-4F5A-928D-8DF9A0881FDF}"/>
                </a:ext>
              </a:extLst>
            </p:cNvPr>
            <p:cNvGrpSpPr/>
            <p:nvPr/>
          </p:nvGrpSpPr>
          <p:grpSpPr>
            <a:xfrm>
              <a:off x="16090548" y="-1617766"/>
              <a:ext cx="1253947" cy="1253937"/>
              <a:chOff x="8405111" y="6143998"/>
              <a:chExt cx="1253947" cy="1253937"/>
            </a:xfrm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B0EC943B-BC4A-4DB4-A416-DD01B397D957}"/>
                  </a:ext>
                </a:extLst>
              </p:cNvPr>
              <p:cNvSpPr/>
              <p:nvPr/>
            </p:nvSpPr>
            <p:spPr>
              <a:xfrm>
                <a:off x="8405111" y="6143998"/>
                <a:ext cx="1253947" cy="1253937"/>
              </a:xfrm>
              <a:custGeom>
                <a:avLst/>
                <a:gdLst>
                  <a:gd name="connsiteX0" fmla="*/ 680866 w 1253947"/>
                  <a:gd name="connsiteY0" fmla="*/ 1253938 h 1253937"/>
                  <a:gd name="connsiteX1" fmla="*/ 573081 w 1253947"/>
                  <a:gd name="connsiteY1" fmla="*/ 1253938 h 1253937"/>
                  <a:gd name="connsiteX2" fmla="*/ 0 w 1253947"/>
                  <a:gd name="connsiteY2" fmla="*/ 680866 h 1253937"/>
                  <a:gd name="connsiteX3" fmla="*/ 0 w 1253947"/>
                  <a:gd name="connsiteY3" fmla="*/ 573081 h 1253937"/>
                  <a:gd name="connsiteX4" fmla="*/ 573081 w 1253947"/>
                  <a:gd name="connsiteY4" fmla="*/ 0 h 1253937"/>
                  <a:gd name="connsiteX5" fmla="*/ 680866 w 1253947"/>
                  <a:gd name="connsiteY5" fmla="*/ 0 h 1253937"/>
                  <a:gd name="connsiteX6" fmla="*/ 1253947 w 1253947"/>
                  <a:gd name="connsiteY6" fmla="*/ 573081 h 1253937"/>
                  <a:gd name="connsiteX7" fmla="*/ 1253947 w 1253947"/>
                  <a:gd name="connsiteY7" fmla="*/ 680866 h 1253937"/>
                  <a:gd name="connsiteX8" fmla="*/ 680866 w 1253947"/>
                  <a:gd name="connsiteY8" fmla="*/ 1253938 h 125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3947" h="1253937">
                    <a:moveTo>
                      <a:pt x="680866" y="1253938"/>
                    </a:moveTo>
                    <a:lnTo>
                      <a:pt x="573081" y="1253938"/>
                    </a:lnTo>
                    <a:cubicBezTo>
                      <a:pt x="257889" y="1253938"/>
                      <a:pt x="0" y="996058"/>
                      <a:pt x="0" y="680866"/>
                    </a:cubicBezTo>
                    <a:lnTo>
                      <a:pt x="0" y="573081"/>
                    </a:lnTo>
                    <a:cubicBezTo>
                      <a:pt x="0" y="257889"/>
                      <a:pt x="257889" y="0"/>
                      <a:pt x="573081" y="0"/>
                    </a:cubicBezTo>
                    <a:lnTo>
                      <a:pt x="680866" y="0"/>
                    </a:lnTo>
                    <a:cubicBezTo>
                      <a:pt x="996058" y="0"/>
                      <a:pt x="1253947" y="257880"/>
                      <a:pt x="1253947" y="573081"/>
                    </a:cubicBezTo>
                    <a:lnTo>
                      <a:pt x="1253947" y="680866"/>
                    </a:lnTo>
                    <a:cubicBezTo>
                      <a:pt x="1253947" y="996058"/>
                      <a:pt x="996058" y="1253938"/>
                      <a:pt x="680866" y="1253938"/>
                    </a:cubicBezTo>
                    <a:close/>
                  </a:path>
                </a:pathLst>
              </a:custGeom>
              <a:solidFill>
                <a:srgbClr val="741600">
                  <a:alpha val="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B1F750C0-C857-4A65-9E5D-0720AE7F0CE1}"/>
                  </a:ext>
                </a:extLst>
              </p:cNvPr>
              <p:cNvSpPr/>
              <p:nvPr/>
            </p:nvSpPr>
            <p:spPr>
              <a:xfrm>
                <a:off x="8407902" y="6146789"/>
                <a:ext cx="1248365" cy="1248365"/>
              </a:xfrm>
              <a:custGeom>
                <a:avLst/>
                <a:gdLst>
                  <a:gd name="connsiteX0" fmla="*/ 677837 w 1248365"/>
                  <a:gd name="connsiteY0" fmla="*/ 1248366 h 1248365"/>
                  <a:gd name="connsiteX1" fmla="*/ 570529 w 1248365"/>
                  <a:gd name="connsiteY1" fmla="*/ 1248366 h 1248365"/>
                  <a:gd name="connsiteX2" fmla="*/ 0 w 1248365"/>
                  <a:gd name="connsiteY2" fmla="*/ 677837 h 1248365"/>
                  <a:gd name="connsiteX3" fmla="*/ 0 w 1248365"/>
                  <a:gd name="connsiteY3" fmla="*/ 570528 h 1248365"/>
                  <a:gd name="connsiteX4" fmla="*/ 570529 w 1248365"/>
                  <a:gd name="connsiteY4" fmla="*/ 0 h 1248365"/>
                  <a:gd name="connsiteX5" fmla="*/ 677837 w 1248365"/>
                  <a:gd name="connsiteY5" fmla="*/ 0 h 1248365"/>
                  <a:gd name="connsiteX6" fmla="*/ 1248366 w 1248365"/>
                  <a:gd name="connsiteY6" fmla="*/ 570528 h 1248365"/>
                  <a:gd name="connsiteX7" fmla="*/ 1248366 w 1248365"/>
                  <a:gd name="connsiteY7" fmla="*/ 677837 h 1248365"/>
                  <a:gd name="connsiteX8" fmla="*/ 677837 w 1248365"/>
                  <a:gd name="connsiteY8" fmla="*/ 1248366 h 1248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8365" h="1248365">
                    <a:moveTo>
                      <a:pt x="677837" y="1248366"/>
                    </a:moveTo>
                    <a:lnTo>
                      <a:pt x="570529" y="1248366"/>
                    </a:lnTo>
                    <a:cubicBezTo>
                      <a:pt x="256737" y="1248366"/>
                      <a:pt x="0" y="991629"/>
                      <a:pt x="0" y="677837"/>
                    </a:cubicBezTo>
                    <a:lnTo>
                      <a:pt x="0" y="570528"/>
                    </a:lnTo>
                    <a:cubicBezTo>
                      <a:pt x="0" y="256737"/>
                      <a:pt x="256737" y="0"/>
                      <a:pt x="570529" y="0"/>
                    </a:cubicBezTo>
                    <a:lnTo>
                      <a:pt x="677837" y="0"/>
                    </a:lnTo>
                    <a:cubicBezTo>
                      <a:pt x="991629" y="0"/>
                      <a:pt x="1248366" y="256737"/>
                      <a:pt x="1248366" y="570528"/>
                    </a:cubicBezTo>
                    <a:lnTo>
                      <a:pt x="1248366" y="677837"/>
                    </a:lnTo>
                    <a:cubicBezTo>
                      <a:pt x="1248366" y="991629"/>
                      <a:pt x="991629" y="1248366"/>
                      <a:pt x="677837" y="1248366"/>
                    </a:cubicBezTo>
                    <a:close/>
                  </a:path>
                </a:pathLst>
              </a:custGeom>
              <a:solidFill>
                <a:srgbClr val="741600">
                  <a:alpha val="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FA60C612-9363-4888-BB58-7375712C5F56}"/>
                  </a:ext>
                </a:extLst>
              </p:cNvPr>
              <p:cNvSpPr/>
              <p:nvPr/>
            </p:nvSpPr>
            <p:spPr>
              <a:xfrm>
                <a:off x="8410693" y="6149580"/>
                <a:ext cx="1242783" cy="1242783"/>
              </a:xfrm>
              <a:custGeom>
                <a:avLst/>
                <a:gdLst>
                  <a:gd name="connsiteX0" fmla="*/ 674808 w 1242783"/>
                  <a:gd name="connsiteY0" fmla="*/ 1242784 h 1242783"/>
                  <a:gd name="connsiteX1" fmla="*/ 567976 w 1242783"/>
                  <a:gd name="connsiteY1" fmla="*/ 1242784 h 1242783"/>
                  <a:gd name="connsiteX2" fmla="*/ 0 w 1242783"/>
                  <a:gd name="connsiteY2" fmla="*/ 674808 h 1242783"/>
                  <a:gd name="connsiteX3" fmla="*/ 0 w 1242783"/>
                  <a:gd name="connsiteY3" fmla="*/ 567976 h 1242783"/>
                  <a:gd name="connsiteX4" fmla="*/ 567976 w 1242783"/>
                  <a:gd name="connsiteY4" fmla="*/ 0 h 1242783"/>
                  <a:gd name="connsiteX5" fmla="*/ 674808 w 1242783"/>
                  <a:gd name="connsiteY5" fmla="*/ 0 h 1242783"/>
                  <a:gd name="connsiteX6" fmla="*/ 1242784 w 1242783"/>
                  <a:gd name="connsiteY6" fmla="*/ 567976 h 1242783"/>
                  <a:gd name="connsiteX7" fmla="*/ 1242784 w 1242783"/>
                  <a:gd name="connsiteY7" fmla="*/ 674808 h 1242783"/>
                  <a:gd name="connsiteX8" fmla="*/ 674808 w 1242783"/>
                  <a:gd name="connsiteY8" fmla="*/ 1242784 h 1242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2783" h="1242783">
                    <a:moveTo>
                      <a:pt x="674808" y="1242784"/>
                    </a:moveTo>
                    <a:lnTo>
                      <a:pt x="567976" y="1242784"/>
                    </a:lnTo>
                    <a:cubicBezTo>
                      <a:pt x="255594" y="1242784"/>
                      <a:pt x="0" y="987200"/>
                      <a:pt x="0" y="674808"/>
                    </a:cubicBezTo>
                    <a:lnTo>
                      <a:pt x="0" y="567976"/>
                    </a:lnTo>
                    <a:cubicBezTo>
                      <a:pt x="0" y="255584"/>
                      <a:pt x="255594" y="0"/>
                      <a:pt x="567976" y="0"/>
                    </a:cubicBezTo>
                    <a:lnTo>
                      <a:pt x="674808" y="0"/>
                    </a:lnTo>
                    <a:cubicBezTo>
                      <a:pt x="987190" y="0"/>
                      <a:pt x="1242784" y="255584"/>
                      <a:pt x="1242784" y="567976"/>
                    </a:cubicBezTo>
                    <a:lnTo>
                      <a:pt x="1242784" y="674808"/>
                    </a:lnTo>
                    <a:cubicBezTo>
                      <a:pt x="1242784" y="987190"/>
                      <a:pt x="987190" y="1242784"/>
                      <a:pt x="674808" y="1242784"/>
                    </a:cubicBezTo>
                    <a:close/>
                  </a:path>
                </a:pathLst>
              </a:custGeom>
              <a:solidFill>
                <a:srgbClr val="741600">
                  <a:alpha val="1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1" name="Freeform: Shape 1460">
                <a:extLst>
                  <a:ext uri="{FF2B5EF4-FFF2-40B4-BE49-F238E27FC236}">
                    <a16:creationId xmlns:a16="http://schemas.microsoft.com/office/drawing/2014/main" id="{403D52D1-DDB6-41DC-862F-E8ECA871E002}"/>
                  </a:ext>
                </a:extLst>
              </p:cNvPr>
              <p:cNvSpPr/>
              <p:nvPr/>
            </p:nvSpPr>
            <p:spPr>
              <a:xfrm>
                <a:off x="8413474" y="6152352"/>
                <a:ext cx="1237211" cy="1237221"/>
              </a:xfrm>
              <a:custGeom>
                <a:avLst/>
                <a:gdLst>
                  <a:gd name="connsiteX0" fmla="*/ 671779 w 1237211"/>
                  <a:gd name="connsiteY0" fmla="*/ 1237221 h 1237221"/>
                  <a:gd name="connsiteX1" fmla="*/ 565433 w 1237211"/>
                  <a:gd name="connsiteY1" fmla="*/ 1237221 h 1237221"/>
                  <a:gd name="connsiteX2" fmla="*/ 0 w 1237211"/>
                  <a:gd name="connsiteY2" fmla="*/ 671789 h 1237221"/>
                  <a:gd name="connsiteX3" fmla="*/ 0 w 1237211"/>
                  <a:gd name="connsiteY3" fmla="*/ 565433 h 1237221"/>
                  <a:gd name="connsiteX4" fmla="*/ 565433 w 1237211"/>
                  <a:gd name="connsiteY4" fmla="*/ 0 h 1237221"/>
                  <a:gd name="connsiteX5" fmla="*/ 671779 w 1237211"/>
                  <a:gd name="connsiteY5" fmla="*/ 0 h 1237221"/>
                  <a:gd name="connsiteX6" fmla="*/ 1237212 w 1237211"/>
                  <a:gd name="connsiteY6" fmla="*/ 565433 h 1237221"/>
                  <a:gd name="connsiteX7" fmla="*/ 1237212 w 1237211"/>
                  <a:gd name="connsiteY7" fmla="*/ 671789 h 1237221"/>
                  <a:gd name="connsiteX8" fmla="*/ 671779 w 1237211"/>
                  <a:gd name="connsiteY8" fmla="*/ 1237221 h 1237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7211" h="1237221">
                    <a:moveTo>
                      <a:pt x="671779" y="1237221"/>
                    </a:moveTo>
                    <a:lnTo>
                      <a:pt x="565433" y="1237221"/>
                    </a:lnTo>
                    <a:cubicBezTo>
                      <a:pt x="254441" y="1237221"/>
                      <a:pt x="0" y="982780"/>
                      <a:pt x="0" y="671789"/>
                    </a:cubicBezTo>
                    <a:lnTo>
                      <a:pt x="0" y="565433"/>
                    </a:lnTo>
                    <a:cubicBezTo>
                      <a:pt x="0" y="254451"/>
                      <a:pt x="254441" y="0"/>
                      <a:pt x="565433" y="0"/>
                    </a:cubicBezTo>
                    <a:lnTo>
                      <a:pt x="671779" y="0"/>
                    </a:lnTo>
                    <a:cubicBezTo>
                      <a:pt x="982770" y="0"/>
                      <a:pt x="1237212" y="254441"/>
                      <a:pt x="1237212" y="565433"/>
                    </a:cubicBezTo>
                    <a:lnTo>
                      <a:pt x="1237212" y="671789"/>
                    </a:lnTo>
                    <a:cubicBezTo>
                      <a:pt x="1237212" y="982780"/>
                      <a:pt x="982770" y="1237221"/>
                      <a:pt x="671779" y="1237221"/>
                    </a:cubicBezTo>
                    <a:close/>
                  </a:path>
                </a:pathLst>
              </a:custGeom>
              <a:solidFill>
                <a:srgbClr val="741600">
                  <a:alpha val="2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2" name="Freeform: Shape 1461">
                <a:extLst>
                  <a:ext uri="{FF2B5EF4-FFF2-40B4-BE49-F238E27FC236}">
                    <a16:creationId xmlns:a16="http://schemas.microsoft.com/office/drawing/2014/main" id="{65D08F10-A1FC-4723-B9BE-A108EBFD184D}"/>
                  </a:ext>
                </a:extLst>
              </p:cNvPr>
              <p:cNvSpPr/>
              <p:nvPr/>
            </p:nvSpPr>
            <p:spPr>
              <a:xfrm>
                <a:off x="8416274" y="6155152"/>
                <a:ext cx="1231630" cy="1231639"/>
              </a:xfrm>
              <a:custGeom>
                <a:avLst/>
                <a:gdLst>
                  <a:gd name="connsiteX0" fmla="*/ 668750 w 1231630"/>
                  <a:gd name="connsiteY0" fmla="*/ 1231640 h 1231639"/>
                  <a:gd name="connsiteX1" fmla="*/ 562880 w 1231630"/>
                  <a:gd name="connsiteY1" fmla="*/ 1231640 h 1231639"/>
                  <a:gd name="connsiteX2" fmla="*/ 0 w 1231630"/>
                  <a:gd name="connsiteY2" fmla="*/ 668750 h 1231639"/>
                  <a:gd name="connsiteX3" fmla="*/ 0 w 1231630"/>
                  <a:gd name="connsiteY3" fmla="*/ 562880 h 1231639"/>
                  <a:gd name="connsiteX4" fmla="*/ 562880 w 1231630"/>
                  <a:gd name="connsiteY4" fmla="*/ 0 h 1231639"/>
                  <a:gd name="connsiteX5" fmla="*/ 668750 w 1231630"/>
                  <a:gd name="connsiteY5" fmla="*/ 0 h 1231639"/>
                  <a:gd name="connsiteX6" fmla="*/ 1231630 w 1231630"/>
                  <a:gd name="connsiteY6" fmla="*/ 562880 h 1231639"/>
                  <a:gd name="connsiteX7" fmla="*/ 1231630 w 1231630"/>
                  <a:gd name="connsiteY7" fmla="*/ 668750 h 1231639"/>
                  <a:gd name="connsiteX8" fmla="*/ 668750 w 1231630"/>
                  <a:gd name="connsiteY8" fmla="*/ 1231640 h 1231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1630" h="1231639">
                    <a:moveTo>
                      <a:pt x="668750" y="1231640"/>
                    </a:moveTo>
                    <a:lnTo>
                      <a:pt x="562880" y="1231640"/>
                    </a:lnTo>
                    <a:cubicBezTo>
                      <a:pt x="253298" y="1231640"/>
                      <a:pt x="0" y="978341"/>
                      <a:pt x="0" y="668750"/>
                    </a:cubicBezTo>
                    <a:lnTo>
                      <a:pt x="0" y="562880"/>
                    </a:lnTo>
                    <a:cubicBezTo>
                      <a:pt x="0" y="253298"/>
                      <a:pt x="253298" y="0"/>
                      <a:pt x="562880" y="0"/>
                    </a:cubicBezTo>
                    <a:lnTo>
                      <a:pt x="668750" y="0"/>
                    </a:lnTo>
                    <a:cubicBezTo>
                      <a:pt x="978332" y="0"/>
                      <a:pt x="1231630" y="253298"/>
                      <a:pt x="1231630" y="562880"/>
                    </a:cubicBezTo>
                    <a:lnTo>
                      <a:pt x="1231630" y="668750"/>
                    </a:lnTo>
                    <a:cubicBezTo>
                      <a:pt x="1231630" y="978341"/>
                      <a:pt x="978332" y="1231640"/>
                      <a:pt x="668750" y="1231640"/>
                    </a:cubicBezTo>
                    <a:close/>
                  </a:path>
                </a:pathLst>
              </a:custGeom>
              <a:solidFill>
                <a:srgbClr val="741600">
                  <a:alpha val="3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3" name="Freeform: Shape 1462">
                <a:extLst>
                  <a:ext uri="{FF2B5EF4-FFF2-40B4-BE49-F238E27FC236}">
                    <a16:creationId xmlns:a16="http://schemas.microsoft.com/office/drawing/2014/main" id="{C1A484DC-2CD7-402A-801C-0B919B68815C}"/>
                  </a:ext>
                </a:extLst>
              </p:cNvPr>
              <p:cNvSpPr/>
              <p:nvPr/>
            </p:nvSpPr>
            <p:spPr>
              <a:xfrm>
                <a:off x="8419056" y="6157933"/>
                <a:ext cx="1226057" cy="1226067"/>
              </a:xfrm>
              <a:custGeom>
                <a:avLst/>
                <a:gdLst>
                  <a:gd name="connsiteX0" fmla="*/ 665721 w 1226057"/>
                  <a:gd name="connsiteY0" fmla="*/ 1226068 h 1226067"/>
                  <a:gd name="connsiteX1" fmla="*/ 560337 w 1226057"/>
                  <a:gd name="connsiteY1" fmla="*/ 1226068 h 1226067"/>
                  <a:gd name="connsiteX2" fmla="*/ 0 w 1226057"/>
                  <a:gd name="connsiteY2" fmla="*/ 665731 h 1226067"/>
                  <a:gd name="connsiteX3" fmla="*/ 0 w 1226057"/>
                  <a:gd name="connsiteY3" fmla="*/ 560337 h 1226067"/>
                  <a:gd name="connsiteX4" fmla="*/ 560337 w 1226057"/>
                  <a:gd name="connsiteY4" fmla="*/ 0 h 1226067"/>
                  <a:gd name="connsiteX5" fmla="*/ 665721 w 1226057"/>
                  <a:gd name="connsiteY5" fmla="*/ 0 h 1226067"/>
                  <a:gd name="connsiteX6" fmla="*/ 1226058 w 1226057"/>
                  <a:gd name="connsiteY6" fmla="*/ 560337 h 1226067"/>
                  <a:gd name="connsiteX7" fmla="*/ 1226058 w 1226057"/>
                  <a:gd name="connsiteY7" fmla="*/ 665731 h 1226067"/>
                  <a:gd name="connsiteX8" fmla="*/ 665721 w 1226057"/>
                  <a:gd name="connsiteY8" fmla="*/ 1226068 h 1226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6057" h="1226067">
                    <a:moveTo>
                      <a:pt x="665721" y="1226068"/>
                    </a:moveTo>
                    <a:lnTo>
                      <a:pt x="560337" y="1226068"/>
                    </a:lnTo>
                    <a:cubicBezTo>
                      <a:pt x="252155" y="1226068"/>
                      <a:pt x="0" y="973922"/>
                      <a:pt x="0" y="665731"/>
                    </a:cubicBezTo>
                    <a:lnTo>
                      <a:pt x="0" y="560337"/>
                    </a:lnTo>
                    <a:cubicBezTo>
                      <a:pt x="0" y="252155"/>
                      <a:pt x="252146" y="0"/>
                      <a:pt x="560337" y="0"/>
                    </a:cubicBezTo>
                    <a:lnTo>
                      <a:pt x="665721" y="0"/>
                    </a:lnTo>
                    <a:cubicBezTo>
                      <a:pt x="973903" y="0"/>
                      <a:pt x="1226058" y="252155"/>
                      <a:pt x="1226058" y="560337"/>
                    </a:cubicBezTo>
                    <a:lnTo>
                      <a:pt x="1226058" y="665731"/>
                    </a:lnTo>
                    <a:cubicBezTo>
                      <a:pt x="1226058" y="973922"/>
                      <a:pt x="973912" y="1226068"/>
                      <a:pt x="665721" y="1226068"/>
                    </a:cubicBezTo>
                    <a:close/>
                  </a:path>
                </a:pathLst>
              </a:custGeom>
              <a:solidFill>
                <a:srgbClr val="741600">
                  <a:alpha val="3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4EA6EEBA-D13B-4349-839E-CAF3CB5F9540}"/>
                  </a:ext>
                </a:extLst>
              </p:cNvPr>
              <p:cNvSpPr/>
              <p:nvPr/>
            </p:nvSpPr>
            <p:spPr>
              <a:xfrm>
                <a:off x="8421837" y="6160724"/>
                <a:ext cx="1220485" cy="1220485"/>
              </a:xfrm>
              <a:custGeom>
                <a:avLst/>
                <a:gdLst>
                  <a:gd name="connsiteX0" fmla="*/ 662702 w 1220485"/>
                  <a:gd name="connsiteY0" fmla="*/ 1220486 h 1220485"/>
                  <a:gd name="connsiteX1" fmla="*/ 557784 w 1220485"/>
                  <a:gd name="connsiteY1" fmla="*/ 1220486 h 1220485"/>
                  <a:gd name="connsiteX2" fmla="*/ 0 w 1220485"/>
                  <a:gd name="connsiteY2" fmla="*/ 662692 h 1220485"/>
                  <a:gd name="connsiteX3" fmla="*/ 0 w 1220485"/>
                  <a:gd name="connsiteY3" fmla="*/ 557784 h 1220485"/>
                  <a:gd name="connsiteX4" fmla="*/ 557784 w 1220485"/>
                  <a:gd name="connsiteY4" fmla="*/ 0 h 1220485"/>
                  <a:gd name="connsiteX5" fmla="*/ 662702 w 1220485"/>
                  <a:gd name="connsiteY5" fmla="*/ 0 h 1220485"/>
                  <a:gd name="connsiteX6" fmla="*/ 1220486 w 1220485"/>
                  <a:gd name="connsiteY6" fmla="*/ 557784 h 1220485"/>
                  <a:gd name="connsiteX7" fmla="*/ 1220486 w 1220485"/>
                  <a:gd name="connsiteY7" fmla="*/ 662692 h 1220485"/>
                  <a:gd name="connsiteX8" fmla="*/ 662702 w 1220485"/>
                  <a:gd name="connsiteY8" fmla="*/ 1220486 h 1220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485" h="1220485">
                    <a:moveTo>
                      <a:pt x="662702" y="1220486"/>
                    </a:moveTo>
                    <a:lnTo>
                      <a:pt x="557784" y="1220486"/>
                    </a:lnTo>
                    <a:cubicBezTo>
                      <a:pt x="251003" y="1220486"/>
                      <a:pt x="0" y="969483"/>
                      <a:pt x="0" y="662692"/>
                    </a:cubicBezTo>
                    <a:lnTo>
                      <a:pt x="0" y="557784"/>
                    </a:lnTo>
                    <a:cubicBezTo>
                      <a:pt x="0" y="251003"/>
                      <a:pt x="251003" y="0"/>
                      <a:pt x="557784" y="0"/>
                    </a:cubicBezTo>
                    <a:lnTo>
                      <a:pt x="662702" y="0"/>
                    </a:lnTo>
                    <a:cubicBezTo>
                      <a:pt x="969483" y="0"/>
                      <a:pt x="1220486" y="251003"/>
                      <a:pt x="1220486" y="557784"/>
                    </a:cubicBezTo>
                    <a:lnTo>
                      <a:pt x="1220486" y="662692"/>
                    </a:lnTo>
                    <a:cubicBezTo>
                      <a:pt x="1220486" y="969483"/>
                      <a:pt x="969483" y="1220486"/>
                      <a:pt x="662702" y="1220486"/>
                    </a:cubicBezTo>
                    <a:close/>
                  </a:path>
                </a:pathLst>
              </a:custGeom>
              <a:solidFill>
                <a:srgbClr val="741600">
                  <a:alpha val="4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D272CBE1-E2FA-4591-971C-59FBEBD2A7D9}"/>
                  </a:ext>
                </a:extLst>
              </p:cNvPr>
              <p:cNvSpPr/>
              <p:nvPr/>
            </p:nvSpPr>
            <p:spPr>
              <a:xfrm>
                <a:off x="8424628" y="6163525"/>
                <a:ext cx="1214913" cy="1214894"/>
              </a:xfrm>
              <a:custGeom>
                <a:avLst/>
                <a:gdLst>
                  <a:gd name="connsiteX0" fmla="*/ 659673 w 1214913"/>
                  <a:gd name="connsiteY0" fmla="*/ 1214895 h 1214894"/>
                  <a:gd name="connsiteX1" fmla="*/ 555241 w 1214913"/>
                  <a:gd name="connsiteY1" fmla="*/ 1214895 h 1214894"/>
                  <a:gd name="connsiteX2" fmla="*/ 0 w 1214913"/>
                  <a:gd name="connsiteY2" fmla="*/ 659663 h 1214894"/>
                  <a:gd name="connsiteX3" fmla="*/ 0 w 1214913"/>
                  <a:gd name="connsiteY3" fmla="*/ 555231 h 1214894"/>
                  <a:gd name="connsiteX4" fmla="*/ 555241 w 1214913"/>
                  <a:gd name="connsiteY4" fmla="*/ 0 h 1214894"/>
                  <a:gd name="connsiteX5" fmla="*/ 659673 w 1214913"/>
                  <a:gd name="connsiteY5" fmla="*/ 0 h 1214894"/>
                  <a:gd name="connsiteX6" fmla="*/ 1214914 w 1214913"/>
                  <a:gd name="connsiteY6" fmla="*/ 555231 h 1214894"/>
                  <a:gd name="connsiteX7" fmla="*/ 1214914 w 1214913"/>
                  <a:gd name="connsiteY7" fmla="*/ 659663 h 1214894"/>
                  <a:gd name="connsiteX8" fmla="*/ 659673 w 1214913"/>
                  <a:gd name="connsiteY8" fmla="*/ 1214895 h 12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4913" h="1214894">
                    <a:moveTo>
                      <a:pt x="659673" y="1214895"/>
                    </a:moveTo>
                    <a:lnTo>
                      <a:pt x="555241" y="1214895"/>
                    </a:lnTo>
                    <a:cubicBezTo>
                      <a:pt x="249860" y="1214895"/>
                      <a:pt x="0" y="965044"/>
                      <a:pt x="0" y="659663"/>
                    </a:cubicBezTo>
                    <a:lnTo>
                      <a:pt x="0" y="555231"/>
                    </a:lnTo>
                    <a:cubicBezTo>
                      <a:pt x="0" y="249850"/>
                      <a:pt x="249860" y="0"/>
                      <a:pt x="555241" y="0"/>
                    </a:cubicBezTo>
                    <a:lnTo>
                      <a:pt x="659673" y="0"/>
                    </a:lnTo>
                    <a:cubicBezTo>
                      <a:pt x="965054" y="0"/>
                      <a:pt x="1214914" y="249860"/>
                      <a:pt x="1214914" y="555231"/>
                    </a:cubicBezTo>
                    <a:lnTo>
                      <a:pt x="1214914" y="659663"/>
                    </a:lnTo>
                    <a:cubicBezTo>
                      <a:pt x="1214914" y="965044"/>
                      <a:pt x="965054" y="1214895"/>
                      <a:pt x="659673" y="1214895"/>
                    </a:cubicBezTo>
                    <a:close/>
                  </a:path>
                </a:pathLst>
              </a:custGeom>
              <a:solidFill>
                <a:srgbClr val="741600">
                  <a:alpha val="54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0400BD7B-2501-43B2-BD70-09BCEEBBAE55}"/>
                  </a:ext>
                </a:extLst>
              </p:cNvPr>
              <p:cNvSpPr/>
              <p:nvPr/>
            </p:nvSpPr>
            <p:spPr>
              <a:xfrm>
                <a:off x="8427419" y="6166306"/>
                <a:ext cx="1209332" cy="1209332"/>
              </a:xfrm>
              <a:custGeom>
                <a:avLst/>
                <a:gdLst>
                  <a:gd name="connsiteX0" fmla="*/ 656644 w 1209332"/>
                  <a:gd name="connsiteY0" fmla="*/ 1209332 h 1209332"/>
                  <a:gd name="connsiteX1" fmla="*/ 552688 w 1209332"/>
                  <a:gd name="connsiteY1" fmla="*/ 1209332 h 1209332"/>
                  <a:gd name="connsiteX2" fmla="*/ 0 w 1209332"/>
                  <a:gd name="connsiteY2" fmla="*/ 656644 h 1209332"/>
                  <a:gd name="connsiteX3" fmla="*/ 0 w 1209332"/>
                  <a:gd name="connsiteY3" fmla="*/ 552688 h 1209332"/>
                  <a:gd name="connsiteX4" fmla="*/ 552688 w 1209332"/>
                  <a:gd name="connsiteY4" fmla="*/ 0 h 1209332"/>
                  <a:gd name="connsiteX5" fmla="*/ 656644 w 1209332"/>
                  <a:gd name="connsiteY5" fmla="*/ 0 h 1209332"/>
                  <a:gd name="connsiteX6" fmla="*/ 1209332 w 1209332"/>
                  <a:gd name="connsiteY6" fmla="*/ 552688 h 1209332"/>
                  <a:gd name="connsiteX7" fmla="*/ 1209332 w 1209332"/>
                  <a:gd name="connsiteY7" fmla="*/ 656644 h 1209332"/>
                  <a:gd name="connsiteX8" fmla="*/ 656644 w 1209332"/>
                  <a:gd name="connsiteY8" fmla="*/ 1209332 h 1209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9332" h="1209332">
                    <a:moveTo>
                      <a:pt x="656644" y="1209332"/>
                    </a:moveTo>
                    <a:lnTo>
                      <a:pt x="552688" y="1209332"/>
                    </a:lnTo>
                    <a:cubicBezTo>
                      <a:pt x="248707" y="1209332"/>
                      <a:pt x="0" y="960625"/>
                      <a:pt x="0" y="656644"/>
                    </a:cubicBezTo>
                    <a:lnTo>
                      <a:pt x="0" y="552688"/>
                    </a:lnTo>
                    <a:cubicBezTo>
                      <a:pt x="0" y="248707"/>
                      <a:pt x="248707" y="0"/>
                      <a:pt x="552688" y="0"/>
                    </a:cubicBezTo>
                    <a:lnTo>
                      <a:pt x="656644" y="0"/>
                    </a:lnTo>
                    <a:cubicBezTo>
                      <a:pt x="960625" y="0"/>
                      <a:pt x="1209332" y="248707"/>
                      <a:pt x="1209332" y="552688"/>
                    </a:cubicBezTo>
                    <a:lnTo>
                      <a:pt x="1209332" y="656644"/>
                    </a:lnTo>
                    <a:cubicBezTo>
                      <a:pt x="1209332" y="960615"/>
                      <a:pt x="960625" y="1209332"/>
                      <a:pt x="656644" y="1209332"/>
                    </a:cubicBezTo>
                    <a:close/>
                  </a:path>
                </a:pathLst>
              </a:custGeom>
              <a:solidFill>
                <a:srgbClr val="741600">
                  <a:alpha val="62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B9AA436D-F3E1-46FF-A84C-21FE99B651FC}"/>
                  </a:ext>
                </a:extLst>
              </p:cNvPr>
              <p:cNvSpPr/>
              <p:nvPr/>
            </p:nvSpPr>
            <p:spPr>
              <a:xfrm>
                <a:off x="8430209" y="6169097"/>
                <a:ext cx="1203759" cy="1203750"/>
              </a:xfrm>
              <a:custGeom>
                <a:avLst/>
                <a:gdLst>
                  <a:gd name="connsiteX0" fmla="*/ 653615 w 1203759"/>
                  <a:gd name="connsiteY0" fmla="*/ 1203751 h 1203750"/>
                  <a:gd name="connsiteX1" fmla="*/ 550145 w 1203759"/>
                  <a:gd name="connsiteY1" fmla="*/ 1203751 h 1203750"/>
                  <a:gd name="connsiteX2" fmla="*/ 0 w 1203759"/>
                  <a:gd name="connsiteY2" fmla="*/ 653615 h 1203750"/>
                  <a:gd name="connsiteX3" fmla="*/ 0 w 1203759"/>
                  <a:gd name="connsiteY3" fmla="*/ 550135 h 1203750"/>
                  <a:gd name="connsiteX4" fmla="*/ 550145 w 1203759"/>
                  <a:gd name="connsiteY4" fmla="*/ 0 h 1203750"/>
                  <a:gd name="connsiteX5" fmla="*/ 653615 w 1203759"/>
                  <a:gd name="connsiteY5" fmla="*/ 0 h 1203750"/>
                  <a:gd name="connsiteX6" fmla="*/ 1203760 w 1203759"/>
                  <a:gd name="connsiteY6" fmla="*/ 550135 h 1203750"/>
                  <a:gd name="connsiteX7" fmla="*/ 1203760 w 1203759"/>
                  <a:gd name="connsiteY7" fmla="*/ 653615 h 1203750"/>
                  <a:gd name="connsiteX8" fmla="*/ 653615 w 1203759"/>
                  <a:gd name="connsiteY8" fmla="*/ 1203751 h 120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3759" h="1203750">
                    <a:moveTo>
                      <a:pt x="653615" y="1203751"/>
                    </a:moveTo>
                    <a:lnTo>
                      <a:pt x="550145" y="1203751"/>
                    </a:lnTo>
                    <a:cubicBezTo>
                      <a:pt x="247564" y="1203751"/>
                      <a:pt x="0" y="956186"/>
                      <a:pt x="0" y="653615"/>
                    </a:cubicBezTo>
                    <a:lnTo>
                      <a:pt x="0" y="550135"/>
                    </a:lnTo>
                    <a:cubicBezTo>
                      <a:pt x="0" y="247555"/>
                      <a:pt x="247564" y="0"/>
                      <a:pt x="550145" y="0"/>
                    </a:cubicBezTo>
                    <a:lnTo>
                      <a:pt x="653615" y="0"/>
                    </a:lnTo>
                    <a:cubicBezTo>
                      <a:pt x="956196" y="0"/>
                      <a:pt x="1203760" y="247564"/>
                      <a:pt x="1203760" y="550135"/>
                    </a:cubicBezTo>
                    <a:lnTo>
                      <a:pt x="1203760" y="653615"/>
                    </a:lnTo>
                    <a:cubicBezTo>
                      <a:pt x="1203750" y="956186"/>
                      <a:pt x="956186" y="1203751"/>
                      <a:pt x="653615" y="1203751"/>
                    </a:cubicBezTo>
                    <a:close/>
                  </a:path>
                </a:pathLst>
              </a:custGeom>
              <a:solidFill>
                <a:srgbClr val="741600">
                  <a:alpha val="6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76EE3319-AD08-4CF9-A078-ACD6340B0B0E}"/>
                  </a:ext>
                </a:extLst>
              </p:cNvPr>
              <p:cNvSpPr/>
              <p:nvPr/>
            </p:nvSpPr>
            <p:spPr>
              <a:xfrm>
                <a:off x="8433000" y="6171878"/>
                <a:ext cx="1198178" cy="1198178"/>
              </a:xfrm>
              <a:custGeom>
                <a:avLst/>
                <a:gdLst>
                  <a:gd name="connsiteX0" fmla="*/ 650586 w 1198178"/>
                  <a:gd name="connsiteY0" fmla="*/ 1198178 h 1198178"/>
                  <a:gd name="connsiteX1" fmla="*/ 547592 w 1198178"/>
                  <a:gd name="connsiteY1" fmla="*/ 1198178 h 1198178"/>
                  <a:gd name="connsiteX2" fmla="*/ 0 w 1198178"/>
                  <a:gd name="connsiteY2" fmla="*/ 650586 h 1198178"/>
                  <a:gd name="connsiteX3" fmla="*/ 0 w 1198178"/>
                  <a:gd name="connsiteY3" fmla="*/ 547592 h 1198178"/>
                  <a:gd name="connsiteX4" fmla="*/ 547592 w 1198178"/>
                  <a:gd name="connsiteY4" fmla="*/ 0 h 1198178"/>
                  <a:gd name="connsiteX5" fmla="*/ 650586 w 1198178"/>
                  <a:gd name="connsiteY5" fmla="*/ 0 h 1198178"/>
                  <a:gd name="connsiteX6" fmla="*/ 1198178 w 1198178"/>
                  <a:gd name="connsiteY6" fmla="*/ 547592 h 1198178"/>
                  <a:gd name="connsiteX7" fmla="*/ 1198178 w 1198178"/>
                  <a:gd name="connsiteY7" fmla="*/ 650586 h 1198178"/>
                  <a:gd name="connsiteX8" fmla="*/ 650586 w 1198178"/>
                  <a:gd name="connsiteY8" fmla="*/ 1198178 h 1198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8178" h="1198178">
                    <a:moveTo>
                      <a:pt x="650586" y="1198178"/>
                    </a:moveTo>
                    <a:lnTo>
                      <a:pt x="547592" y="1198178"/>
                    </a:lnTo>
                    <a:cubicBezTo>
                      <a:pt x="246421" y="1198178"/>
                      <a:pt x="0" y="951757"/>
                      <a:pt x="0" y="650586"/>
                    </a:cubicBezTo>
                    <a:lnTo>
                      <a:pt x="0" y="547592"/>
                    </a:lnTo>
                    <a:cubicBezTo>
                      <a:pt x="0" y="246412"/>
                      <a:pt x="246421" y="0"/>
                      <a:pt x="547592" y="0"/>
                    </a:cubicBezTo>
                    <a:lnTo>
                      <a:pt x="650586" y="0"/>
                    </a:lnTo>
                    <a:cubicBezTo>
                      <a:pt x="951767" y="0"/>
                      <a:pt x="1198178" y="246421"/>
                      <a:pt x="1198178" y="547592"/>
                    </a:cubicBezTo>
                    <a:lnTo>
                      <a:pt x="1198178" y="650586"/>
                    </a:lnTo>
                    <a:cubicBezTo>
                      <a:pt x="1198178" y="951767"/>
                      <a:pt x="951757" y="1198178"/>
                      <a:pt x="650586" y="1198178"/>
                    </a:cubicBezTo>
                    <a:close/>
                  </a:path>
                </a:pathLst>
              </a:custGeom>
              <a:solidFill>
                <a:srgbClr val="741600">
                  <a:alpha val="7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30BAB0A5-573F-4223-A55E-3B9F449BA743}"/>
                  </a:ext>
                </a:extLst>
              </p:cNvPr>
              <p:cNvSpPr/>
              <p:nvPr/>
            </p:nvSpPr>
            <p:spPr>
              <a:xfrm>
                <a:off x="8435772" y="6174659"/>
                <a:ext cx="1192615" cy="1192615"/>
              </a:xfrm>
              <a:custGeom>
                <a:avLst/>
                <a:gdLst>
                  <a:gd name="connsiteX0" fmla="*/ 647567 w 1192615"/>
                  <a:gd name="connsiteY0" fmla="*/ 1192616 h 1192615"/>
                  <a:gd name="connsiteX1" fmla="*/ 545049 w 1192615"/>
                  <a:gd name="connsiteY1" fmla="*/ 1192616 h 1192615"/>
                  <a:gd name="connsiteX2" fmla="*/ 0 w 1192615"/>
                  <a:gd name="connsiteY2" fmla="*/ 647567 h 1192615"/>
                  <a:gd name="connsiteX3" fmla="*/ 0 w 1192615"/>
                  <a:gd name="connsiteY3" fmla="*/ 545049 h 1192615"/>
                  <a:gd name="connsiteX4" fmla="*/ 545049 w 1192615"/>
                  <a:gd name="connsiteY4" fmla="*/ 0 h 1192615"/>
                  <a:gd name="connsiteX5" fmla="*/ 647567 w 1192615"/>
                  <a:gd name="connsiteY5" fmla="*/ 0 h 1192615"/>
                  <a:gd name="connsiteX6" fmla="*/ 1192616 w 1192615"/>
                  <a:gd name="connsiteY6" fmla="*/ 545049 h 1192615"/>
                  <a:gd name="connsiteX7" fmla="*/ 1192616 w 1192615"/>
                  <a:gd name="connsiteY7" fmla="*/ 647567 h 1192615"/>
                  <a:gd name="connsiteX8" fmla="*/ 647567 w 1192615"/>
                  <a:gd name="connsiteY8" fmla="*/ 1192616 h 11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2615" h="1192615">
                    <a:moveTo>
                      <a:pt x="647567" y="1192616"/>
                    </a:moveTo>
                    <a:lnTo>
                      <a:pt x="545049" y="1192616"/>
                    </a:lnTo>
                    <a:cubicBezTo>
                      <a:pt x="245269" y="1192616"/>
                      <a:pt x="0" y="947347"/>
                      <a:pt x="0" y="647567"/>
                    </a:cubicBezTo>
                    <a:lnTo>
                      <a:pt x="0" y="545049"/>
                    </a:lnTo>
                    <a:cubicBezTo>
                      <a:pt x="0" y="245269"/>
                      <a:pt x="245269" y="0"/>
                      <a:pt x="545049" y="0"/>
                    </a:cubicBezTo>
                    <a:lnTo>
                      <a:pt x="647567" y="0"/>
                    </a:lnTo>
                    <a:cubicBezTo>
                      <a:pt x="947347" y="0"/>
                      <a:pt x="1192616" y="245269"/>
                      <a:pt x="1192616" y="545049"/>
                    </a:cubicBezTo>
                    <a:lnTo>
                      <a:pt x="1192616" y="647567"/>
                    </a:lnTo>
                    <a:cubicBezTo>
                      <a:pt x="1192616" y="947338"/>
                      <a:pt x="947347" y="1192616"/>
                      <a:pt x="647567" y="1192616"/>
                    </a:cubicBezTo>
                    <a:close/>
                  </a:path>
                </a:pathLst>
              </a:custGeom>
              <a:solidFill>
                <a:srgbClr val="741600">
                  <a:alpha val="8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0" name="Freeform: Shape 1469">
                <a:extLst>
                  <a:ext uri="{FF2B5EF4-FFF2-40B4-BE49-F238E27FC236}">
                    <a16:creationId xmlns:a16="http://schemas.microsoft.com/office/drawing/2014/main" id="{84BCF3E2-C463-4DCB-BB42-C8A842397A9D}"/>
                  </a:ext>
                </a:extLst>
              </p:cNvPr>
              <p:cNvSpPr/>
              <p:nvPr/>
            </p:nvSpPr>
            <p:spPr>
              <a:xfrm>
                <a:off x="8438563" y="6177460"/>
                <a:ext cx="1187034" cy="1187024"/>
              </a:xfrm>
              <a:custGeom>
                <a:avLst/>
                <a:gdLst>
                  <a:gd name="connsiteX0" fmla="*/ 644538 w 1187034"/>
                  <a:gd name="connsiteY0" fmla="*/ 1187025 h 1187024"/>
                  <a:gd name="connsiteX1" fmla="*/ 542496 w 1187034"/>
                  <a:gd name="connsiteY1" fmla="*/ 1187025 h 1187024"/>
                  <a:gd name="connsiteX2" fmla="*/ 0 w 1187034"/>
                  <a:gd name="connsiteY2" fmla="*/ 644528 h 1187024"/>
                  <a:gd name="connsiteX3" fmla="*/ 0 w 1187034"/>
                  <a:gd name="connsiteY3" fmla="*/ 542496 h 1187024"/>
                  <a:gd name="connsiteX4" fmla="*/ 542496 w 1187034"/>
                  <a:gd name="connsiteY4" fmla="*/ 0 h 1187024"/>
                  <a:gd name="connsiteX5" fmla="*/ 644538 w 1187034"/>
                  <a:gd name="connsiteY5" fmla="*/ 0 h 1187024"/>
                  <a:gd name="connsiteX6" fmla="*/ 1187034 w 1187034"/>
                  <a:gd name="connsiteY6" fmla="*/ 542496 h 1187024"/>
                  <a:gd name="connsiteX7" fmla="*/ 1187034 w 1187034"/>
                  <a:gd name="connsiteY7" fmla="*/ 644528 h 1187024"/>
                  <a:gd name="connsiteX8" fmla="*/ 644538 w 1187034"/>
                  <a:gd name="connsiteY8" fmla="*/ 1187025 h 1187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7034" h="1187024">
                    <a:moveTo>
                      <a:pt x="644538" y="1187025"/>
                    </a:moveTo>
                    <a:lnTo>
                      <a:pt x="542496" y="1187025"/>
                    </a:lnTo>
                    <a:cubicBezTo>
                      <a:pt x="244126" y="1187025"/>
                      <a:pt x="0" y="942908"/>
                      <a:pt x="0" y="644528"/>
                    </a:cubicBezTo>
                    <a:lnTo>
                      <a:pt x="0" y="542496"/>
                    </a:lnTo>
                    <a:cubicBezTo>
                      <a:pt x="0" y="244126"/>
                      <a:pt x="244126" y="0"/>
                      <a:pt x="542496" y="0"/>
                    </a:cubicBezTo>
                    <a:lnTo>
                      <a:pt x="644538" y="0"/>
                    </a:lnTo>
                    <a:cubicBezTo>
                      <a:pt x="942908" y="0"/>
                      <a:pt x="1187034" y="244126"/>
                      <a:pt x="1187034" y="542496"/>
                    </a:cubicBezTo>
                    <a:lnTo>
                      <a:pt x="1187034" y="644528"/>
                    </a:lnTo>
                    <a:cubicBezTo>
                      <a:pt x="1187034" y="942908"/>
                      <a:pt x="942918" y="1187025"/>
                      <a:pt x="644538" y="1187025"/>
                    </a:cubicBezTo>
                    <a:close/>
                  </a:path>
                </a:pathLst>
              </a:custGeom>
              <a:solidFill>
                <a:srgbClr val="741600">
                  <a:alpha val="92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1" name="Freeform: Shape 1470">
                <a:extLst>
                  <a:ext uri="{FF2B5EF4-FFF2-40B4-BE49-F238E27FC236}">
                    <a16:creationId xmlns:a16="http://schemas.microsoft.com/office/drawing/2014/main" id="{129995EB-C601-4096-AAA1-3521CEAD902D}"/>
                  </a:ext>
                </a:extLst>
              </p:cNvPr>
              <p:cNvSpPr/>
              <p:nvPr/>
            </p:nvSpPr>
            <p:spPr>
              <a:xfrm>
                <a:off x="8441354" y="6180231"/>
                <a:ext cx="1181461" cy="1181461"/>
              </a:xfrm>
              <a:custGeom>
                <a:avLst/>
                <a:gdLst>
                  <a:gd name="connsiteX0" fmla="*/ 641509 w 1181461"/>
                  <a:gd name="connsiteY0" fmla="*/ 1181462 h 1181461"/>
                  <a:gd name="connsiteX1" fmla="*/ 539953 w 1181461"/>
                  <a:gd name="connsiteY1" fmla="*/ 1181462 h 1181461"/>
                  <a:gd name="connsiteX2" fmla="*/ 0 w 1181461"/>
                  <a:gd name="connsiteY2" fmla="*/ 641509 h 1181461"/>
                  <a:gd name="connsiteX3" fmla="*/ 0 w 1181461"/>
                  <a:gd name="connsiteY3" fmla="*/ 539953 h 1181461"/>
                  <a:gd name="connsiteX4" fmla="*/ 539953 w 1181461"/>
                  <a:gd name="connsiteY4" fmla="*/ 0 h 1181461"/>
                  <a:gd name="connsiteX5" fmla="*/ 641509 w 1181461"/>
                  <a:gd name="connsiteY5" fmla="*/ 0 h 1181461"/>
                  <a:gd name="connsiteX6" fmla="*/ 1181462 w 1181461"/>
                  <a:gd name="connsiteY6" fmla="*/ 539953 h 1181461"/>
                  <a:gd name="connsiteX7" fmla="*/ 1181462 w 1181461"/>
                  <a:gd name="connsiteY7" fmla="*/ 641509 h 1181461"/>
                  <a:gd name="connsiteX8" fmla="*/ 641509 w 1181461"/>
                  <a:gd name="connsiteY8" fmla="*/ 1181462 h 118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1461" h="1181461">
                    <a:moveTo>
                      <a:pt x="641509" y="1181462"/>
                    </a:moveTo>
                    <a:lnTo>
                      <a:pt x="539953" y="1181462"/>
                    </a:lnTo>
                    <a:cubicBezTo>
                      <a:pt x="242983" y="1181462"/>
                      <a:pt x="0" y="938489"/>
                      <a:pt x="0" y="641509"/>
                    </a:cubicBezTo>
                    <a:lnTo>
                      <a:pt x="0" y="539953"/>
                    </a:lnTo>
                    <a:cubicBezTo>
                      <a:pt x="0" y="242983"/>
                      <a:pt x="242973" y="0"/>
                      <a:pt x="539953" y="0"/>
                    </a:cubicBezTo>
                    <a:lnTo>
                      <a:pt x="641509" y="0"/>
                    </a:lnTo>
                    <a:cubicBezTo>
                      <a:pt x="938479" y="0"/>
                      <a:pt x="1181462" y="242973"/>
                      <a:pt x="1181462" y="539953"/>
                    </a:cubicBezTo>
                    <a:lnTo>
                      <a:pt x="1181462" y="641509"/>
                    </a:lnTo>
                    <a:cubicBezTo>
                      <a:pt x="1181453" y="938489"/>
                      <a:pt x="938479" y="1181462"/>
                      <a:pt x="641509" y="1181462"/>
                    </a:cubicBezTo>
                    <a:close/>
                  </a:path>
                </a:pathLst>
              </a:custGeom>
              <a:solidFill>
                <a:srgbClr val="7416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14826EF9-9428-490E-B0CC-8C9CD793C8DC}"/>
                </a:ext>
              </a:extLst>
            </p:cNvPr>
            <p:cNvSpPr/>
            <p:nvPr/>
          </p:nvSpPr>
          <p:spPr>
            <a:xfrm>
              <a:off x="16148479" y="-1559854"/>
              <a:ext cx="1138104" cy="1138113"/>
            </a:xfrm>
            <a:custGeom>
              <a:avLst/>
              <a:gdLst>
                <a:gd name="connsiteX0" fmla="*/ 617963 w 1138104"/>
                <a:gd name="connsiteY0" fmla="*/ 1138114 h 1138113"/>
                <a:gd name="connsiteX1" fmla="*/ 520132 w 1138104"/>
                <a:gd name="connsiteY1" fmla="*/ 1138114 h 1138113"/>
                <a:gd name="connsiteX2" fmla="*/ 0 w 1138104"/>
                <a:gd name="connsiteY2" fmla="*/ 617973 h 1138113"/>
                <a:gd name="connsiteX3" fmla="*/ 0 w 1138104"/>
                <a:gd name="connsiteY3" fmla="*/ 520141 h 1138113"/>
                <a:gd name="connsiteX4" fmla="*/ 520132 w 1138104"/>
                <a:gd name="connsiteY4" fmla="*/ 0 h 1138113"/>
                <a:gd name="connsiteX5" fmla="*/ 617963 w 1138104"/>
                <a:gd name="connsiteY5" fmla="*/ 0 h 1138113"/>
                <a:gd name="connsiteX6" fmla="*/ 1138104 w 1138104"/>
                <a:gd name="connsiteY6" fmla="*/ 520141 h 1138113"/>
                <a:gd name="connsiteX7" fmla="*/ 1138104 w 1138104"/>
                <a:gd name="connsiteY7" fmla="*/ 617973 h 1138113"/>
                <a:gd name="connsiteX8" fmla="*/ 617963 w 1138104"/>
                <a:gd name="connsiteY8" fmla="*/ 1138114 h 11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8104" h="1138113">
                  <a:moveTo>
                    <a:pt x="617963" y="1138114"/>
                  </a:moveTo>
                  <a:lnTo>
                    <a:pt x="520132" y="1138114"/>
                  </a:lnTo>
                  <a:cubicBezTo>
                    <a:pt x="234058" y="1138114"/>
                    <a:pt x="0" y="904056"/>
                    <a:pt x="0" y="617973"/>
                  </a:cubicBezTo>
                  <a:lnTo>
                    <a:pt x="0" y="520141"/>
                  </a:lnTo>
                  <a:cubicBezTo>
                    <a:pt x="0" y="234067"/>
                    <a:pt x="234058" y="0"/>
                    <a:pt x="520132" y="0"/>
                  </a:cubicBezTo>
                  <a:lnTo>
                    <a:pt x="617963" y="0"/>
                  </a:lnTo>
                  <a:cubicBezTo>
                    <a:pt x="904037" y="0"/>
                    <a:pt x="1138104" y="234067"/>
                    <a:pt x="1138104" y="520141"/>
                  </a:cubicBezTo>
                  <a:lnTo>
                    <a:pt x="1138104" y="617973"/>
                  </a:lnTo>
                  <a:cubicBezTo>
                    <a:pt x="1138104" y="904056"/>
                    <a:pt x="904037" y="1138114"/>
                    <a:pt x="617963" y="1138114"/>
                  </a:cubicBezTo>
                  <a:close/>
                </a:path>
              </a:pathLst>
            </a:custGeom>
            <a:solidFill>
              <a:srgbClr val="F06B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3F6E3D71-6CA1-467B-957B-505276FCC177}"/>
                </a:ext>
              </a:extLst>
            </p:cNvPr>
            <p:cNvSpPr/>
            <p:nvPr/>
          </p:nvSpPr>
          <p:spPr>
            <a:xfrm>
              <a:off x="16195685" y="-1520954"/>
              <a:ext cx="1043663" cy="1043654"/>
            </a:xfrm>
            <a:custGeom>
              <a:avLst/>
              <a:gdLst>
                <a:gd name="connsiteX0" fmla="*/ 566690 w 1043663"/>
                <a:gd name="connsiteY0" fmla="*/ 1043654 h 1043654"/>
                <a:gd name="connsiteX1" fmla="*/ 476974 w 1043663"/>
                <a:gd name="connsiteY1" fmla="*/ 1043654 h 1043654"/>
                <a:gd name="connsiteX2" fmla="*/ 0 w 1043663"/>
                <a:gd name="connsiteY2" fmla="*/ 566680 h 1043654"/>
                <a:gd name="connsiteX3" fmla="*/ 0 w 1043663"/>
                <a:gd name="connsiteY3" fmla="*/ 476974 h 1043654"/>
                <a:gd name="connsiteX4" fmla="*/ 476974 w 1043663"/>
                <a:gd name="connsiteY4" fmla="*/ 0 h 1043654"/>
                <a:gd name="connsiteX5" fmla="*/ 566690 w 1043663"/>
                <a:gd name="connsiteY5" fmla="*/ 0 h 1043654"/>
                <a:gd name="connsiteX6" fmla="*/ 1043664 w 1043663"/>
                <a:gd name="connsiteY6" fmla="*/ 476974 h 1043654"/>
                <a:gd name="connsiteX7" fmla="*/ 1043664 w 1043663"/>
                <a:gd name="connsiteY7" fmla="*/ 566680 h 1043654"/>
                <a:gd name="connsiteX8" fmla="*/ 566690 w 1043663"/>
                <a:gd name="connsiteY8" fmla="*/ 1043654 h 1043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663" h="1043654">
                  <a:moveTo>
                    <a:pt x="566690" y="1043654"/>
                  </a:moveTo>
                  <a:lnTo>
                    <a:pt x="476974" y="1043654"/>
                  </a:lnTo>
                  <a:cubicBezTo>
                    <a:pt x="214636" y="1043654"/>
                    <a:pt x="0" y="829018"/>
                    <a:pt x="0" y="566680"/>
                  </a:cubicBezTo>
                  <a:lnTo>
                    <a:pt x="0" y="476974"/>
                  </a:lnTo>
                  <a:cubicBezTo>
                    <a:pt x="0" y="214636"/>
                    <a:pt x="214646" y="0"/>
                    <a:pt x="476974" y="0"/>
                  </a:cubicBezTo>
                  <a:lnTo>
                    <a:pt x="566690" y="0"/>
                  </a:lnTo>
                  <a:cubicBezTo>
                    <a:pt x="829028" y="0"/>
                    <a:pt x="1043664" y="214636"/>
                    <a:pt x="1043664" y="476974"/>
                  </a:cubicBezTo>
                  <a:lnTo>
                    <a:pt x="1043664" y="566680"/>
                  </a:lnTo>
                  <a:cubicBezTo>
                    <a:pt x="1043673" y="829008"/>
                    <a:pt x="829028" y="1043654"/>
                    <a:pt x="566690" y="1043654"/>
                  </a:cubicBezTo>
                  <a:close/>
                </a:path>
              </a:pathLst>
            </a:custGeom>
            <a:solidFill>
              <a:srgbClr val="F06F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B31C3FB8-CF93-4C4D-B415-D1FC9F7F340E}"/>
                </a:ext>
              </a:extLst>
            </p:cNvPr>
            <p:cNvSpPr/>
            <p:nvPr/>
          </p:nvSpPr>
          <p:spPr>
            <a:xfrm>
              <a:off x="16190462" y="-800695"/>
              <a:ext cx="1061191" cy="378954"/>
            </a:xfrm>
            <a:custGeom>
              <a:avLst/>
              <a:gdLst>
                <a:gd name="connsiteX0" fmla="*/ 1008262 w 1061191"/>
                <a:gd name="connsiteY0" fmla="*/ 14900 h 378954"/>
                <a:gd name="connsiteX1" fmla="*/ 550615 w 1061191"/>
                <a:gd name="connsiteY1" fmla="*/ 211543 h 378954"/>
                <a:gd name="connsiteX2" fmla="*/ 531736 w 1061191"/>
                <a:gd name="connsiteY2" fmla="*/ 211439 h 378954"/>
                <a:gd name="connsiteX3" fmla="*/ 531736 w 1061191"/>
                <a:gd name="connsiteY3" fmla="*/ 211334 h 378954"/>
                <a:gd name="connsiteX4" fmla="*/ 527602 w 1061191"/>
                <a:gd name="connsiteY4" fmla="*/ 211391 h 378954"/>
                <a:gd name="connsiteX5" fmla="*/ 523478 w 1061191"/>
                <a:gd name="connsiteY5" fmla="*/ 211334 h 378954"/>
                <a:gd name="connsiteX6" fmla="*/ 523478 w 1061191"/>
                <a:gd name="connsiteY6" fmla="*/ 211439 h 378954"/>
                <a:gd name="connsiteX7" fmla="*/ 504600 w 1061191"/>
                <a:gd name="connsiteY7" fmla="*/ 211543 h 378954"/>
                <a:gd name="connsiteX8" fmla="*/ 46952 w 1061191"/>
                <a:gd name="connsiteY8" fmla="*/ 14900 h 378954"/>
                <a:gd name="connsiteX9" fmla="*/ 6471 w 1061191"/>
                <a:gd name="connsiteY9" fmla="*/ 74574 h 378954"/>
                <a:gd name="connsiteX10" fmla="*/ 479311 w 1061191"/>
                <a:gd name="connsiteY10" fmla="*/ 378955 h 378954"/>
                <a:gd name="connsiteX11" fmla="*/ 523478 w 1061191"/>
                <a:gd name="connsiteY11" fmla="*/ 378955 h 378954"/>
                <a:gd name="connsiteX12" fmla="*/ 531736 w 1061191"/>
                <a:gd name="connsiteY12" fmla="*/ 378955 h 378954"/>
                <a:gd name="connsiteX13" fmla="*/ 575904 w 1061191"/>
                <a:gd name="connsiteY13" fmla="*/ 378955 h 378954"/>
                <a:gd name="connsiteX14" fmla="*/ 1048744 w 1061191"/>
                <a:gd name="connsiteY14" fmla="*/ 74574 h 378954"/>
                <a:gd name="connsiteX15" fmla="*/ 1008262 w 1061191"/>
                <a:gd name="connsiteY15" fmla="*/ 14900 h 37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61191" h="378954">
                  <a:moveTo>
                    <a:pt x="1008262" y="14900"/>
                  </a:moveTo>
                  <a:cubicBezTo>
                    <a:pt x="803980" y="-54557"/>
                    <a:pt x="858091" y="211543"/>
                    <a:pt x="550615" y="211543"/>
                  </a:cubicBezTo>
                  <a:cubicBezTo>
                    <a:pt x="546509" y="211543"/>
                    <a:pt x="538499" y="211505"/>
                    <a:pt x="531736" y="211439"/>
                  </a:cubicBezTo>
                  <a:lnTo>
                    <a:pt x="531736" y="211334"/>
                  </a:lnTo>
                  <a:cubicBezTo>
                    <a:pt x="530603" y="211353"/>
                    <a:pt x="529155" y="211372"/>
                    <a:pt x="527602" y="211391"/>
                  </a:cubicBezTo>
                  <a:cubicBezTo>
                    <a:pt x="526050" y="211372"/>
                    <a:pt x="524612" y="211353"/>
                    <a:pt x="523478" y="211334"/>
                  </a:cubicBezTo>
                  <a:lnTo>
                    <a:pt x="523478" y="211439"/>
                  </a:lnTo>
                  <a:cubicBezTo>
                    <a:pt x="516715" y="211505"/>
                    <a:pt x="508705" y="211543"/>
                    <a:pt x="504600" y="211543"/>
                  </a:cubicBezTo>
                  <a:cubicBezTo>
                    <a:pt x="208801" y="211543"/>
                    <a:pt x="208801" y="-66406"/>
                    <a:pt x="46952" y="14900"/>
                  </a:cubicBezTo>
                  <a:cubicBezTo>
                    <a:pt x="-24895" y="50999"/>
                    <a:pt x="7337" y="73297"/>
                    <a:pt x="6471" y="74574"/>
                  </a:cubicBezTo>
                  <a:cubicBezTo>
                    <a:pt x="88852" y="253720"/>
                    <a:pt x="270104" y="378955"/>
                    <a:pt x="479311" y="378955"/>
                  </a:cubicBezTo>
                  <a:lnTo>
                    <a:pt x="523478" y="378955"/>
                  </a:lnTo>
                  <a:lnTo>
                    <a:pt x="531736" y="378955"/>
                  </a:lnTo>
                  <a:lnTo>
                    <a:pt x="575904" y="378955"/>
                  </a:lnTo>
                  <a:cubicBezTo>
                    <a:pt x="785101" y="378955"/>
                    <a:pt x="966362" y="253720"/>
                    <a:pt x="1048744" y="74574"/>
                  </a:cubicBezTo>
                  <a:cubicBezTo>
                    <a:pt x="1047887" y="73297"/>
                    <a:pt x="1096121" y="44770"/>
                    <a:pt x="1008262" y="14900"/>
                  </a:cubicBezTo>
                  <a:close/>
                </a:path>
              </a:pathLst>
            </a:custGeom>
            <a:solidFill>
              <a:srgbClr val="C80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75" name="Graphic 12">
              <a:extLst>
                <a:ext uri="{FF2B5EF4-FFF2-40B4-BE49-F238E27FC236}">
                  <a16:creationId xmlns:a16="http://schemas.microsoft.com/office/drawing/2014/main" id="{CD456321-B0B3-4F5A-928D-8DF9A0881FDF}"/>
                </a:ext>
              </a:extLst>
            </p:cNvPr>
            <p:cNvGrpSpPr/>
            <p:nvPr/>
          </p:nvGrpSpPr>
          <p:grpSpPr>
            <a:xfrm>
              <a:off x="16148460" y="-1035760"/>
              <a:ext cx="1138123" cy="623258"/>
              <a:chOff x="8463023" y="6726004"/>
              <a:chExt cx="1138123" cy="623258"/>
            </a:xfrm>
          </p:grpSpPr>
          <p:sp>
            <p:nvSpPr>
              <p:cNvPr id="1476" name="Freeform: Shape 1475">
                <a:extLst>
                  <a:ext uri="{FF2B5EF4-FFF2-40B4-BE49-F238E27FC236}">
                    <a16:creationId xmlns:a16="http://schemas.microsoft.com/office/drawing/2014/main" id="{FB958A02-1844-4E0E-AC3A-83D8529AD7EB}"/>
                  </a:ext>
                </a:extLst>
              </p:cNvPr>
              <p:cNvSpPr/>
              <p:nvPr/>
            </p:nvSpPr>
            <p:spPr>
              <a:xfrm>
                <a:off x="8463033" y="6726004"/>
                <a:ext cx="1138104" cy="623258"/>
              </a:xfrm>
              <a:custGeom>
                <a:avLst/>
                <a:gdLst>
                  <a:gd name="connsiteX0" fmla="*/ 617972 w 1138104"/>
                  <a:gd name="connsiteY0" fmla="*/ 514855 h 623258"/>
                  <a:gd name="connsiteX1" fmla="*/ 520141 w 1138104"/>
                  <a:gd name="connsiteY1" fmla="*/ 514855 h 623258"/>
                  <a:gd name="connsiteX2" fmla="*/ 133 w 1138104"/>
                  <a:gd name="connsiteY2" fmla="*/ 0 h 623258"/>
                  <a:gd name="connsiteX3" fmla="*/ 0 w 1138104"/>
                  <a:gd name="connsiteY3" fmla="*/ 5286 h 623258"/>
                  <a:gd name="connsiteX4" fmla="*/ 0 w 1138104"/>
                  <a:gd name="connsiteY4" fmla="*/ 103118 h 623258"/>
                  <a:gd name="connsiteX5" fmla="*/ 520132 w 1138104"/>
                  <a:gd name="connsiteY5" fmla="*/ 623259 h 623258"/>
                  <a:gd name="connsiteX6" fmla="*/ 617963 w 1138104"/>
                  <a:gd name="connsiteY6" fmla="*/ 623259 h 623258"/>
                  <a:gd name="connsiteX7" fmla="*/ 1138104 w 1138104"/>
                  <a:gd name="connsiteY7" fmla="*/ 103118 h 623258"/>
                  <a:gd name="connsiteX8" fmla="*/ 1138104 w 1138104"/>
                  <a:gd name="connsiteY8" fmla="*/ 5286 h 623258"/>
                  <a:gd name="connsiteX9" fmla="*/ 1137971 w 1138104"/>
                  <a:gd name="connsiteY9" fmla="*/ 0 h 623258"/>
                  <a:gd name="connsiteX10" fmla="*/ 617972 w 1138104"/>
                  <a:gd name="connsiteY10" fmla="*/ 514855 h 623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8104" h="623258">
                    <a:moveTo>
                      <a:pt x="617972" y="514855"/>
                    </a:moveTo>
                    <a:lnTo>
                      <a:pt x="520141" y="514855"/>
                    </a:lnTo>
                    <a:cubicBezTo>
                      <a:pt x="235839" y="514855"/>
                      <a:pt x="3010" y="283664"/>
                      <a:pt x="133" y="0"/>
                    </a:cubicBezTo>
                    <a:cubicBezTo>
                      <a:pt x="114" y="1772"/>
                      <a:pt x="0" y="3515"/>
                      <a:pt x="0" y="5286"/>
                    </a:cubicBezTo>
                    <a:lnTo>
                      <a:pt x="0" y="103118"/>
                    </a:lnTo>
                    <a:cubicBezTo>
                      <a:pt x="0" y="389192"/>
                      <a:pt x="234058" y="623259"/>
                      <a:pt x="520132" y="623259"/>
                    </a:cubicBezTo>
                    <a:lnTo>
                      <a:pt x="617963" y="623259"/>
                    </a:lnTo>
                    <a:cubicBezTo>
                      <a:pt x="904037" y="623259"/>
                      <a:pt x="1138104" y="389192"/>
                      <a:pt x="1138104" y="103118"/>
                    </a:cubicBezTo>
                    <a:lnTo>
                      <a:pt x="1138104" y="5286"/>
                    </a:lnTo>
                    <a:cubicBezTo>
                      <a:pt x="1138104" y="3515"/>
                      <a:pt x="1137980" y="1772"/>
                      <a:pt x="1137971" y="0"/>
                    </a:cubicBezTo>
                    <a:cubicBezTo>
                      <a:pt x="1135104" y="283664"/>
                      <a:pt x="902275" y="514855"/>
                      <a:pt x="617972" y="514855"/>
                    </a:cubicBezTo>
                    <a:close/>
                  </a:path>
                </a:pathLst>
              </a:custGeom>
              <a:solidFill>
                <a:srgbClr val="741600">
                  <a:alpha val="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7" name="Freeform: Shape 1476">
                <a:extLst>
                  <a:ext uri="{FF2B5EF4-FFF2-40B4-BE49-F238E27FC236}">
                    <a16:creationId xmlns:a16="http://schemas.microsoft.com/office/drawing/2014/main" id="{567EB875-E6BF-42E0-B8D4-C2D067846277}"/>
                  </a:ext>
                </a:extLst>
              </p:cNvPr>
              <p:cNvSpPr/>
              <p:nvPr/>
            </p:nvSpPr>
            <p:spPr>
              <a:xfrm>
                <a:off x="8463023" y="6731357"/>
                <a:ext cx="1138104" cy="617248"/>
              </a:xfrm>
              <a:custGeom>
                <a:avLst/>
                <a:gdLst>
                  <a:gd name="connsiteX0" fmla="*/ 520141 w 1138104"/>
                  <a:gd name="connsiteY0" fmla="*/ 515274 h 617248"/>
                  <a:gd name="connsiteX1" fmla="*/ 124 w 1138104"/>
                  <a:gd name="connsiteY1" fmla="*/ 10 h 617248"/>
                  <a:gd name="connsiteX2" fmla="*/ 0 w 1138104"/>
                  <a:gd name="connsiteY2" fmla="*/ 5077 h 617248"/>
                  <a:gd name="connsiteX3" fmla="*/ 0 w 1138104"/>
                  <a:gd name="connsiteY3" fmla="*/ 21060 h 617248"/>
                  <a:gd name="connsiteX4" fmla="*/ 438 w 1138104"/>
                  <a:gd name="connsiteY4" fmla="*/ 103051 h 617248"/>
                  <a:gd name="connsiteX5" fmla="*/ 520132 w 1138104"/>
                  <a:gd name="connsiteY5" fmla="*/ 617249 h 617248"/>
                  <a:gd name="connsiteX6" fmla="*/ 617963 w 1138104"/>
                  <a:gd name="connsiteY6" fmla="*/ 617249 h 617248"/>
                  <a:gd name="connsiteX7" fmla="*/ 1137723 w 1138104"/>
                  <a:gd name="connsiteY7" fmla="*/ 102622 h 617248"/>
                  <a:gd name="connsiteX8" fmla="*/ 1138104 w 1138104"/>
                  <a:gd name="connsiteY8" fmla="*/ 17821 h 617248"/>
                  <a:gd name="connsiteX9" fmla="*/ 1138104 w 1138104"/>
                  <a:gd name="connsiteY9" fmla="*/ 5315 h 617248"/>
                  <a:gd name="connsiteX10" fmla="*/ 1137980 w 1138104"/>
                  <a:gd name="connsiteY10" fmla="*/ 0 h 617248"/>
                  <a:gd name="connsiteX11" fmla="*/ 617963 w 1138104"/>
                  <a:gd name="connsiteY11" fmla="*/ 515264 h 617248"/>
                  <a:gd name="connsiteX12" fmla="*/ 520141 w 1138104"/>
                  <a:gd name="connsiteY12" fmla="*/ 515264 h 61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04" h="617248">
                    <a:moveTo>
                      <a:pt x="520141" y="515274"/>
                    </a:moveTo>
                    <a:cubicBezTo>
                      <a:pt x="235706" y="515274"/>
                      <a:pt x="2781" y="283855"/>
                      <a:pt x="124" y="10"/>
                    </a:cubicBezTo>
                    <a:cubicBezTo>
                      <a:pt x="114" y="1638"/>
                      <a:pt x="0" y="3439"/>
                      <a:pt x="0" y="5077"/>
                    </a:cubicBezTo>
                    <a:lnTo>
                      <a:pt x="0" y="21060"/>
                    </a:lnTo>
                    <a:cubicBezTo>
                      <a:pt x="0" y="23079"/>
                      <a:pt x="152" y="101117"/>
                      <a:pt x="438" y="103051"/>
                    </a:cubicBezTo>
                    <a:cubicBezTo>
                      <a:pt x="3324" y="386334"/>
                      <a:pt x="236077" y="617249"/>
                      <a:pt x="520132" y="617249"/>
                    </a:cubicBezTo>
                    <a:lnTo>
                      <a:pt x="617963" y="617249"/>
                    </a:lnTo>
                    <a:cubicBezTo>
                      <a:pt x="902170" y="617249"/>
                      <a:pt x="1135018" y="386115"/>
                      <a:pt x="1137723" y="102622"/>
                    </a:cubicBezTo>
                    <a:cubicBezTo>
                      <a:pt x="1137971" y="100822"/>
                      <a:pt x="1138104" y="19688"/>
                      <a:pt x="1138104" y="17821"/>
                    </a:cubicBezTo>
                    <a:lnTo>
                      <a:pt x="1138104" y="5315"/>
                    </a:lnTo>
                    <a:cubicBezTo>
                      <a:pt x="1138104" y="3677"/>
                      <a:pt x="1137999" y="1638"/>
                      <a:pt x="1137980" y="0"/>
                    </a:cubicBezTo>
                    <a:cubicBezTo>
                      <a:pt x="1135332" y="283845"/>
                      <a:pt x="902408" y="515264"/>
                      <a:pt x="617963" y="515264"/>
                    </a:cubicBezTo>
                    <a:lnTo>
                      <a:pt x="520141" y="515264"/>
                    </a:lnTo>
                    <a:close/>
                  </a:path>
                </a:pathLst>
              </a:custGeom>
              <a:solidFill>
                <a:srgbClr val="741600">
                  <a:alpha val="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8" name="Freeform: Shape 1477">
                <a:extLst>
                  <a:ext uri="{FF2B5EF4-FFF2-40B4-BE49-F238E27FC236}">
                    <a16:creationId xmlns:a16="http://schemas.microsoft.com/office/drawing/2014/main" id="{0D8F7F47-789F-4B9E-ACB3-A5E55F0CD40B}"/>
                  </a:ext>
                </a:extLst>
              </p:cNvPr>
              <p:cNvSpPr/>
              <p:nvPr/>
            </p:nvSpPr>
            <p:spPr>
              <a:xfrm>
                <a:off x="8463023" y="6736730"/>
                <a:ext cx="1138113" cy="611247"/>
              </a:xfrm>
              <a:custGeom>
                <a:avLst/>
                <a:gdLst>
                  <a:gd name="connsiteX0" fmla="*/ 520141 w 1138113"/>
                  <a:gd name="connsiteY0" fmla="*/ 515684 h 611247"/>
                  <a:gd name="connsiteX1" fmla="*/ 114 w 1138113"/>
                  <a:gd name="connsiteY1" fmla="*/ 10 h 611247"/>
                  <a:gd name="connsiteX2" fmla="*/ 0 w 1138113"/>
                  <a:gd name="connsiteY2" fmla="*/ 4858 h 611247"/>
                  <a:gd name="connsiteX3" fmla="*/ 0 w 1138113"/>
                  <a:gd name="connsiteY3" fmla="*/ 21393 h 611247"/>
                  <a:gd name="connsiteX4" fmla="*/ 886 w 1138113"/>
                  <a:gd name="connsiteY4" fmla="*/ 102984 h 611247"/>
                  <a:gd name="connsiteX5" fmla="*/ 520141 w 1138113"/>
                  <a:gd name="connsiteY5" fmla="*/ 611248 h 611247"/>
                  <a:gd name="connsiteX6" fmla="*/ 617973 w 1138113"/>
                  <a:gd name="connsiteY6" fmla="*/ 611248 h 611247"/>
                  <a:gd name="connsiteX7" fmla="*/ 1137352 w 1138113"/>
                  <a:gd name="connsiteY7" fmla="*/ 102127 h 611247"/>
                  <a:gd name="connsiteX8" fmla="*/ 1138114 w 1138113"/>
                  <a:gd name="connsiteY8" fmla="*/ 18421 h 611247"/>
                  <a:gd name="connsiteX9" fmla="*/ 1138114 w 1138113"/>
                  <a:gd name="connsiteY9" fmla="*/ 5343 h 611247"/>
                  <a:gd name="connsiteX10" fmla="*/ 1137999 w 1138113"/>
                  <a:gd name="connsiteY10" fmla="*/ 0 h 611247"/>
                  <a:gd name="connsiteX11" fmla="*/ 617973 w 1138113"/>
                  <a:gd name="connsiteY11" fmla="*/ 515674 h 611247"/>
                  <a:gd name="connsiteX12" fmla="*/ 520141 w 1138113"/>
                  <a:gd name="connsiteY12" fmla="*/ 515674 h 611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13" h="611247">
                    <a:moveTo>
                      <a:pt x="520141" y="515684"/>
                    </a:moveTo>
                    <a:cubicBezTo>
                      <a:pt x="235563" y="515684"/>
                      <a:pt x="2553" y="284045"/>
                      <a:pt x="114" y="10"/>
                    </a:cubicBezTo>
                    <a:cubicBezTo>
                      <a:pt x="105" y="1505"/>
                      <a:pt x="0" y="3362"/>
                      <a:pt x="0" y="4858"/>
                    </a:cubicBezTo>
                    <a:lnTo>
                      <a:pt x="0" y="21393"/>
                    </a:lnTo>
                    <a:cubicBezTo>
                      <a:pt x="0" y="25422"/>
                      <a:pt x="295" y="99108"/>
                      <a:pt x="886" y="102984"/>
                    </a:cubicBezTo>
                    <a:cubicBezTo>
                      <a:pt x="6668" y="383477"/>
                      <a:pt x="238096" y="611248"/>
                      <a:pt x="520141" y="611248"/>
                    </a:cubicBezTo>
                    <a:lnTo>
                      <a:pt x="617973" y="611248"/>
                    </a:lnTo>
                    <a:cubicBezTo>
                      <a:pt x="900313" y="611248"/>
                      <a:pt x="1131932" y="383038"/>
                      <a:pt x="1137352" y="102127"/>
                    </a:cubicBezTo>
                    <a:cubicBezTo>
                      <a:pt x="1137857" y="98527"/>
                      <a:pt x="1138114" y="22155"/>
                      <a:pt x="1138114" y="18421"/>
                    </a:cubicBezTo>
                    <a:lnTo>
                      <a:pt x="1138114" y="5343"/>
                    </a:lnTo>
                    <a:cubicBezTo>
                      <a:pt x="1138114" y="3839"/>
                      <a:pt x="1138009" y="1505"/>
                      <a:pt x="1137999" y="0"/>
                    </a:cubicBezTo>
                    <a:cubicBezTo>
                      <a:pt x="1135571" y="284026"/>
                      <a:pt x="902551" y="515674"/>
                      <a:pt x="617973" y="515674"/>
                    </a:cubicBezTo>
                    <a:lnTo>
                      <a:pt x="520141" y="515674"/>
                    </a:lnTo>
                    <a:close/>
                  </a:path>
                </a:pathLst>
              </a:custGeom>
              <a:solidFill>
                <a:srgbClr val="741600">
                  <a:alpha val="1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9" name="Freeform: Shape 1478">
                <a:extLst>
                  <a:ext uri="{FF2B5EF4-FFF2-40B4-BE49-F238E27FC236}">
                    <a16:creationId xmlns:a16="http://schemas.microsoft.com/office/drawing/2014/main" id="{1C687D2D-0288-4300-8C0A-508019DEFF73}"/>
                  </a:ext>
                </a:extLst>
              </p:cNvPr>
              <p:cNvSpPr/>
              <p:nvPr/>
            </p:nvSpPr>
            <p:spPr>
              <a:xfrm>
                <a:off x="8463023" y="6742102"/>
                <a:ext cx="1138104" cy="605237"/>
              </a:xfrm>
              <a:custGeom>
                <a:avLst/>
                <a:gdLst>
                  <a:gd name="connsiteX0" fmla="*/ 520141 w 1138104"/>
                  <a:gd name="connsiteY0" fmla="*/ 516083 h 605237"/>
                  <a:gd name="connsiteX1" fmla="*/ 105 w 1138104"/>
                  <a:gd name="connsiteY1" fmla="*/ 10 h 605237"/>
                  <a:gd name="connsiteX2" fmla="*/ 0 w 1138104"/>
                  <a:gd name="connsiteY2" fmla="*/ 4639 h 605237"/>
                  <a:gd name="connsiteX3" fmla="*/ 0 w 1138104"/>
                  <a:gd name="connsiteY3" fmla="*/ 21727 h 605237"/>
                  <a:gd name="connsiteX4" fmla="*/ 1324 w 1138104"/>
                  <a:gd name="connsiteY4" fmla="*/ 102918 h 605237"/>
                  <a:gd name="connsiteX5" fmla="*/ 520132 w 1138104"/>
                  <a:gd name="connsiteY5" fmla="*/ 605238 h 605237"/>
                  <a:gd name="connsiteX6" fmla="*/ 617963 w 1138104"/>
                  <a:gd name="connsiteY6" fmla="*/ 605238 h 605237"/>
                  <a:gd name="connsiteX7" fmla="*/ 1136961 w 1138104"/>
                  <a:gd name="connsiteY7" fmla="*/ 101632 h 605237"/>
                  <a:gd name="connsiteX8" fmla="*/ 1138104 w 1138104"/>
                  <a:gd name="connsiteY8" fmla="*/ 19021 h 605237"/>
                  <a:gd name="connsiteX9" fmla="*/ 1138104 w 1138104"/>
                  <a:gd name="connsiteY9" fmla="*/ 5363 h 605237"/>
                  <a:gd name="connsiteX10" fmla="*/ 1137999 w 1138104"/>
                  <a:gd name="connsiteY10" fmla="*/ 0 h 605237"/>
                  <a:gd name="connsiteX11" fmla="*/ 617963 w 1138104"/>
                  <a:gd name="connsiteY11" fmla="*/ 516074 h 605237"/>
                  <a:gd name="connsiteX12" fmla="*/ 520141 w 1138104"/>
                  <a:gd name="connsiteY12" fmla="*/ 516074 h 60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04" h="605237">
                    <a:moveTo>
                      <a:pt x="520141" y="516083"/>
                    </a:moveTo>
                    <a:cubicBezTo>
                      <a:pt x="235429" y="516083"/>
                      <a:pt x="2315" y="284226"/>
                      <a:pt x="105" y="10"/>
                    </a:cubicBezTo>
                    <a:cubicBezTo>
                      <a:pt x="95" y="1372"/>
                      <a:pt x="0" y="3277"/>
                      <a:pt x="0" y="4639"/>
                    </a:cubicBezTo>
                    <a:lnTo>
                      <a:pt x="0" y="21727"/>
                    </a:lnTo>
                    <a:cubicBezTo>
                      <a:pt x="0" y="27775"/>
                      <a:pt x="448" y="97107"/>
                      <a:pt x="1324" y="102918"/>
                    </a:cubicBezTo>
                    <a:cubicBezTo>
                      <a:pt x="10001" y="380619"/>
                      <a:pt x="240106" y="605238"/>
                      <a:pt x="520132" y="605238"/>
                    </a:cubicBezTo>
                    <a:lnTo>
                      <a:pt x="617963" y="605238"/>
                    </a:lnTo>
                    <a:cubicBezTo>
                      <a:pt x="898427" y="605238"/>
                      <a:pt x="1128846" y="379962"/>
                      <a:pt x="1136961" y="101632"/>
                    </a:cubicBezTo>
                    <a:cubicBezTo>
                      <a:pt x="1137714" y="96222"/>
                      <a:pt x="1138104" y="24632"/>
                      <a:pt x="1138104" y="19021"/>
                    </a:cubicBezTo>
                    <a:lnTo>
                      <a:pt x="1138104" y="5363"/>
                    </a:lnTo>
                    <a:cubicBezTo>
                      <a:pt x="1138104" y="4000"/>
                      <a:pt x="1138009" y="1362"/>
                      <a:pt x="1137999" y="0"/>
                    </a:cubicBezTo>
                    <a:cubicBezTo>
                      <a:pt x="1135790" y="284217"/>
                      <a:pt x="902675" y="516074"/>
                      <a:pt x="617963" y="516074"/>
                    </a:cubicBezTo>
                    <a:lnTo>
                      <a:pt x="520141" y="516074"/>
                    </a:lnTo>
                    <a:close/>
                  </a:path>
                </a:pathLst>
              </a:custGeom>
              <a:solidFill>
                <a:srgbClr val="741600">
                  <a:alpha val="23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0" name="Freeform: Shape 1479">
                <a:extLst>
                  <a:ext uri="{FF2B5EF4-FFF2-40B4-BE49-F238E27FC236}">
                    <a16:creationId xmlns:a16="http://schemas.microsoft.com/office/drawing/2014/main" id="{181D5AD6-980B-4D54-B58D-BBDFD771ED41}"/>
                  </a:ext>
                </a:extLst>
              </p:cNvPr>
              <p:cNvSpPr/>
              <p:nvPr/>
            </p:nvSpPr>
            <p:spPr>
              <a:xfrm>
                <a:off x="8463023" y="6747474"/>
                <a:ext cx="1138113" cy="599227"/>
              </a:xfrm>
              <a:custGeom>
                <a:avLst/>
                <a:gdLst>
                  <a:gd name="connsiteX0" fmla="*/ 520141 w 1138113"/>
                  <a:gd name="connsiteY0" fmla="*/ 516484 h 599227"/>
                  <a:gd name="connsiteX1" fmla="*/ 95 w 1138113"/>
                  <a:gd name="connsiteY1" fmla="*/ 0 h 599227"/>
                  <a:gd name="connsiteX2" fmla="*/ 0 w 1138113"/>
                  <a:gd name="connsiteY2" fmla="*/ 4410 h 599227"/>
                  <a:gd name="connsiteX3" fmla="*/ 0 w 1138113"/>
                  <a:gd name="connsiteY3" fmla="*/ 22050 h 599227"/>
                  <a:gd name="connsiteX4" fmla="*/ 1772 w 1138113"/>
                  <a:gd name="connsiteY4" fmla="*/ 102841 h 599227"/>
                  <a:gd name="connsiteX5" fmla="*/ 520141 w 1138113"/>
                  <a:gd name="connsiteY5" fmla="*/ 599227 h 599227"/>
                  <a:gd name="connsiteX6" fmla="*/ 617973 w 1138113"/>
                  <a:gd name="connsiteY6" fmla="*/ 599227 h 599227"/>
                  <a:gd name="connsiteX7" fmla="*/ 1136590 w 1138113"/>
                  <a:gd name="connsiteY7" fmla="*/ 101136 h 599227"/>
                  <a:gd name="connsiteX8" fmla="*/ 1138114 w 1138113"/>
                  <a:gd name="connsiteY8" fmla="*/ 19622 h 599227"/>
                  <a:gd name="connsiteX9" fmla="*/ 1138114 w 1138113"/>
                  <a:gd name="connsiteY9" fmla="*/ 5401 h 599227"/>
                  <a:gd name="connsiteX10" fmla="*/ 1138018 w 1138113"/>
                  <a:gd name="connsiteY10" fmla="*/ 10 h 599227"/>
                  <a:gd name="connsiteX11" fmla="*/ 617973 w 1138113"/>
                  <a:gd name="connsiteY11" fmla="*/ 516493 h 599227"/>
                  <a:gd name="connsiteX12" fmla="*/ 520141 w 1138113"/>
                  <a:gd name="connsiteY12" fmla="*/ 516493 h 59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13" h="599227">
                    <a:moveTo>
                      <a:pt x="520141" y="516484"/>
                    </a:moveTo>
                    <a:cubicBezTo>
                      <a:pt x="235296" y="516484"/>
                      <a:pt x="2086" y="284407"/>
                      <a:pt x="95" y="0"/>
                    </a:cubicBezTo>
                    <a:cubicBezTo>
                      <a:pt x="86" y="1219"/>
                      <a:pt x="0" y="3181"/>
                      <a:pt x="0" y="4410"/>
                    </a:cubicBezTo>
                    <a:lnTo>
                      <a:pt x="0" y="22050"/>
                    </a:lnTo>
                    <a:cubicBezTo>
                      <a:pt x="0" y="30118"/>
                      <a:pt x="600" y="95088"/>
                      <a:pt x="1772" y="102841"/>
                    </a:cubicBezTo>
                    <a:cubicBezTo>
                      <a:pt x="13335" y="377762"/>
                      <a:pt x="242135" y="599227"/>
                      <a:pt x="520141" y="599227"/>
                    </a:cubicBezTo>
                    <a:lnTo>
                      <a:pt x="617973" y="599227"/>
                    </a:lnTo>
                    <a:cubicBezTo>
                      <a:pt x="896579" y="599227"/>
                      <a:pt x="1125769" y="376876"/>
                      <a:pt x="1136590" y="101136"/>
                    </a:cubicBezTo>
                    <a:cubicBezTo>
                      <a:pt x="1137590" y="93926"/>
                      <a:pt x="1138114" y="27099"/>
                      <a:pt x="1138114" y="19622"/>
                    </a:cubicBezTo>
                    <a:lnTo>
                      <a:pt x="1138114" y="5401"/>
                    </a:lnTo>
                    <a:cubicBezTo>
                      <a:pt x="1138114" y="4172"/>
                      <a:pt x="1138028" y="1229"/>
                      <a:pt x="1138018" y="10"/>
                    </a:cubicBezTo>
                    <a:cubicBezTo>
                      <a:pt x="1136037" y="284407"/>
                      <a:pt x="902827" y="516493"/>
                      <a:pt x="617973" y="516493"/>
                    </a:cubicBezTo>
                    <a:lnTo>
                      <a:pt x="520141" y="516493"/>
                    </a:lnTo>
                    <a:close/>
                  </a:path>
                </a:pathLst>
              </a:custGeom>
              <a:solidFill>
                <a:srgbClr val="741600">
                  <a:alpha val="31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1" name="Freeform: Shape 1480">
                <a:extLst>
                  <a:ext uri="{FF2B5EF4-FFF2-40B4-BE49-F238E27FC236}">
                    <a16:creationId xmlns:a16="http://schemas.microsoft.com/office/drawing/2014/main" id="{2DED4A23-7437-45B7-88C9-272DCAC248D7}"/>
                  </a:ext>
                </a:extLst>
              </p:cNvPr>
              <p:cNvSpPr/>
              <p:nvPr/>
            </p:nvSpPr>
            <p:spPr>
              <a:xfrm>
                <a:off x="8463033" y="6752846"/>
                <a:ext cx="1138104" cy="593216"/>
              </a:xfrm>
              <a:custGeom>
                <a:avLst/>
                <a:gdLst>
                  <a:gd name="connsiteX0" fmla="*/ 520132 w 1138104"/>
                  <a:gd name="connsiteY0" fmla="*/ 516884 h 593216"/>
                  <a:gd name="connsiteX1" fmla="*/ 76 w 1138104"/>
                  <a:gd name="connsiteY1" fmla="*/ 0 h 593216"/>
                  <a:gd name="connsiteX2" fmla="*/ 0 w 1138104"/>
                  <a:gd name="connsiteY2" fmla="*/ 4191 h 593216"/>
                  <a:gd name="connsiteX3" fmla="*/ 0 w 1138104"/>
                  <a:gd name="connsiteY3" fmla="*/ 22374 h 593216"/>
                  <a:gd name="connsiteX4" fmla="*/ 2210 w 1138104"/>
                  <a:gd name="connsiteY4" fmla="*/ 102775 h 593216"/>
                  <a:gd name="connsiteX5" fmla="*/ 520132 w 1138104"/>
                  <a:gd name="connsiteY5" fmla="*/ 593217 h 593216"/>
                  <a:gd name="connsiteX6" fmla="*/ 617963 w 1138104"/>
                  <a:gd name="connsiteY6" fmla="*/ 593217 h 593216"/>
                  <a:gd name="connsiteX7" fmla="*/ 1136199 w 1138104"/>
                  <a:gd name="connsiteY7" fmla="*/ 100632 h 593216"/>
                  <a:gd name="connsiteX8" fmla="*/ 1138104 w 1138104"/>
                  <a:gd name="connsiteY8" fmla="*/ 20212 h 593216"/>
                  <a:gd name="connsiteX9" fmla="*/ 1138104 w 1138104"/>
                  <a:gd name="connsiteY9" fmla="*/ 5410 h 593216"/>
                  <a:gd name="connsiteX10" fmla="*/ 1138019 w 1138104"/>
                  <a:gd name="connsiteY10" fmla="*/ 0 h 593216"/>
                  <a:gd name="connsiteX11" fmla="*/ 617963 w 1138104"/>
                  <a:gd name="connsiteY11" fmla="*/ 516884 h 593216"/>
                  <a:gd name="connsiteX12" fmla="*/ 520132 w 1138104"/>
                  <a:gd name="connsiteY12" fmla="*/ 516884 h 593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04" h="593216">
                    <a:moveTo>
                      <a:pt x="520132" y="516884"/>
                    </a:moveTo>
                    <a:cubicBezTo>
                      <a:pt x="235153" y="516884"/>
                      <a:pt x="1848" y="284588"/>
                      <a:pt x="76" y="0"/>
                    </a:cubicBezTo>
                    <a:cubicBezTo>
                      <a:pt x="67" y="1086"/>
                      <a:pt x="0" y="3105"/>
                      <a:pt x="0" y="4191"/>
                    </a:cubicBezTo>
                    <a:lnTo>
                      <a:pt x="0" y="22374"/>
                    </a:lnTo>
                    <a:cubicBezTo>
                      <a:pt x="0" y="32461"/>
                      <a:pt x="752" y="93078"/>
                      <a:pt x="2210" y="102775"/>
                    </a:cubicBezTo>
                    <a:cubicBezTo>
                      <a:pt x="16669" y="374904"/>
                      <a:pt x="244145" y="593217"/>
                      <a:pt x="520132" y="593217"/>
                    </a:cubicBezTo>
                    <a:lnTo>
                      <a:pt x="617963" y="593217"/>
                    </a:lnTo>
                    <a:cubicBezTo>
                      <a:pt x="894693" y="593217"/>
                      <a:pt x="1122664" y="373790"/>
                      <a:pt x="1136199" y="100632"/>
                    </a:cubicBezTo>
                    <a:cubicBezTo>
                      <a:pt x="1137457" y="91621"/>
                      <a:pt x="1138104" y="29556"/>
                      <a:pt x="1138104" y="20212"/>
                    </a:cubicBezTo>
                    <a:lnTo>
                      <a:pt x="1138104" y="5410"/>
                    </a:lnTo>
                    <a:cubicBezTo>
                      <a:pt x="1138104" y="4324"/>
                      <a:pt x="1138028" y="1086"/>
                      <a:pt x="1138019" y="0"/>
                    </a:cubicBezTo>
                    <a:cubicBezTo>
                      <a:pt x="1136247" y="284588"/>
                      <a:pt x="902941" y="516884"/>
                      <a:pt x="617963" y="516884"/>
                    </a:cubicBezTo>
                    <a:lnTo>
                      <a:pt x="520132" y="516884"/>
                    </a:lnTo>
                    <a:close/>
                  </a:path>
                </a:pathLst>
              </a:custGeom>
              <a:solidFill>
                <a:srgbClr val="741600">
                  <a:alpha val="38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2" name="Freeform: Shape 1481">
                <a:extLst>
                  <a:ext uri="{FF2B5EF4-FFF2-40B4-BE49-F238E27FC236}">
                    <a16:creationId xmlns:a16="http://schemas.microsoft.com/office/drawing/2014/main" id="{C22FF30E-F12E-4FDE-BFB8-8BD43D075CB6}"/>
                  </a:ext>
                </a:extLst>
              </p:cNvPr>
              <p:cNvSpPr/>
              <p:nvPr/>
            </p:nvSpPr>
            <p:spPr>
              <a:xfrm>
                <a:off x="8463033" y="6758180"/>
                <a:ext cx="1138113" cy="587216"/>
              </a:xfrm>
              <a:custGeom>
                <a:avLst/>
                <a:gdLst>
                  <a:gd name="connsiteX0" fmla="*/ 520132 w 1138113"/>
                  <a:gd name="connsiteY0" fmla="*/ 517322 h 587216"/>
                  <a:gd name="connsiteX1" fmla="*/ 67 w 1138113"/>
                  <a:gd name="connsiteY1" fmla="*/ 19 h 587216"/>
                  <a:gd name="connsiteX2" fmla="*/ 0 w 1138113"/>
                  <a:gd name="connsiteY2" fmla="*/ 3991 h 587216"/>
                  <a:gd name="connsiteX3" fmla="*/ 0 w 1138113"/>
                  <a:gd name="connsiteY3" fmla="*/ 22717 h 587216"/>
                  <a:gd name="connsiteX4" fmla="*/ 2657 w 1138113"/>
                  <a:gd name="connsiteY4" fmla="*/ 102708 h 587216"/>
                  <a:gd name="connsiteX5" fmla="*/ 520141 w 1138113"/>
                  <a:gd name="connsiteY5" fmla="*/ 587216 h 587216"/>
                  <a:gd name="connsiteX6" fmla="*/ 617972 w 1138113"/>
                  <a:gd name="connsiteY6" fmla="*/ 587216 h 587216"/>
                  <a:gd name="connsiteX7" fmla="*/ 1135828 w 1138113"/>
                  <a:gd name="connsiteY7" fmla="*/ 100146 h 587216"/>
                  <a:gd name="connsiteX8" fmla="*/ 1138114 w 1138113"/>
                  <a:gd name="connsiteY8" fmla="*/ 20822 h 587216"/>
                  <a:gd name="connsiteX9" fmla="*/ 1138114 w 1138113"/>
                  <a:gd name="connsiteY9" fmla="*/ 5448 h 587216"/>
                  <a:gd name="connsiteX10" fmla="*/ 1138038 w 1138113"/>
                  <a:gd name="connsiteY10" fmla="*/ 0 h 587216"/>
                  <a:gd name="connsiteX11" fmla="*/ 617972 w 1138113"/>
                  <a:gd name="connsiteY11" fmla="*/ 517303 h 587216"/>
                  <a:gd name="connsiteX12" fmla="*/ 520132 w 1138113"/>
                  <a:gd name="connsiteY12" fmla="*/ 517303 h 58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13" h="587216">
                    <a:moveTo>
                      <a:pt x="520132" y="517322"/>
                    </a:moveTo>
                    <a:cubicBezTo>
                      <a:pt x="235010" y="517322"/>
                      <a:pt x="1610" y="284798"/>
                      <a:pt x="67" y="19"/>
                    </a:cubicBezTo>
                    <a:cubicBezTo>
                      <a:pt x="57" y="972"/>
                      <a:pt x="0" y="3038"/>
                      <a:pt x="0" y="3991"/>
                    </a:cubicBezTo>
                    <a:lnTo>
                      <a:pt x="0" y="22717"/>
                    </a:lnTo>
                    <a:cubicBezTo>
                      <a:pt x="0" y="34823"/>
                      <a:pt x="905" y="91078"/>
                      <a:pt x="2657" y="102708"/>
                    </a:cubicBezTo>
                    <a:cubicBezTo>
                      <a:pt x="20002" y="372047"/>
                      <a:pt x="246164" y="587216"/>
                      <a:pt x="520141" y="587216"/>
                    </a:cubicBezTo>
                    <a:lnTo>
                      <a:pt x="617972" y="587216"/>
                    </a:lnTo>
                    <a:cubicBezTo>
                      <a:pt x="892835" y="587216"/>
                      <a:pt x="1119588" y="370723"/>
                      <a:pt x="1135828" y="100146"/>
                    </a:cubicBezTo>
                    <a:cubicBezTo>
                      <a:pt x="1137333" y="89325"/>
                      <a:pt x="1138114" y="32042"/>
                      <a:pt x="1138114" y="20822"/>
                    </a:cubicBezTo>
                    <a:lnTo>
                      <a:pt x="1138114" y="5448"/>
                    </a:lnTo>
                    <a:cubicBezTo>
                      <a:pt x="1138114" y="4496"/>
                      <a:pt x="1138047" y="952"/>
                      <a:pt x="1138038" y="0"/>
                    </a:cubicBezTo>
                    <a:cubicBezTo>
                      <a:pt x="1136485" y="284778"/>
                      <a:pt x="903094" y="517303"/>
                      <a:pt x="617972" y="517303"/>
                    </a:cubicBezTo>
                    <a:lnTo>
                      <a:pt x="520132" y="517303"/>
                    </a:lnTo>
                    <a:close/>
                  </a:path>
                </a:pathLst>
              </a:custGeom>
              <a:solidFill>
                <a:srgbClr val="741600">
                  <a:alpha val="4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3" name="Freeform: Shape 1482">
                <a:extLst>
                  <a:ext uri="{FF2B5EF4-FFF2-40B4-BE49-F238E27FC236}">
                    <a16:creationId xmlns:a16="http://schemas.microsoft.com/office/drawing/2014/main" id="{00FF4052-D58C-4E98-AA91-40132610648B}"/>
                  </a:ext>
                </a:extLst>
              </p:cNvPr>
              <p:cNvSpPr/>
              <p:nvPr/>
            </p:nvSpPr>
            <p:spPr>
              <a:xfrm>
                <a:off x="8463033" y="6763571"/>
                <a:ext cx="1138104" cy="581196"/>
              </a:xfrm>
              <a:custGeom>
                <a:avLst/>
                <a:gdLst>
                  <a:gd name="connsiteX0" fmla="*/ 520132 w 1138104"/>
                  <a:gd name="connsiteY0" fmla="*/ 517703 h 581196"/>
                  <a:gd name="connsiteX1" fmla="*/ 57 w 1138104"/>
                  <a:gd name="connsiteY1" fmla="*/ 0 h 581196"/>
                  <a:gd name="connsiteX2" fmla="*/ 0 w 1138104"/>
                  <a:gd name="connsiteY2" fmla="*/ 3762 h 581196"/>
                  <a:gd name="connsiteX3" fmla="*/ 0 w 1138104"/>
                  <a:gd name="connsiteY3" fmla="*/ 23031 h 581196"/>
                  <a:gd name="connsiteX4" fmla="*/ 3096 w 1138104"/>
                  <a:gd name="connsiteY4" fmla="*/ 102632 h 581196"/>
                  <a:gd name="connsiteX5" fmla="*/ 520132 w 1138104"/>
                  <a:gd name="connsiteY5" fmla="*/ 581197 h 581196"/>
                  <a:gd name="connsiteX6" fmla="*/ 617963 w 1138104"/>
                  <a:gd name="connsiteY6" fmla="*/ 581197 h 581196"/>
                  <a:gd name="connsiteX7" fmla="*/ 1135437 w 1138104"/>
                  <a:gd name="connsiteY7" fmla="*/ 99632 h 581196"/>
                  <a:gd name="connsiteX8" fmla="*/ 1138104 w 1138104"/>
                  <a:gd name="connsiteY8" fmla="*/ 21412 h 581196"/>
                  <a:gd name="connsiteX9" fmla="*/ 1138104 w 1138104"/>
                  <a:gd name="connsiteY9" fmla="*/ 5467 h 581196"/>
                  <a:gd name="connsiteX10" fmla="*/ 1138038 w 1138104"/>
                  <a:gd name="connsiteY10" fmla="*/ 0 h 581196"/>
                  <a:gd name="connsiteX11" fmla="*/ 617963 w 1138104"/>
                  <a:gd name="connsiteY11" fmla="*/ 517703 h 581196"/>
                  <a:gd name="connsiteX12" fmla="*/ 520132 w 1138104"/>
                  <a:gd name="connsiteY12" fmla="*/ 517703 h 581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04" h="581196">
                    <a:moveTo>
                      <a:pt x="520132" y="517703"/>
                    </a:moveTo>
                    <a:cubicBezTo>
                      <a:pt x="234877" y="517703"/>
                      <a:pt x="1381" y="284959"/>
                      <a:pt x="57" y="0"/>
                    </a:cubicBezTo>
                    <a:cubicBezTo>
                      <a:pt x="48" y="819"/>
                      <a:pt x="0" y="2943"/>
                      <a:pt x="0" y="3762"/>
                    </a:cubicBezTo>
                    <a:lnTo>
                      <a:pt x="0" y="23031"/>
                    </a:lnTo>
                    <a:cubicBezTo>
                      <a:pt x="0" y="37148"/>
                      <a:pt x="1057" y="89059"/>
                      <a:pt x="3096" y="102632"/>
                    </a:cubicBezTo>
                    <a:cubicBezTo>
                      <a:pt x="23336" y="369180"/>
                      <a:pt x="248174" y="581197"/>
                      <a:pt x="520132" y="581197"/>
                    </a:cubicBezTo>
                    <a:lnTo>
                      <a:pt x="617963" y="581197"/>
                    </a:lnTo>
                    <a:cubicBezTo>
                      <a:pt x="890959" y="581197"/>
                      <a:pt x="1116492" y="367636"/>
                      <a:pt x="1135437" y="99632"/>
                    </a:cubicBezTo>
                    <a:cubicBezTo>
                      <a:pt x="1137199" y="87011"/>
                      <a:pt x="1138104" y="34490"/>
                      <a:pt x="1138104" y="21412"/>
                    </a:cubicBezTo>
                    <a:lnTo>
                      <a:pt x="1138104" y="5467"/>
                    </a:lnTo>
                    <a:cubicBezTo>
                      <a:pt x="1138104" y="4648"/>
                      <a:pt x="1138047" y="819"/>
                      <a:pt x="1138038" y="0"/>
                    </a:cubicBezTo>
                    <a:cubicBezTo>
                      <a:pt x="1136714" y="284959"/>
                      <a:pt x="903218" y="517703"/>
                      <a:pt x="617963" y="517703"/>
                    </a:cubicBezTo>
                    <a:lnTo>
                      <a:pt x="520132" y="517703"/>
                    </a:lnTo>
                    <a:close/>
                  </a:path>
                </a:pathLst>
              </a:custGeom>
              <a:solidFill>
                <a:srgbClr val="741600">
                  <a:alpha val="54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4" name="Freeform: Shape 1483">
                <a:extLst>
                  <a:ext uri="{FF2B5EF4-FFF2-40B4-BE49-F238E27FC236}">
                    <a16:creationId xmlns:a16="http://schemas.microsoft.com/office/drawing/2014/main" id="{E65B544B-F91A-4C93-B5D2-A6B76A544EDA}"/>
                  </a:ext>
                </a:extLst>
              </p:cNvPr>
              <p:cNvSpPr/>
              <p:nvPr/>
            </p:nvSpPr>
            <p:spPr>
              <a:xfrm>
                <a:off x="8463023" y="6768934"/>
                <a:ext cx="1138113" cy="575195"/>
              </a:xfrm>
              <a:custGeom>
                <a:avLst/>
                <a:gdLst>
                  <a:gd name="connsiteX0" fmla="*/ 520141 w 1138113"/>
                  <a:gd name="connsiteY0" fmla="*/ 518112 h 575195"/>
                  <a:gd name="connsiteX1" fmla="*/ 48 w 1138113"/>
                  <a:gd name="connsiteY1" fmla="*/ 0 h 575195"/>
                  <a:gd name="connsiteX2" fmla="*/ 0 w 1138113"/>
                  <a:gd name="connsiteY2" fmla="*/ 3543 h 575195"/>
                  <a:gd name="connsiteX3" fmla="*/ 0 w 1138113"/>
                  <a:gd name="connsiteY3" fmla="*/ 23374 h 575195"/>
                  <a:gd name="connsiteX4" fmla="*/ 3543 w 1138113"/>
                  <a:gd name="connsiteY4" fmla="*/ 102565 h 575195"/>
                  <a:gd name="connsiteX5" fmla="*/ 520141 w 1138113"/>
                  <a:gd name="connsiteY5" fmla="*/ 575196 h 575195"/>
                  <a:gd name="connsiteX6" fmla="*/ 617973 w 1138113"/>
                  <a:gd name="connsiteY6" fmla="*/ 575196 h 575195"/>
                  <a:gd name="connsiteX7" fmla="*/ 1135066 w 1138113"/>
                  <a:gd name="connsiteY7" fmla="*/ 99146 h 575195"/>
                  <a:gd name="connsiteX8" fmla="*/ 1138114 w 1138113"/>
                  <a:gd name="connsiteY8" fmla="*/ 22022 h 575195"/>
                  <a:gd name="connsiteX9" fmla="*/ 1138114 w 1138113"/>
                  <a:gd name="connsiteY9" fmla="*/ 5505 h 575195"/>
                  <a:gd name="connsiteX10" fmla="*/ 1138066 w 1138113"/>
                  <a:gd name="connsiteY10" fmla="*/ 10 h 575195"/>
                  <a:gd name="connsiteX11" fmla="*/ 617973 w 1138113"/>
                  <a:gd name="connsiteY11" fmla="*/ 518122 h 575195"/>
                  <a:gd name="connsiteX12" fmla="*/ 520141 w 1138113"/>
                  <a:gd name="connsiteY12" fmla="*/ 518122 h 575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13" h="575195">
                    <a:moveTo>
                      <a:pt x="520141" y="518112"/>
                    </a:moveTo>
                    <a:cubicBezTo>
                      <a:pt x="234753" y="518112"/>
                      <a:pt x="1162" y="285150"/>
                      <a:pt x="48" y="0"/>
                    </a:cubicBezTo>
                    <a:cubicBezTo>
                      <a:pt x="48" y="676"/>
                      <a:pt x="0" y="2858"/>
                      <a:pt x="0" y="3543"/>
                    </a:cubicBezTo>
                    <a:lnTo>
                      <a:pt x="0" y="23374"/>
                    </a:lnTo>
                    <a:cubicBezTo>
                      <a:pt x="0" y="39510"/>
                      <a:pt x="1210" y="87059"/>
                      <a:pt x="3543" y="102565"/>
                    </a:cubicBezTo>
                    <a:cubicBezTo>
                      <a:pt x="26670" y="366322"/>
                      <a:pt x="250203" y="575196"/>
                      <a:pt x="520141" y="575196"/>
                    </a:cubicBezTo>
                    <a:lnTo>
                      <a:pt x="617973" y="575196"/>
                    </a:lnTo>
                    <a:cubicBezTo>
                      <a:pt x="889102" y="575196"/>
                      <a:pt x="1113415" y="364560"/>
                      <a:pt x="1135066" y="99146"/>
                    </a:cubicBezTo>
                    <a:cubicBezTo>
                      <a:pt x="1137066" y="84725"/>
                      <a:pt x="1138114" y="36967"/>
                      <a:pt x="1138114" y="22022"/>
                    </a:cubicBezTo>
                    <a:lnTo>
                      <a:pt x="1138114" y="5505"/>
                    </a:lnTo>
                    <a:cubicBezTo>
                      <a:pt x="1138114" y="4820"/>
                      <a:pt x="1138066" y="686"/>
                      <a:pt x="1138066" y="10"/>
                    </a:cubicBezTo>
                    <a:cubicBezTo>
                      <a:pt x="1136961" y="285159"/>
                      <a:pt x="903370" y="518122"/>
                      <a:pt x="617973" y="518122"/>
                    </a:cubicBezTo>
                    <a:lnTo>
                      <a:pt x="520141" y="518122"/>
                    </a:lnTo>
                    <a:close/>
                  </a:path>
                </a:pathLst>
              </a:custGeom>
              <a:solidFill>
                <a:srgbClr val="741600">
                  <a:alpha val="62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5" name="Freeform: Shape 1484">
                <a:extLst>
                  <a:ext uri="{FF2B5EF4-FFF2-40B4-BE49-F238E27FC236}">
                    <a16:creationId xmlns:a16="http://schemas.microsoft.com/office/drawing/2014/main" id="{04EC4C17-065C-4F64-9848-2A3D5D292570}"/>
                  </a:ext>
                </a:extLst>
              </p:cNvPr>
              <p:cNvSpPr/>
              <p:nvPr/>
            </p:nvSpPr>
            <p:spPr>
              <a:xfrm>
                <a:off x="8463023" y="6774306"/>
                <a:ext cx="1138104" cy="569185"/>
              </a:xfrm>
              <a:custGeom>
                <a:avLst/>
                <a:gdLst>
                  <a:gd name="connsiteX0" fmla="*/ 520141 w 1138104"/>
                  <a:gd name="connsiteY0" fmla="*/ 518512 h 569185"/>
                  <a:gd name="connsiteX1" fmla="*/ 38 w 1138104"/>
                  <a:gd name="connsiteY1" fmla="*/ 0 h 569185"/>
                  <a:gd name="connsiteX2" fmla="*/ 0 w 1138104"/>
                  <a:gd name="connsiteY2" fmla="*/ 3324 h 569185"/>
                  <a:gd name="connsiteX3" fmla="*/ 0 w 1138104"/>
                  <a:gd name="connsiteY3" fmla="*/ 23698 h 569185"/>
                  <a:gd name="connsiteX4" fmla="*/ 3981 w 1138104"/>
                  <a:gd name="connsiteY4" fmla="*/ 102489 h 569185"/>
                  <a:gd name="connsiteX5" fmla="*/ 520132 w 1138104"/>
                  <a:gd name="connsiteY5" fmla="*/ 569185 h 569185"/>
                  <a:gd name="connsiteX6" fmla="*/ 617963 w 1138104"/>
                  <a:gd name="connsiteY6" fmla="*/ 569185 h 569185"/>
                  <a:gd name="connsiteX7" fmla="*/ 1134675 w 1138104"/>
                  <a:gd name="connsiteY7" fmla="*/ 98641 h 569185"/>
                  <a:gd name="connsiteX8" fmla="*/ 1138104 w 1138104"/>
                  <a:gd name="connsiteY8" fmla="*/ 22612 h 569185"/>
                  <a:gd name="connsiteX9" fmla="*/ 1138104 w 1138104"/>
                  <a:gd name="connsiteY9" fmla="*/ 5525 h 569185"/>
                  <a:gd name="connsiteX10" fmla="*/ 1138066 w 1138104"/>
                  <a:gd name="connsiteY10" fmla="*/ 0 h 569185"/>
                  <a:gd name="connsiteX11" fmla="*/ 617963 w 1138104"/>
                  <a:gd name="connsiteY11" fmla="*/ 518512 h 569185"/>
                  <a:gd name="connsiteX12" fmla="*/ 520141 w 1138104"/>
                  <a:gd name="connsiteY12" fmla="*/ 518512 h 569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04" h="569185">
                    <a:moveTo>
                      <a:pt x="520141" y="518512"/>
                    </a:moveTo>
                    <a:cubicBezTo>
                      <a:pt x="234610" y="518512"/>
                      <a:pt x="924" y="285331"/>
                      <a:pt x="38" y="0"/>
                    </a:cubicBezTo>
                    <a:cubicBezTo>
                      <a:pt x="38" y="543"/>
                      <a:pt x="0" y="2772"/>
                      <a:pt x="0" y="3324"/>
                    </a:cubicBezTo>
                    <a:lnTo>
                      <a:pt x="0" y="23698"/>
                    </a:lnTo>
                    <a:cubicBezTo>
                      <a:pt x="0" y="41843"/>
                      <a:pt x="1362" y="85049"/>
                      <a:pt x="3981" y="102489"/>
                    </a:cubicBezTo>
                    <a:cubicBezTo>
                      <a:pt x="29994" y="363455"/>
                      <a:pt x="252212" y="569185"/>
                      <a:pt x="520132" y="569185"/>
                    </a:cubicBezTo>
                    <a:lnTo>
                      <a:pt x="617963" y="569185"/>
                    </a:lnTo>
                    <a:cubicBezTo>
                      <a:pt x="887225" y="569185"/>
                      <a:pt x="1110320" y="361474"/>
                      <a:pt x="1134675" y="98641"/>
                    </a:cubicBezTo>
                    <a:cubicBezTo>
                      <a:pt x="1136933" y="82420"/>
                      <a:pt x="1138104" y="39433"/>
                      <a:pt x="1138104" y="22612"/>
                    </a:cubicBezTo>
                    <a:lnTo>
                      <a:pt x="1138104" y="5525"/>
                    </a:lnTo>
                    <a:cubicBezTo>
                      <a:pt x="1138104" y="4982"/>
                      <a:pt x="1138066" y="552"/>
                      <a:pt x="1138066" y="0"/>
                    </a:cubicBezTo>
                    <a:cubicBezTo>
                      <a:pt x="1137180" y="285331"/>
                      <a:pt x="903494" y="518512"/>
                      <a:pt x="617963" y="518512"/>
                    </a:cubicBezTo>
                    <a:lnTo>
                      <a:pt x="520141" y="518512"/>
                    </a:lnTo>
                    <a:close/>
                  </a:path>
                </a:pathLst>
              </a:custGeom>
              <a:solidFill>
                <a:srgbClr val="741600">
                  <a:alpha val="6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6" name="Freeform: Shape 1485">
                <a:extLst>
                  <a:ext uri="{FF2B5EF4-FFF2-40B4-BE49-F238E27FC236}">
                    <a16:creationId xmlns:a16="http://schemas.microsoft.com/office/drawing/2014/main" id="{4392EA57-6D56-4AF2-9228-49AC190D8BD4}"/>
                  </a:ext>
                </a:extLst>
              </p:cNvPr>
              <p:cNvSpPr/>
              <p:nvPr/>
            </p:nvSpPr>
            <p:spPr>
              <a:xfrm>
                <a:off x="8463033" y="6779678"/>
                <a:ext cx="1138113" cy="563184"/>
              </a:xfrm>
              <a:custGeom>
                <a:avLst/>
                <a:gdLst>
                  <a:gd name="connsiteX0" fmla="*/ 520132 w 1138113"/>
                  <a:gd name="connsiteY0" fmla="*/ 518912 h 563184"/>
                  <a:gd name="connsiteX1" fmla="*/ 29 w 1138113"/>
                  <a:gd name="connsiteY1" fmla="*/ 0 h 563184"/>
                  <a:gd name="connsiteX2" fmla="*/ 0 w 1138113"/>
                  <a:gd name="connsiteY2" fmla="*/ 3096 h 563184"/>
                  <a:gd name="connsiteX3" fmla="*/ 0 w 1138113"/>
                  <a:gd name="connsiteY3" fmla="*/ 24022 h 563184"/>
                  <a:gd name="connsiteX4" fmla="*/ 4429 w 1138113"/>
                  <a:gd name="connsiteY4" fmla="*/ 102422 h 563184"/>
                  <a:gd name="connsiteX5" fmla="*/ 520141 w 1138113"/>
                  <a:gd name="connsiteY5" fmla="*/ 563185 h 563184"/>
                  <a:gd name="connsiteX6" fmla="*/ 617972 w 1138113"/>
                  <a:gd name="connsiteY6" fmla="*/ 563185 h 563184"/>
                  <a:gd name="connsiteX7" fmla="*/ 1134304 w 1138113"/>
                  <a:gd name="connsiteY7" fmla="*/ 98155 h 563184"/>
                  <a:gd name="connsiteX8" fmla="*/ 1138114 w 1138113"/>
                  <a:gd name="connsiteY8" fmla="*/ 23222 h 563184"/>
                  <a:gd name="connsiteX9" fmla="*/ 1138114 w 1138113"/>
                  <a:gd name="connsiteY9" fmla="*/ 5563 h 563184"/>
                  <a:gd name="connsiteX10" fmla="*/ 1138085 w 1138113"/>
                  <a:gd name="connsiteY10" fmla="*/ 10 h 563184"/>
                  <a:gd name="connsiteX11" fmla="*/ 617982 w 1138113"/>
                  <a:gd name="connsiteY11" fmla="*/ 518922 h 563184"/>
                  <a:gd name="connsiteX12" fmla="*/ 520132 w 1138113"/>
                  <a:gd name="connsiteY12" fmla="*/ 518922 h 563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13" h="563184">
                    <a:moveTo>
                      <a:pt x="520132" y="518912"/>
                    </a:moveTo>
                    <a:cubicBezTo>
                      <a:pt x="234467" y="518912"/>
                      <a:pt x="686" y="285512"/>
                      <a:pt x="29" y="0"/>
                    </a:cubicBezTo>
                    <a:cubicBezTo>
                      <a:pt x="29" y="400"/>
                      <a:pt x="0" y="2686"/>
                      <a:pt x="0" y="3096"/>
                    </a:cubicBezTo>
                    <a:lnTo>
                      <a:pt x="0" y="24022"/>
                    </a:lnTo>
                    <a:cubicBezTo>
                      <a:pt x="0" y="44196"/>
                      <a:pt x="1505" y="83039"/>
                      <a:pt x="4429" y="102422"/>
                    </a:cubicBezTo>
                    <a:cubicBezTo>
                      <a:pt x="33338" y="360597"/>
                      <a:pt x="254232" y="563185"/>
                      <a:pt x="520141" y="563185"/>
                    </a:cubicBezTo>
                    <a:lnTo>
                      <a:pt x="617972" y="563185"/>
                    </a:lnTo>
                    <a:cubicBezTo>
                      <a:pt x="885358" y="563185"/>
                      <a:pt x="1107243" y="358397"/>
                      <a:pt x="1134304" y="98155"/>
                    </a:cubicBezTo>
                    <a:cubicBezTo>
                      <a:pt x="1136818" y="80124"/>
                      <a:pt x="1138114" y="41910"/>
                      <a:pt x="1138114" y="23222"/>
                    </a:cubicBezTo>
                    <a:lnTo>
                      <a:pt x="1138114" y="5563"/>
                    </a:lnTo>
                    <a:cubicBezTo>
                      <a:pt x="1138114" y="5153"/>
                      <a:pt x="1138085" y="419"/>
                      <a:pt x="1138085" y="10"/>
                    </a:cubicBezTo>
                    <a:cubicBezTo>
                      <a:pt x="1137418" y="285531"/>
                      <a:pt x="903646" y="518922"/>
                      <a:pt x="617982" y="518922"/>
                    </a:cubicBezTo>
                    <a:lnTo>
                      <a:pt x="520132" y="518922"/>
                    </a:lnTo>
                    <a:close/>
                  </a:path>
                </a:pathLst>
              </a:custGeom>
              <a:solidFill>
                <a:srgbClr val="741600">
                  <a:alpha val="77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7" name="Freeform: Shape 1486">
                <a:extLst>
                  <a:ext uri="{FF2B5EF4-FFF2-40B4-BE49-F238E27FC236}">
                    <a16:creationId xmlns:a16="http://schemas.microsoft.com/office/drawing/2014/main" id="{2CB7E37C-1D26-4B20-AABB-EA3241D614AC}"/>
                  </a:ext>
                </a:extLst>
              </p:cNvPr>
              <p:cNvSpPr/>
              <p:nvPr/>
            </p:nvSpPr>
            <p:spPr>
              <a:xfrm>
                <a:off x="8463033" y="6785031"/>
                <a:ext cx="1138104" cy="557174"/>
              </a:xfrm>
              <a:custGeom>
                <a:avLst/>
                <a:gdLst>
                  <a:gd name="connsiteX0" fmla="*/ 520132 w 1138104"/>
                  <a:gd name="connsiteY0" fmla="*/ 519332 h 557174"/>
                  <a:gd name="connsiteX1" fmla="*/ 19 w 1138104"/>
                  <a:gd name="connsiteY1" fmla="*/ 10 h 557174"/>
                  <a:gd name="connsiteX2" fmla="*/ 0 w 1138104"/>
                  <a:gd name="connsiteY2" fmla="*/ 2886 h 557174"/>
                  <a:gd name="connsiteX3" fmla="*/ 0 w 1138104"/>
                  <a:gd name="connsiteY3" fmla="*/ 24355 h 557174"/>
                  <a:gd name="connsiteX4" fmla="*/ 4867 w 1138104"/>
                  <a:gd name="connsiteY4" fmla="*/ 102356 h 557174"/>
                  <a:gd name="connsiteX5" fmla="*/ 520132 w 1138104"/>
                  <a:gd name="connsiteY5" fmla="*/ 557174 h 557174"/>
                  <a:gd name="connsiteX6" fmla="*/ 617963 w 1138104"/>
                  <a:gd name="connsiteY6" fmla="*/ 557174 h 557174"/>
                  <a:gd name="connsiteX7" fmla="*/ 1133913 w 1138104"/>
                  <a:gd name="connsiteY7" fmla="*/ 97650 h 557174"/>
                  <a:gd name="connsiteX8" fmla="*/ 1138104 w 1138104"/>
                  <a:gd name="connsiteY8" fmla="*/ 23813 h 557174"/>
                  <a:gd name="connsiteX9" fmla="*/ 1138104 w 1138104"/>
                  <a:gd name="connsiteY9" fmla="*/ 5572 h 557174"/>
                  <a:gd name="connsiteX10" fmla="*/ 1138085 w 1138104"/>
                  <a:gd name="connsiteY10" fmla="*/ 0 h 557174"/>
                  <a:gd name="connsiteX11" fmla="*/ 617972 w 1138104"/>
                  <a:gd name="connsiteY11" fmla="*/ 519322 h 557174"/>
                  <a:gd name="connsiteX12" fmla="*/ 520132 w 1138104"/>
                  <a:gd name="connsiteY12" fmla="*/ 519322 h 557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04" h="557174">
                    <a:moveTo>
                      <a:pt x="520132" y="519332"/>
                    </a:moveTo>
                    <a:cubicBezTo>
                      <a:pt x="234334" y="519332"/>
                      <a:pt x="457" y="285712"/>
                      <a:pt x="19" y="10"/>
                    </a:cubicBezTo>
                    <a:cubicBezTo>
                      <a:pt x="19" y="276"/>
                      <a:pt x="0" y="2619"/>
                      <a:pt x="0" y="2886"/>
                    </a:cubicBezTo>
                    <a:lnTo>
                      <a:pt x="0" y="24355"/>
                    </a:lnTo>
                    <a:cubicBezTo>
                      <a:pt x="0" y="46539"/>
                      <a:pt x="1657" y="81029"/>
                      <a:pt x="4867" y="102356"/>
                    </a:cubicBezTo>
                    <a:cubicBezTo>
                      <a:pt x="36662" y="357749"/>
                      <a:pt x="256242" y="557174"/>
                      <a:pt x="520132" y="557174"/>
                    </a:cubicBezTo>
                    <a:lnTo>
                      <a:pt x="617963" y="557174"/>
                    </a:lnTo>
                    <a:cubicBezTo>
                      <a:pt x="883482" y="557174"/>
                      <a:pt x="1104148" y="355321"/>
                      <a:pt x="1133913" y="97650"/>
                    </a:cubicBezTo>
                    <a:cubicBezTo>
                      <a:pt x="1136675" y="77819"/>
                      <a:pt x="1138104" y="44367"/>
                      <a:pt x="1138104" y="23813"/>
                    </a:cubicBezTo>
                    <a:lnTo>
                      <a:pt x="1138104" y="5572"/>
                    </a:lnTo>
                    <a:cubicBezTo>
                      <a:pt x="1138104" y="5296"/>
                      <a:pt x="1138085" y="267"/>
                      <a:pt x="1138085" y="0"/>
                    </a:cubicBezTo>
                    <a:cubicBezTo>
                      <a:pt x="1137647" y="285702"/>
                      <a:pt x="903770" y="519322"/>
                      <a:pt x="617972" y="519322"/>
                    </a:cubicBezTo>
                    <a:lnTo>
                      <a:pt x="520132" y="519322"/>
                    </a:lnTo>
                    <a:close/>
                  </a:path>
                </a:pathLst>
              </a:custGeom>
              <a:solidFill>
                <a:srgbClr val="741600">
                  <a:alpha val="8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8" name="Freeform: Shape 1487">
                <a:extLst>
                  <a:ext uri="{FF2B5EF4-FFF2-40B4-BE49-F238E27FC236}">
                    <a16:creationId xmlns:a16="http://schemas.microsoft.com/office/drawing/2014/main" id="{CD49C917-2E68-4563-8659-458B0E807F58}"/>
                  </a:ext>
                </a:extLst>
              </p:cNvPr>
              <p:cNvSpPr/>
              <p:nvPr/>
            </p:nvSpPr>
            <p:spPr>
              <a:xfrm>
                <a:off x="8463033" y="6790403"/>
                <a:ext cx="1138113" cy="551164"/>
              </a:xfrm>
              <a:custGeom>
                <a:avLst/>
                <a:gdLst>
                  <a:gd name="connsiteX0" fmla="*/ 520132 w 1138113"/>
                  <a:gd name="connsiteY0" fmla="*/ 519732 h 551164"/>
                  <a:gd name="connsiteX1" fmla="*/ 10 w 1138113"/>
                  <a:gd name="connsiteY1" fmla="*/ 0 h 551164"/>
                  <a:gd name="connsiteX2" fmla="*/ 0 w 1138113"/>
                  <a:gd name="connsiteY2" fmla="*/ 2667 h 551164"/>
                  <a:gd name="connsiteX3" fmla="*/ 0 w 1138113"/>
                  <a:gd name="connsiteY3" fmla="*/ 24689 h 551164"/>
                  <a:gd name="connsiteX4" fmla="*/ 5315 w 1138113"/>
                  <a:gd name="connsiteY4" fmla="*/ 102289 h 551164"/>
                  <a:gd name="connsiteX5" fmla="*/ 520141 w 1138113"/>
                  <a:gd name="connsiteY5" fmla="*/ 551164 h 551164"/>
                  <a:gd name="connsiteX6" fmla="*/ 617972 w 1138113"/>
                  <a:gd name="connsiteY6" fmla="*/ 551164 h 551164"/>
                  <a:gd name="connsiteX7" fmla="*/ 1133542 w 1138113"/>
                  <a:gd name="connsiteY7" fmla="*/ 97155 h 551164"/>
                  <a:gd name="connsiteX8" fmla="*/ 1138114 w 1138113"/>
                  <a:gd name="connsiteY8" fmla="*/ 24413 h 551164"/>
                  <a:gd name="connsiteX9" fmla="*/ 1138114 w 1138113"/>
                  <a:gd name="connsiteY9" fmla="*/ 5601 h 551164"/>
                  <a:gd name="connsiteX10" fmla="*/ 1138104 w 1138113"/>
                  <a:gd name="connsiteY10" fmla="*/ 0 h 551164"/>
                  <a:gd name="connsiteX11" fmla="*/ 617982 w 1138113"/>
                  <a:gd name="connsiteY11" fmla="*/ 519732 h 551164"/>
                  <a:gd name="connsiteX12" fmla="*/ 520132 w 1138113"/>
                  <a:gd name="connsiteY12" fmla="*/ 519732 h 55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8113" h="551164">
                    <a:moveTo>
                      <a:pt x="520132" y="519732"/>
                    </a:moveTo>
                    <a:cubicBezTo>
                      <a:pt x="234191" y="519732"/>
                      <a:pt x="229" y="285893"/>
                      <a:pt x="10" y="0"/>
                    </a:cubicBezTo>
                    <a:cubicBezTo>
                      <a:pt x="10" y="143"/>
                      <a:pt x="0" y="2534"/>
                      <a:pt x="0" y="2667"/>
                    </a:cubicBezTo>
                    <a:lnTo>
                      <a:pt x="0" y="24689"/>
                    </a:lnTo>
                    <a:cubicBezTo>
                      <a:pt x="0" y="48892"/>
                      <a:pt x="1810" y="79029"/>
                      <a:pt x="5315" y="102289"/>
                    </a:cubicBezTo>
                    <a:cubicBezTo>
                      <a:pt x="40005" y="354892"/>
                      <a:pt x="258270" y="551164"/>
                      <a:pt x="520141" y="551164"/>
                    </a:cubicBezTo>
                    <a:lnTo>
                      <a:pt x="617972" y="551164"/>
                    </a:lnTo>
                    <a:cubicBezTo>
                      <a:pt x="881625" y="551164"/>
                      <a:pt x="1101071" y="352234"/>
                      <a:pt x="1133542" y="97155"/>
                    </a:cubicBezTo>
                    <a:cubicBezTo>
                      <a:pt x="1136552" y="75524"/>
                      <a:pt x="1138114" y="46834"/>
                      <a:pt x="1138114" y="24413"/>
                    </a:cubicBezTo>
                    <a:lnTo>
                      <a:pt x="1138114" y="5601"/>
                    </a:lnTo>
                    <a:cubicBezTo>
                      <a:pt x="1138114" y="5458"/>
                      <a:pt x="1138104" y="133"/>
                      <a:pt x="1138104" y="0"/>
                    </a:cubicBezTo>
                    <a:cubicBezTo>
                      <a:pt x="1137885" y="285893"/>
                      <a:pt x="903922" y="519732"/>
                      <a:pt x="617982" y="519732"/>
                    </a:cubicBezTo>
                    <a:lnTo>
                      <a:pt x="520132" y="519732"/>
                    </a:lnTo>
                    <a:close/>
                  </a:path>
                </a:pathLst>
              </a:custGeom>
              <a:solidFill>
                <a:srgbClr val="741600">
                  <a:alpha val="92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9" name="Freeform: Shape 1488">
                <a:extLst>
                  <a:ext uri="{FF2B5EF4-FFF2-40B4-BE49-F238E27FC236}">
                    <a16:creationId xmlns:a16="http://schemas.microsoft.com/office/drawing/2014/main" id="{31173AE5-CA1C-4B5D-A3F5-BA9E2B5460AF}"/>
                  </a:ext>
                </a:extLst>
              </p:cNvPr>
              <p:cNvSpPr/>
              <p:nvPr/>
            </p:nvSpPr>
            <p:spPr>
              <a:xfrm>
                <a:off x="8463042" y="6795766"/>
                <a:ext cx="1138104" cy="545153"/>
              </a:xfrm>
              <a:custGeom>
                <a:avLst/>
                <a:gdLst>
                  <a:gd name="connsiteX0" fmla="*/ 617963 w 1138104"/>
                  <a:gd name="connsiteY0" fmla="*/ 520141 h 545153"/>
                  <a:gd name="connsiteX1" fmla="*/ 520132 w 1138104"/>
                  <a:gd name="connsiteY1" fmla="*/ 520141 h 545153"/>
                  <a:gd name="connsiteX2" fmla="*/ 0 w 1138104"/>
                  <a:gd name="connsiteY2" fmla="*/ 0 h 545153"/>
                  <a:gd name="connsiteX3" fmla="*/ 0 w 1138104"/>
                  <a:gd name="connsiteY3" fmla="*/ 25013 h 545153"/>
                  <a:gd name="connsiteX4" fmla="*/ 520132 w 1138104"/>
                  <a:gd name="connsiteY4" fmla="*/ 545154 h 545153"/>
                  <a:gd name="connsiteX5" fmla="*/ 617963 w 1138104"/>
                  <a:gd name="connsiteY5" fmla="*/ 545154 h 545153"/>
                  <a:gd name="connsiteX6" fmla="*/ 1138104 w 1138104"/>
                  <a:gd name="connsiteY6" fmla="*/ 25013 h 545153"/>
                  <a:gd name="connsiteX7" fmla="*/ 1138104 w 1138104"/>
                  <a:gd name="connsiteY7" fmla="*/ 0 h 545153"/>
                  <a:gd name="connsiteX8" fmla="*/ 617963 w 1138104"/>
                  <a:gd name="connsiteY8" fmla="*/ 520141 h 545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38104" h="545153">
                    <a:moveTo>
                      <a:pt x="617963" y="520141"/>
                    </a:moveTo>
                    <a:lnTo>
                      <a:pt x="520132" y="520141"/>
                    </a:lnTo>
                    <a:cubicBezTo>
                      <a:pt x="234058" y="520141"/>
                      <a:pt x="0" y="286074"/>
                      <a:pt x="0" y="0"/>
                    </a:cubicBezTo>
                    <a:lnTo>
                      <a:pt x="0" y="25013"/>
                    </a:lnTo>
                    <a:cubicBezTo>
                      <a:pt x="0" y="311086"/>
                      <a:pt x="234058" y="545154"/>
                      <a:pt x="520132" y="545154"/>
                    </a:cubicBezTo>
                    <a:lnTo>
                      <a:pt x="617963" y="545154"/>
                    </a:lnTo>
                    <a:cubicBezTo>
                      <a:pt x="904037" y="545154"/>
                      <a:pt x="1138104" y="311086"/>
                      <a:pt x="1138104" y="25013"/>
                    </a:cubicBezTo>
                    <a:lnTo>
                      <a:pt x="1138104" y="0"/>
                    </a:lnTo>
                    <a:cubicBezTo>
                      <a:pt x="1138104" y="286083"/>
                      <a:pt x="904037" y="520141"/>
                      <a:pt x="617963" y="520141"/>
                    </a:cubicBezTo>
                    <a:close/>
                  </a:path>
                </a:pathLst>
              </a:custGeom>
              <a:solidFill>
                <a:srgbClr val="7416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90" name="Freeform: Shape 1489">
              <a:extLst>
                <a:ext uri="{FF2B5EF4-FFF2-40B4-BE49-F238E27FC236}">
                  <a16:creationId xmlns:a16="http://schemas.microsoft.com/office/drawing/2014/main" id="{DFF943FA-AB83-40EE-A7C2-74355D252223}"/>
                </a:ext>
              </a:extLst>
            </p:cNvPr>
            <p:cNvSpPr/>
            <p:nvPr/>
          </p:nvSpPr>
          <p:spPr>
            <a:xfrm>
              <a:off x="16801544" y="-1494280"/>
              <a:ext cx="318293" cy="197924"/>
            </a:xfrm>
            <a:custGeom>
              <a:avLst/>
              <a:gdLst>
                <a:gd name="connsiteX0" fmla="*/ 315142 w 318293"/>
                <a:gd name="connsiteY0" fmla="*/ 184401 h 197924"/>
                <a:gd name="connsiteX1" fmla="*/ 148626 w 318293"/>
                <a:gd name="connsiteY1" fmla="*/ 139967 h 197924"/>
                <a:gd name="connsiteX2" fmla="*/ 2455 w 318293"/>
                <a:gd name="connsiteY2" fmla="*/ 19152 h 197924"/>
                <a:gd name="connsiteX3" fmla="*/ 190193 w 318293"/>
                <a:gd name="connsiteY3" fmla="*/ 42364 h 197924"/>
                <a:gd name="connsiteX4" fmla="*/ 315142 w 318293"/>
                <a:gd name="connsiteY4" fmla="*/ 184401 h 19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293" h="197924">
                  <a:moveTo>
                    <a:pt x="315142" y="184401"/>
                  </a:moveTo>
                  <a:cubicBezTo>
                    <a:pt x="297807" y="217214"/>
                    <a:pt x="234970" y="185601"/>
                    <a:pt x="148626" y="139967"/>
                  </a:cubicBezTo>
                  <a:cubicBezTo>
                    <a:pt x="62282" y="94332"/>
                    <a:pt x="-14880" y="51965"/>
                    <a:pt x="2455" y="19152"/>
                  </a:cubicBezTo>
                  <a:cubicBezTo>
                    <a:pt x="19800" y="-13662"/>
                    <a:pt x="103849" y="-3270"/>
                    <a:pt x="190193" y="42364"/>
                  </a:cubicBezTo>
                  <a:cubicBezTo>
                    <a:pt x="276547" y="88008"/>
                    <a:pt x="332478" y="151597"/>
                    <a:pt x="315142" y="184401"/>
                  </a:cubicBezTo>
                  <a:close/>
                </a:path>
              </a:pathLst>
            </a:custGeom>
            <a:solidFill>
              <a:srgbClr val="FFFA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1" name="Freeform: Shape 1490">
              <a:extLst>
                <a:ext uri="{FF2B5EF4-FFF2-40B4-BE49-F238E27FC236}">
                  <a16:creationId xmlns:a16="http://schemas.microsoft.com/office/drawing/2014/main" id="{20BDBCBD-7669-4C99-981C-AF6735959081}"/>
                </a:ext>
              </a:extLst>
            </p:cNvPr>
            <p:cNvSpPr/>
            <p:nvPr/>
          </p:nvSpPr>
          <p:spPr>
            <a:xfrm>
              <a:off x="16195685" y="-1004308"/>
              <a:ext cx="1043663" cy="526999"/>
            </a:xfrm>
            <a:custGeom>
              <a:avLst/>
              <a:gdLst>
                <a:gd name="connsiteX0" fmla="*/ 566690 w 1043663"/>
                <a:gd name="connsiteY0" fmla="*/ 476974 h 526999"/>
                <a:gd name="connsiteX1" fmla="*/ 476974 w 1043663"/>
                <a:gd name="connsiteY1" fmla="*/ 476974 h 526999"/>
                <a:gd name="connsiteX2" fmla="*/ 0 w 1043663"/>
                <a:gd name="connsiteY2" fmla="*/ 0 h 526999"/>
                <a:gd name="connsiteX3" fmla="*/ 0 w 1043663"/>
                <a:gd name="connsiteY3" fmla="*/ 50025 h 526999"/>
                <a:gd name="connsiteX4" fmla="*/ 476974 w 1043663"/>
                <a:gd name="connsiteY4" fmla="*/ 526999 h 526999"/>
                <a:gd name="connsiteX5" fmla="*/ 566690 w 1043663"/>
                <a:gd name="connsiteY5" fmla="*/ 526999 h 526999"/>
                <a:gd name="connsiteX6" fmla="*/ 1043664 w 1043663"/>
                <a:gd name="connsiteY6" fmla="*/ 50025 h 526999"/>
                <a:gd name="connsiteX7" fmla="*/ 1043664 w 1043663"/>
                <a:gd name="connsiteY7" fmla="*/ 0 h 526999"/>
                <a:gd name="connsiteX8" fmla="*/ 566690 w 1043663"/>
                <a:gd name="connsiteY8" fmla="*/ 476974 h 52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663" h="526999">
                  <a:moveTo>
                    <a:pt x="566690" y="476974"/>
                  </a:moveTo>
                  <a:lnTo>
                    <a:pt x="476974" y="476974"/>
                  </a:lnTo>
                  <a:cubicBezTo>
                    <a:pt x="214636" y="476974"/>
                    <a:pt x="0" y="262337"/>
                    <a:pt x="0" y="0"/>
                  </a:cubicBezTo>
                  <a:lnTo>
                    <a:pt x="0" y="50025"/>
                  </a:lnTo>
                  <a:cubicBezTo>
                    <a:pt x="0" y="312363"/>
                    <a:pt x="214646" y="526999"/>
                    <a:pt x="476974" y="526999"/>
                  </a:cubicBezTo>
                  <a:lnTo>
                    <a:pt x="566690" y="526999"/>
                  </a:lnTo>
                  <a:cubicBezTo>
                    <a:pt x="829028" y="526999"/>
                    <a:pt x="1043664" y="312363"/>
                    <a:pt x="1043664" y="50025"/>
                  </a:cubicBezTo>
                  <a:lnTo>
                    <a:pt x="1043664" y="0"/>
                  </a:lnTo>
                  <a:cubicBezTo>
                    <a:pt x="1043673" y="262337"/>
                    <a:pt x="829028" y="476974"/>
                    <a:pt x="566690" y="476974"/>
                  </a:cubicBezTo>
                  <a:close/>
                </a:path>
              </a:pathLst>
            </a:custGeom>
            <a:solidFill>
              <a:srgbClr val="FDCA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1" name="Freeform: Shape 1940">
              <a:extLst>
                <a:ext uri="{FF2B5EF4-FFF2-40B4-BE49-F238E27FC236}">
                  <a16:creationId xmlns:a16="http://schemas.microsoft.com/office/drawing/2014/main" id="{81D2EF91-85DA-450B-9291-46EE9020DA8B}"/>
                </a:ext>
              </a:extLst>
            </p:cNvPr>
            <p:cNvSpPr/>
            <p:nvPr/>
          </p:nvSpPr>
          <p:spPr>
            <a:xfrm>
              <a:off x="16519723" y="-1218280"/>
              <a:ext cx="313960" cy="550220"/>
            </a:xfrm>
            <a:custGeom>
              <a:avLst/>
              <a:gdLst>
                <a:gd name="connsiteX0" fmla="*/ 310899 w 313960"/>
                <a:gd name="connsiteY0" fmla="*/ 140077 h 550220"/>
                <a:gd name="connsiteX1" fmla="*/ 18120 w 313960"/>
                <a:gd name="connsiteY1" fmla="*/ 28597 h 550220"/>
                <a:gd name="connsiteX2" fmla="*/ 55229 w 313960"/>
                <a:gd name="connsiteY2" fmla="*/ 104139 h 550220"/>
                <a:gd name="connsiteX3" fmla="*/ 80642 w 313960"/>
                <a:gd name="connsiteY3" fmla="*/ 110854 h 550220"/>
                <a:gd name="connsiteX4" fmla="*/ 83899 w 313960"/>
                <a:gd name="connsiteY4" fmla="*/ 161461 h 550220"/>
                <a:gd name="connsiteX5" fmla="*/ 85461 w 313960"/>
                <a:gd name="connsiteY5" fmla="*/ 270084 h 550220"/>
                <a:gd name="connsiteX6" fmla="*/ 78756 w 313960"/>
                <a:gd name="connsiteY6" fmla="*/ 487225 h 550220"/>
                <a:gd name="connsiteX7" fmla="*/ 307041 w 313960"/>
                <a:gd name="connsiteY7" fmla="*/ 499189 h 550220"/>
                <a:gd name="connsiteX8" fmla="*/ 310899 w 313960"/>
                <a:gd name="connsiteY8" fmla="*/ 140077 h 55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960" h="550220">
                  <a:moveTo>
                    <a:pt x="310899" y="140077"/>
                  </a:moveTo>
                  <a:cubicBezTo>
                    <a:pt x="304231" y="-3703"/>
                    <a:pt x="122523" y="-28839"/>
                    <a:pt x="18120" y="28597"/>
                  </a:cubicBezTo>
                  <a:cubicBezTo>
                    <a:pt x="-29801" y="54962"/>
                    <a:pt x="29616" y="95624"/>
                    <a:pt x="55229" y="104139"/>
                  </a:cubicBezTo>
                  <a:cubicBezTo>
                    <a:pt x="63544" y="106911"/>
                    <a:pt x="72050" y="109111"/>
                    <a:pt x="80642" y="110854"/>
                  </a:cubicBezTo>
                  <a:cubicBezTo>
                    <a:pt x="84547" y="126790"/>
                    <a:pt x="83375" y="145049"/>
                    <a:pt x="83899" y="161461"/>
                  </a:cubicBezTo>
                  <a:cubicBezTo>
                    <a:pt x="85061" y="197656"/>
                    <a:pt x="85395" y="233879"/>
                    <a:pt x="85461" y="270084"/>
                  </a:cubicBezTo>
                  <a:cubicBezTo>
                    <a:pt x="85595" y="342512"/>
                    <a:pt x="82994" y="414931"/>
                    <a:pt x="78756" y="487225"/>
                  </a:cubicBezTo>
                  <a:cubicBezTo>
                    <a:pt x="74346" y="562530"/>
                    <a:pt x="302603" y="574941"/>
                    <a:pt x="307041" y="499189"/>
                  </a:cubicBezTo>
                  <a:cubicBezTo>
                    <a:pt x="314042" y="379707"/>
                    <a:pt x="316443" y="259673"/>
                    <a:pt x="310899" y="140077"/>
                  </a:cubicBezTo>
                  <a:close/>
                </a:path>
              </a:pathLst>
            </a:custGeom>
            <a:solidFill>
              <a:srgbClr val="741600">
                <a:alpha val="5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0" name="Freeform: Shape 1949">
              <a:extLst>
                <a:ext uri="{FF2B5EF4-FFF2-40B4-BE49-F238E27FC236}">
                  <a16:creationId xmlns:a16="http://schemas.microsoft.com/office/drawing/2014/main" id="{3F7B65D8-09D9-4841-8E8F-B906BBF497B1}"/>
                </a:ext>
              </a:extLst>
            </p:cNvPr>
            <p:cNvSpPr/>
            <p:nvPr/>
          </p:nvSpPr>
          <p:spPr>
            <a:xfrm>
              <a:off x="16519723" y="-1265905"/>
              <a:ext cx="313960" cy="550220"/>
            </a:xfrm>
            <a:custGeom>
              <a:avLst/>
              <a:gdLst>
                <a:gd name="connsiteX0" fmla="*/ 310899 w 313960"/>
                <a:gd name="connsiteY0" fmla="*/ 140077 h 550220"/>
                <a:gd name="connsiteX1" fmla="*/ 18120 w 313960"/>
                <a:gd name="connsiteY1" fmla="*/ 28597 h 550220"/>
                <a:gd name="connsiteX2" fmla="*/ 55229 w 313960"/>
                <a:gd name="connsiteY2" fmla="*/ 104139 h 550220"/>
                <a:gd name="connsiteX3" fmla="*/ 80642 w 313960"/>
                <a:gd name="connsiteY3" fmla="*/ 110854 h 550220"/>
                <a:gd name="connsiteX4" fmla="*/ 83899 w 313960"/>
                <a:gd name="connsiteY4" fmla="*/ 161461 h 550220"/>
                <a:gd name="connsiteX5" fmla="*/ 85461 w 313960"/>
                <a:gd name="connsiteY5" fmla="*/ 270084 h 550220"/>
                <a:gd name="connsiteX6" fmla="*/ 78756 w 313960"/>
                <a:gd name="connsiteY6" fmla="*/ 487225 h 550220"/>
                <a:gd name="connsiteX7" fmla="*/ 307041 w 313960"/>
                <a:gd name="connsiteY7" fmla="*/ 499189 h 550220"/>
                <a:gd name="connsiteX8" fmla="*/ 310899 w 313960"/>
                <a:gd name="connsiteY8" fmla="*/ 140077 h 55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960" h="550220">
                  <a:moveTo>
                    <a:pt x="310899" y="140077"/>
                  </a:moveTo>
                  <a:cubicBezTo>
                    <a:pt x="304231" y="-3703"/>
                    <a:pt x="122523" y="-28839"/>
                    <a:pt x="18120" y="28597"/>
                  </a:cubicBezTo>
                  <a:cubicBezTo>
                    <a:pt x="-29801" y="54962"/>
                    <a:pt x="29616" y="95624"/>
                    <a:pt x="55229" y="104139"/>
                  </a:cubicBezTo>
                  <a:cubicBezTo>
                    <a:pt x="63544" y="106911"/>
                    <a:pt x="72050" y="109111"/>
                    <a:pt x="80642" y="110854"/>
                  </a:cubicBezTo>
                  <a:cubicBezTo>
                    <a:pt x="84547" y="126790"/>
                    <a:pt x="83375" y="145049"/>
                    <a:pt x="83899" y="161461"/>
                  </a:cubicBezTo>
                  <a:cubicBezTo>
                    <a:pt x="85061" y="197656"/>
                    <a:pt x="85395" y="233879"/>
                    <a:pt x="85461" y="270084"/>
                  </a:cubicBezTo>
                  <a:cubicBezTo>
                    <a:pt x="85595" y="342512"/>
                    <a:pt x="82994" y="414931"/>
                    <a:pt x="78756" y="487225"/>
                  </a:cubicBezTo>
                  <a:cubicBezTo>
                    <a:pt x="74346" y="562530"/>
                    <a:pt x="302603" y="574941"/>
                    <a:pt x="307041" y="499189"/>
                  </a:cubicBezTo>
                  <a:cubicBezTo>
                    <a:pt x="314042" y="379707"/>
                    <a:pt x="316443" y="259673"/>
                    <a:pt x="310899" y="140077"/>
                  </a:cubicBezTo>
                  <a:close/>
                </a:path>
              </a:pathLst>
            </a:custGeom>
            <a:solidFill>
              <a:srgbClr val="FBFA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86" name="Rectangle 2585">
            <a:extLst>
              <a:ext uri="{FF2B5EF4-FFF2-40B4-BE49-F238E27FC236}">
                <a16:creationId xmlns:a16="http://schemas.microsoft.com/office/drawing/2014/main" id="{C6213676-1B3D-4C88-BD9E-0C2E96A25EF4}"/>
              </a:ext>
            </a:extLst>
          </p:cNvPr>
          <p:cNvSpPr/>
          <p:nvPr/>
        </p:nvSpPr>
        <p:spPr>
          <a:xfrm>
            <a:off x="8449219" y="1473425"/>
            <a:ext cx="21788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3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bộ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phận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</a:p>
        </p:txBody>
      </p:sp>
      <p:sp>
        <p:nvSpPr>
          <p:cNvPr id="2587" name="Rectangle 2586">
            <a:extLst>
              <a:ext uri="{FF2B5EF4-FFF2-40B4-BE49-F238E27FC236}">
                <a16:creationId xmlns:a16="http://schemas.microsoft.com/office/drawing/2014/main" id="{7365F85B-65AF-4507-9E27-3BBF05347D87}"/>
              </a:ext>
            </a:extLst>
          </p:cNvPr>
          <p:cNvSpPr/>
          <p:nvPr/>
        </p:nvSpPr>
        <p:spPr>
          <a:xfrm>
            <a:off x="8499995" y="2683674"/>
            <a:ext cx="21788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4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bộ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phận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</a:p>
        </p:txBody>
      </p:sp>
      <p:sp>
        <p:nvSpPr>
          <p:cNvPr id="2588" name="Rectangle 2587">
            <a:extLst>
              <a:ext uri="{FF2B5EF4-FFF2-40B4-BE49-F238E27FC236}">
                <a16:creationId xmlns:a16="http://schemas.microsoft.com/office/drawing/2014/main" id="{EB880E82-DF59-4C0E-B3A1-046CA1ED1BBA}"/>
              </a:ext>
            </a:extLst>
          </p:cNvPr>
          <p:cNvSpPr/>
          <p:nvPr/>
        </p:nvSpPr>
        <p:spPr>
          <a:xfrm>
            <a:off x="8550771" y="3904314"/>
            <a:ext cx="21788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5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bộ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phận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</a:p>
        </p:txBody>
      </p:sp>
      <p:sp>
        <p:nvSpPr>
          <p:cNvPr id="2589" name="Rectangle 2588">
            <a:extLst>
              <a:ext uri="{FF2B5EF4-FFF2-40B4-BE49-F238E27FC236}">
                <a16:creationId xmlns:a16="http://schemas.microsoft.com/office/drawing/2014/main" id="{7C3FE0CE-38FE-4FDE-A1C7-EF027E45B5D7}"/>
              </a:ext>
            </a:extLst>
          </p:cNvPr>
          <p:cNvSpPr/>
          <p:nvPr/>
        </p:nvSpPr>
        <p:spPr>
          <a:xfrm>
            <a:off x="8587249" y="5100525"/>
            <a:ext cx="21788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6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bộ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  <a:r>
              <a:rPr lang="en-US" sz="2400" b="1" cap="none" spc="300" dirty="0" err="1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phận</a:t>
            </a:r>
            <a:r>
              <a:rPr lang="en-US" sz="2400" b="1" cap="none" spc="300" dirty="0">
                <a:ln w="0"/>
                <a:solidFill>
                  <a:srgbClr val="002060"/>
                </a:solidFill>
                <a:latin typeface="#9Slide03 SVN-Avo Bold" panose="02040603050506020204" pitchFamily="18" charset="0"/>
              </a:rPr>
              <a:t> </a:t>
            </a:r>
          </a:p>
        </p:txBody>
      </p:sp>
      <p:pic>
        <p:nvPicPr>
          <p:cNvPr id="2591" name="Picture 2590" descr="A desktop computer monitor sitting on top of a table&#10;&#10;Description automatically generated">
            <a:extLst>
              <a:ext uri="{FF2B5EF4-FFF2-40B4-BE49-F238E27FC236}">
                <a16:creationId xmlns:a16="http://schemas.microsoft.com/office/drawing/2014/main" id="{CF797BE5-18FD-45A0-8CD0-45B5E62A3D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882" y="3254719"/>
            <a:ext cx="1717141" cy="17171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</p:pic>
    </p:spTree>
    <p:extLst>
      <p:ext uri="{BB962C8B-B14F-4D97-AF65-F5344CB8AC3E}">
        <p14:creationId xmlns:p14="http://schemas.microsoft.com/office/powerpoint/2010/main" val="3806463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AutoShape 59">
            <a:extLst>
              <a:ext uri="{FF2B5EF4-FFF2-40B4-BE49-F238E27FC236}">
                <a16:creationId xmlns:a16="http://schemas.microsoft.com/office/drawing/2014/main" id="{3A3AADE0-7388-4862-B26B-FF8E1599D1A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692401" y="0"/>
            <a:ext cx="6807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Freeform 61">
            <a:extLst>
              <a:ext uri="{FF2B5EF4-FFF2-40B4-BE49-F238E27FC236}">
                <a16:creationId xmlns:a16="http://schemas.microsoft.com/office/drawing/2014/main" id="{ECF58F58-985E-4649-B615-D85CF6FF4438}"/>
              </a:ext>
            </a:extLst>
          </p:cNvPr>
          <p:cNvSpPr>
            <a:spLocks/>
          </p:cNvSpPr>
          <p:nvPr/>
        </p:nvSpPr>
        <p:spPr bwMode="auto">
          <a:xfrm>
            <a:off x="2735264" y="482600"/>
            <a:ext cx="2981325" cy="2600325"/>
          </a:xfrm>
          <a:custGeom>
            <a:avLst/>
            <a:gdLst>
              <a:gd name="T0" fmla="*/ 617 w 1043"/>
              <a:gd name="T1" fmla="*/ 871 h 910"/>
              <a:gd name="T2" fmla="*/ 650 w 1043"/>
              <a:gd name="T3" fmla="*/ 854 h 910"/>
              <a:gd name="T4" fmla="*/ 723 w 1043"/>
              <a:gd name="T5" fmla="*/ 812 h 910"/>
              <a:gd name="T6" fmla="*/ 803 w 1043"/>
              <a:gd name="T7" fmla="*/ 755 h 910"/>
              <a:gd name="T8" fmla="*/ 872 w 1043"/>
              <a:gd name="T9" fmla="*/ 692 h 910"/>
              <a:gd name="T10" fmla="*/ 896 w 1043"/>
              <a:gd name="T11" fmla="*/ 664 h 910"/>
              <a:gd name="T12" fmla="*/ 943 w 1043"/>
              <a:gd name="T13" fmla="*/ 602 h 910"/>
              <a:gd name="T14" fmla="*/ 976 w 1043"/>
              <a:gd name="T15" fmla="*/ 550 h 910"/>
              <a:gd name="T16" fmla="*/ 1011 w 1043"/>
              <a:gd name="T17" fmla="*/ 473 h 910"/>
              <a:gd name="T18" fmla="*/ 1027 w 1043"/>
              <a:gd name="T19" fmla="*/ 420 h 910"/>
              <a:gd name="T20" fmla="*/ 1040 w 1043"/>
              <a:gd name="T21" fmla="*/ 322 h 910"/>
              <a:gd name="T22" fmla="*/ 1025 w 1043"/>
              <a:gd name="T23" fmla="*/ 206 h 910"/>
              <a:gd name="T24" fmla="*/ 967 w 1043"/>
              <a:gd name="T25" fmla="*/ 94 h 910"/>
              <a:gd name="T26" fmla="*/ 911 w 1043"/>
              <a:gd name="T27" fmla="*/ 42 h 910"/>
              <a:gd name="T28" fmla="*/ 821 w 1043"/>
              <a:gd name="T29" fmla="*/ 6 h 910"/>
              <a:gd name="T30" fmla="*/ 765 w 1043"/>
              <a:gd name="T31" fmla="*/ 1 h 910"/>
              <a:gd name="T32" fmla="*/ 658 w 1043"/>
              <a:gd name="T33" fmla="*/ 25 h 910"/>
              <a:gd name="T34" fmla="*/ 610 w 1043"/>
              <a:gd name="T35" fmla="*/ 50 h 910"/>
              <a:gd name="T36" fmla="*/ 541 w 1043"/>
              <a:gd name="T37" fmla="*/ 111 h 910"/>
              <a:gd name="T38" fmla="*/ 517 w 1043"/>
              <a:gd name="T39" fmla="*/ 128 h 910"/>
              <a:gd name="T40" fmla="*/ 477 w 1043"/>
              <a:gd name="T41" fmla="*/ 86 h 910"/>
              <a:gd name="T42" fmla="*/ 409 w 1043"/>
              <a:gd name="T43" fmla="*/ 34 h 910"/>
              <a:gd name="T44" fmla="*/ 328 w 1043"/>
              <a:gd name="T45" fmla="*/ 7 h 910"/>
              <a:gd name="T46" fmla="*/ 295 w 1043"/>
              <a:gd name="T47" fmla="*/ 2 h 910"/>
              <a:gd name="T48" fmla="*/ 263 w 1043"/>
              <a:gd name="T49" fmla="*/ 0 h 910"/>
              <a:gd name="T50" fmla="*/ 218 w 1043"/>
              <a:gd name="T51" fmla="*/ 5 h 910"/>
              <a:gd name="T52" fmla="*/ 140 w 1043"/>
              <a:gd name="T53" fmla="*/ 35 h 910"/>
              <a:gd name="T54" fmla="*/ 65 w 1043"/>
              <a:gd name="T55" fmla="*/ 101 h 910"/>
              <a:gd name="T56" fmla="*/ 31 w 1043"/>
              <a:gd name="T57" fmla="*/ 161 h 910"/>
              <a:gd name="T58" fmla="*/ 4 w 1043"/>
              <a:gd name="T59" fmla="*/ 262 h 910"/>
              <a:gd name="T60" fmla="*/ 0 w 1043"/>
              <a:gd name="T61" fmla="*/ 346 h 910"/>
              <a:gd name="T62" fmla="*/ 9 w 1043"/>
              <a:gd name="T63" fmla="*/ 406 h 910"/>
              <a:gd name="T64" fmla="*/ 29 w 1043"/>
              <a:gd name="T65" fmla="*/ 470 h 910"/>
              <a:gd name="T66" fmla="*/ 63 w 1043"/>
              <a:gd name="T67" fmla="*/ 546 h 910"/>
              <a:gd name="T68" fmla="*/ 96 w 1043"/>
              <a:gd name="T69" fmla="*/ 597 h 910"/>
              <a:gd name="T70" fmla="*/ 140 w 1043"/>
              <a:gd name="T71" fmla="*/ 659 h 910"/>
              <a:gd name="T72" fmla="*/ 161 w 1043"/>
              <a:gd name="T73" fmla="*/ 680 h 910"/>
              <a:gd name="T74" fmla="*/ 198 w 1043"/>
              <a:gd name="T75" fmla="*/ 719 h 910"/>
              <a:gd name="T76" fmla="*/ 295 w 1043"/>
              <a:gd name="T77" fmla="*/ 795 h 910"/>
              <a:gd name="T78" fmla="*/ 394 w 1043"/>
              <a:gd name="T79" fmla="*/ 855 h 910"/>
              <a:gd name="T80" fmla="*/ 480 w 1043"/>
              <a:gd name="T81" fmla="*/ 897 h 910"/>
              <a:gd name="T82" fmla="*/ 523 w 1043"/>
              <a:gd name="T83" fmla="*/ 910 h 910"/>
              <a:gd name="T84" fmla="*/ 545 w 1043"/>
              <a:gd name="T85" fmla="*/ 903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3" h="910">
                <a:moveTo>
                  <a:pt x="594" y="881"/>
                </a:moveTo>
                <a:cubicBezTo>
                  <a:pt x="601" y="877"/>
                  <a:pt x="609" y="872"/>
                  <a:pt x="617" y="871"/>
                </a:cubicBezTo>
                <a:cubicBezTo>
                  <a:pt x="621" y="870"/>
                  <a:pt x="625" y="868"/>
                  <a:pt x="628" y="865"/>
                </a:cubicBezTo>
                <a:cubicBezTo>
                  <a:pt x="634" y="860"/>
                  <a:pt x="643" y="858"/>
                  <a:pt x="650" y="854"/>
                </a:cubicBezTo>
                <a:cubicBezTo>
                  <a:pt x="665" y="845"/>
                  <a:pt x="680" y="838"/>
                  <a:pt x="693" y="828"/>
                </a:cubicBezTo>
                <a:cubicBezTo>
                  <a:pt x="703" y="822"/>
                  <a:pt x="713" y="817"/>
                  <a:pt x="723" y="812"/>
                </a:cubicBezTo>
                <a:cubicBezTo>
                  <a:pt x="733" y="807"/>
                  <a:pt x="741" y="798"/>
                  <a:pt x="751" y="793"/>
                </a:cubicBezTo>
                <a:cubicBezTo>
                  <a:pt x="769" y="782"/>
                  <a:pt x="786" y="768"/>
                  <a:pt x="803" y="755"/>
                </a:cubicBezTo>
                <a:cubicBezTo>
                  <a:pt x="819" y="742"/>
                  <a:pt x="834" y="730"/>
                  <a:pt x="847" y="715"/>
                </a:cubicBezTo>
                <a:cubicBezTo>
                  <a:pt x="855" y="707"/>
                  <a:pt x="862" y="698"/>
                  <a:pt x="872" y="692"/>
                </a:cubicBezTo>
                <a:cubicBezTo>
                  <a:pt x="876" y="690"/>
                  <a:pt x="877" y="685"/>
                  <a:pt x="880" y="681"/>
                </a:cubicBezTo>
                <a:cubicBezTo>
                  <a:pt x="884" y="674"/>
                  <a:pt x="889" y="669"/>
                  <a:pt x="896" y="664"/>
                </a:cubicBezTo>
                <a:cubicBezTo>
                  <a:pt x="904" y="659"/>
                  <a:pt x="907" y="650"/>
                  <a:pt x="913" y="643"/>
                </a:cubicBezTo>
                <a:cubicBezTo>
                  <a:pt x="923" y="629"/>
                  <a:pt x="931" y="614"/>
                  <a:pt x="943" y="602"/>
                </a:cubicBezTo>
                <a:cubicBezTo>
                  <a:pt x="945" y="600"/>
                  <a:pt x="945" y="597"/>
                  <a:pt x="946" y="595"/>
                </a:cubicBezTo>
                <a:cubicBezTo>
                  <a:pt x="956" y="580"/>
                  <a:pt x="966" y="565"/>
                  <a:pt x="976" y="550"/>
                </a:cubicBezTo>
                <a:cubicBezTo>
                  <a:pt x="981" y="541"/>
                  <a:pt x="985" y="531"/>
                  <a:pt x="990" y="522"/>
                </a:cubicBezTo>
                <a:cubicBezTo>
                  <a:pt x="998" y="506"/>
                  <a:pt x="1005" y="490"/>
                  <a:pt x="1011" y="473"/>
                </a:cubicBezTo>
                <a:cubicBezTo>
                  <a:pt x="1015" y="462"/>
                  <a:pt x="1020" y="451"/>
                  <a:pt x="1022" y="439"/>
                </a:cubicBezTo>
                <a:cubicBezTo>
                  <a:pt x="1023" y="432"/>
                  <a:pt x="1025" y="426"/>
                  <a:pt x="1027" y="420"/>
                </a:cubicBezTo>
                <a:cubicBezTo>
                  <a:pt x="1032" y="405"/>
                  <a:pt x="1034" y="390"/>
                  <a:pt x="1036" y="375"/>
                </a:cubicBezTo>
                <a:cubicBezTo>
                  <a:pt x="1039" y="357"/>
                  <a:pt x="1042" y="340"/>
                  <a:pt x="1040" y="322"/>
                </a:cubicBezTo>
                <a:cubicBezTo>
                  <a:pt x="1039" y="306"/>
                  <a:pt x="1043" y="290"/>
                  <a:pt x="1039" y="275"/>
                </a:cubicBezTo>
                <a:cubicBezTo>
                  <a:pt x="1034" y="252"/>
                  <a:pt x="1033" y="229"/>
                  <a:pt x="1025" y="206"/>
                </a:cubicBezTo>
                <a:cubicBezTo>
                  <a:pt x="1017" y="182"/>
                  <a:pt x="1009" y="158"/>
                  <a:pt x="996" y="136"/>
                </a:cubicBezTo>
                <a:cubicBezTo>
                  <a:pt x="988" y="121"/>
                  <a:pt x="980" y="106"/>
                  <a:pt x="967" y="94"/>
                </a:cubicBezTo>
                <a:cubicBezTo>
                  <a:pt x="955" y="82"/>
                  <a:pt x="945" y="68"/>
                  <a:pt x="932" y="57"/>
                </a:cubicBezTo>
                <a:cubicBezTo>
                  <a:pt x="925" y="51"/>
                  <a:pt x="918" y="47"/>
                  <a:pt x="911" y="42"/>
                </a:cubicBezTo>
                <a:cubicBezTo>
                  <a:pt x="895" y="32"/>
                  <a:pt x="878" y="25"/>
                  <a:pt x="861" y="17"/>
                </a:cubicBezTo>
                <a:cubicBezTo>
                  <a:pt x="848" y="12"/>
                  <a:pt x="835" y="7"/>
                  <a:pt x="821" y="6"/>
                </a:cubicBezTo>
                <a:cubicBezTo>
                  <a:pt x="805" y="5"/>
                  <a:pt x="788" y="3"/>
                  <a:pt x="771" y="1"/>
                </a:cubicBezTo>
                <a:cubicBezTo>
                  <a:pt x="769" y="1"/>
                  <a:pt x="767" y="1"/>
                  <a:pt x="765" y="1"/>
                </a:cubicBezTo>
                <a:cubicBezTo>
                  <a:pt x="742" y="4"/>
                  <a:pt x="719" y="5"/>
                  <a:pt x="696" y="12"/>
                </a:cubicBezTo>
                <a:cubicBezTo>
                  <a:pt x="683" y="16"/>
                  <a:pt x="671" y="21"/>
                  <a:pt x="658" y="25"/>
                </a:cubicBezTo>
                <a:cubicBezTo>
                  <a:pt x="654" y="27"/>
                  <a:pt x="650" y="28"/>
                  <a:pt x="646" y="29"/>
                </a:cubicBezTo>
                <a:cubicBezTo>
                  <a:pt x="632" y="32"/>
                  <a:pt x="622" y="43"/>
                  <a:pt x="610" y="50"/>
                </a:cubicBezTo>
                <a:cubicBezTo>
                  <a:pt x="595" y="58"/>
                  <a:pt x="581" y="69"/>
                  <a:pt x="569" y="81"/>
                </a:cubicBezTo>
                <a:cubicBezTo>
                  <a:pt x="559" y="90"/>
                  <a:pt x="549" y="100"/>
                  <a:pt x="541" y="111"/>
                </a:cubicBezTo>
                <a:cubicBezTo>
                  <a:pt x="536" y="117"/>
                  <a:pt x="531" y="123"/>
                  <a:pt x="525" y="128"/>
                </a:cubicBezTo>
                <a:cubicBezTo>
                  <a:pt x="522" y="130"/>
                  <a:pt x="520" y="130"/>
                  <a:pt x="517" y="128"/>
                </a:cubicBezTo>
                <a:cubicBezTo>
                  <a:pt x="509" y="122"/>
                  <a:pt x="504" y="113"/>
                  <a:pt x="497" y="107"/>
                </a:cubicBezTo>
                <a:cubicBezTo>
                  <a:pt x="490" y="100"/>
                  <a:pt x="483" y="93"/>
                  <a:pt x="477" y="86"/>
                </a:cubicBezTo>
                <a:cubicBezTo>
                  <a:pt x="471" y="78"/>
                  <a:pt x="463" y="73"/>
                  <a:pt x="456" y="66"/>
                </a:cubicBezTo>
                <a:cubicBezTo>
                  <a:pt x="442" y="54"/>
                  <a:pt x="424" y="45"/>
                  <a:pt x="409" y="34"/>
                </a:cubicBezTo>
                <a:cubicBezTo>
                  <a:pt x="405" y="31"/>
                  <a:pt x="400" y="30"/>
                  <a:pt x="395" y="28"/>
                </a:cubicBezTo>
                <a:cubicBezTo>
                  <a:pt x="373" y="21"/>
                  <a:pt x="352" y="11"/>
                  <a:pt x="328" y="7"/>
                </a:cubicBezTo>
                <a:cubicBezTo>
                  <a:pt x="320" y="5"/>
                  <a:pt x="311" y="3"/>
                  <a:pt x="302" y="2"/>
                </a:cubicBezTo>
                <a:cubicBezTo>
                  <a:pt x="299" y="2"/>
                  <a:pt x="297" y="2"/>
                  <a:pt x="295" y="2"/>
                </a:cubicBezTo>
                <a:cubicBezTo>
                  <a:pt x="289" y="3"/>
                  <a:pt x="285" y="3"/>
                  <a:pt x="280" y="0"/>
                </a:cubicBezTo>
                <a:cubicBezTo>
                  <a:pt x="274" y="0"/>
                  <a:pt x="269" y="0"/>
                  <a:pt x="263" y="0"/>
                </a:cubicBezTo>
                <a:cubicBezTo>
                  <a:pt x="258" y="2"/>
                  <a:pt x="253" y="1"/>
                  <a:pt x="248" y="2"/>
                </a:cubicBezTo>
                <a:cubicBezTo>
                  <a:pt x="238" y="4"/>
                  <a:pt x="228" y="4"/>
                  <a:pt x="218" y="5"/>
                </a:cubicBezTo>
                <a:cubicBezTo>
                  <a:pt x="203" y="7"/>
                  <a:pt x="190" y="11"/>
                  <a:pt x="177" y="17"/>
                </a:cubicBezTo>
                <a:cubicBezTo>
                  <a:pt x="165" y="23"/>
                  <a:pt x="152" y="29"/>
                  <a:pt x="140" y="35"/>
                </a:cubicBezTo>
                <a:cubicBezTo>
                  <a:pt x="123" y="45"/>
                  <a:pt x="107" y="55"/>
                  <a:pt x="94" y="70"/>
                </a:cubicBezTo>
                <a:cubicBezTo>
                  <a:pt x="85" y="81"/>
                  <a:pt x="75" y="91"/>
                  <a:pt x="65" y="101"/>
                </a:cubicBezTo>
                <a:cubicBezTo>
                  <a:pt x="64" y="103"/>
                  <a:pt x="63" y="105"/>
                  <a:pt x="61" y="107"/>
                </a:cubicBezTo>
                <a:cubicBezTo>
                  <a:pt x="50" y="124"/>
                  <a:pt x="40" y="142"/>
                  <a:pt x="31" y="161"/>
                </a:cubicBezTo>
                <a:cubicBezTo>
                  <a:pt x="22" y="181"/>
                  <a:pt x="17" y="202"/>
                  <a:pt x="10" y="222"/>
                </a:cubicBezTo>
                <a:cubicBezTo>
                  <a:pt x="5" y="235"/>
                  <a:pt x="6" y="249"/>
                  <a:pt x="4" y="262"/>
                </a:cubicBezTo>
                <a:cubicBezTo>
                  <a:pt x="2" y="269"/>
                  <a:pt x="1" y="277"/>
                  <a:pt x="0" y="284"/>
                </a:cubicBezTo>
                <a:cubicBezTo>
                  <a:pt x="0" y="305"/>
                  <a:pt x="0" y="325"/>
                  <a:pt x="0" y="346"/>
                </a:cubicBezTo>
                <a:cubicBezTo>
                  <a:pt x="2" y="350"/>
                  <a:pt x="1" y="356"/>
                  <a:pt x="2" y="360"/>
                </a:cubicBezTo>
                <a:cubicBezTo>
                  <a:pt x="6" y="375"/>
                  <a:pt x="5" y="391"/>
                  <a:pt x="9" y="406"/>
                </a:cubicBezTo>
                <a:cubicBezTo>
                  <a:pt x="11" y="414"/>
                  <a:pt x="15" y="421"/>
                  <a:pt x="16" y="428"/>
                </a:cubicBezTo>
                <a:cubicBezTo>
                  <a:pt x="19" y="443"/>
                  <a:pt x="24" y="457"/>
                  <a:pt x="29" y="470"/>
                </a:cubicBezTo>
                <a:cubicBezTo>
                  <a:pt x="35" y="486"/>
                  <a:pt x="42" y="501"/>
                  <a:pt x="49" y="516"/>
                </a:cubicBezTo>
                <a:cubicBezTo>
                  <a:pt x="53" y="526"/>
                  <a:pt x="57" y="537"/>
                  <a:pt x="63" y="546"/>
                </a:cubicBezTo>
                <a:cubicBezTo>
                  <a:pt x="67" y="553"/>
                  <a:pt x="72" y="560"/>
                  <a:pt x="76" y="567"/>
                </a:cubicBezTo>
                <a:cubicBezTo>
                  <a:pt x="83" y="577"/>
                  <a:pt x="91" y="586"/>
                  <a:pt x="96" y="597"/>
                </a:cubicBezTo>
                <a:cubicBezTo>
                  <a:pt x="97" y="602"/>
                  <a:pt x="101" y="604"/>
                  <a:pt x="104" y="608"/>
                </a:cubicBezTo>
                <a:cubicBezTo>
                  <a:pt x="117" y="624"/>
                  <a:pt x="128" y="642"/>
                  <a:pt x="140" y="659"/>
                </a:cubicBezTo>
                <a:cubicBezTo>
                  <a:pt x="141" y="660"/>
                  <a:pt x="142" y="662"/>
                  <a:pt x="144" y="663"/>
                </a:cubicBezTo>
                <a:cubicBezTo>
                  <a:pt x="151" y="667"/>
                  <a:pt x="157" y="673"/>
                  <a:pt x="161" y="680"/>
                </a:cubicBezTo>
                <a:cubicBezTo>
                  <a:pt x="165" y="688"/>
                  <a:pt x="172" y="692"/>
                  <a:pt x="177" y="698"/>
                </a:cubicBezTo>
                <a:cubicBezTo>
                  <a:pt x="184" y="705"/>
                  <a:pt x="192" y="712"/>
                  <a:pt x="198" y="719"/>
                </a:cubicBezTo>
                <a:cubicBezTo>
                  <a:pt x="208" y="730"/>
                  <a:pt x="220" y="739"/>
                  <a:pt x="231" y="748"/>
                </a:cubicBezTo>
                <a:cubicBezTo>
                  <a:pt x="252" y="765"/>
                  <a:pt x="272" y="780"/>
                  <a:pt x="295" y="795"/>
                </a:cubicBezTo>
                <a:cubicBezTo>
                  <a:pt x="305" y="801"/>
                  <a:pt x="314" y="809"/>
                  <a:pt x="325" y="815"/>
                </a:cubicBezTo>
                <a:cubicBezTo>
                  <a:pt x="349" y="827"/>
                  <a:pt x="370" y="843"/>
                  <a:pt x="394" y="855"/>
                </a:cubicBezTo>
                <a:cubicBezTo>
                  <a:pt x="409" y="862"/>
                  <a:pt x="424" y="870"/>
                  <a:pt x="439" y="877"/>
                </a:cubicBezTo>
                <a:cubicBezTo>
                  <a:pt x="453" y="883"/>
                  <a:pt x="467" y="890"/>
                  <a:pt x="480" y="897"/>
                </a:cubicBezTo>
                <a:cubicBezTo>
                  <a:pt x="491" y="901"/>
                  <a:pt x="502" y="906"/>
                  <a:pt x="514" y="908"/>
                </a:cubicBezTo>
                <a:cubicBezTo>
                  <a:pt x="517" y="908"/>
                  <a:pt x="520" y="909"/>
                  <a:pt x="523" y="910"/>
                </a:cubicBezTo>
                <a:cubicBezTo>
                  <a:pt x="524" y="910"/>
                  <a:pt x="524" y="910"/>
                  <a:pt x="525" y="910"/>
                </a:cubicBezTo>
                <a:cubicBezTo>
                  <a:pt x="532" y="908"/>
                  <a:pt x="539" y="906"/>
                  <a:pt x="545" y="903"/>
                </a:cubicBezTo>
                <a:cubicBezTo>
                  <a:pt x="562" y="897"/>
                  <a:pt x="578" y="890"/>
                  <a:pt x="594" y="881"/>
                </a:cubicBezTo>
              </a:path>
            </a:pathLst>
          </a:custGeom>
          <a:solidFill>
            <a:srgbClr val="38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Freeform 62">
            <a:extLst>
              <a:ext uri="{FF2B5EF4-FFF2-40B4-BE49-F238E27FC236}">
                <a16:creationId xmlns:a16="http://schemas.microsoft.com/office/drawing/2014/main" id="{C8FE7DD6-6275-4112-A72E-7EC812DC0E05}"/>
              </a:ext>
            </a:extLst>
          </p:cNvPr>
          <p:cNvSpPr>
            <a:spLocks/>
          </p:cNvSpPr>
          <p:nvPr/>
        </p:nvSpPr>
        <p:spPr bwMode="auto">
          <a:xfrm>
            <a:off x="2689226" y="449263"/>
            <a:ext cx="2981325" cy="2600325"/>
          </a:xfrm>
          <a:custGeom>
            <a:avLst/>
            <a:gdLst>
              <a:gd name="T0" fmla="*/ 617 w 1043"/>
              <a:gd name="T1" fmla="*/ 871 h 910"/>
              <a:gd name="T2" fmla="*/ 650 w 1043"/>
              <a:gd name="T3" fmla="*/ 854 h 910"/>
              <a:gd name="T4" fmla="*/ 723 w 1043"/>
              <a:gd name="T5" fmla="*/ 812 h 910"/>
              <a:gd name="T6" fmla="*/ 803 w 1043"/>
              <a:gd name="T7" fmla="*/ 755 h 910"/>
              <a:gd name="T8" fmla="*/ 872 w 1043"/>
              <a:gd name="T9" fmla="*/ 692 h 910"/>
              <a:gd name="T10" fmla="*/ 896 w 1043"/>
              <a:gd name="T11" fmla="*/ 664 h 910"/>
              <a:gd name="T12" fmla="*/ 943 w 1043"/>
              <a:gd name="T13" fmla="*/ 602 h 910"/>
              <a:gd name="T14" fmla="*/ 976 w 1043"/>
              <a:gd name="T15" fmla="*/ 550 h 910"/>
              <a:gd name="T16" fmla="*/ 1011 w 1043"/>
              <a:gd name="T17" fmla="*/ 473 h 910"/>
              <a:gd name="T18" fmla="*/ 1027 w 1043"/>
              <a:gd name="T19" fmla="*/ 420 h 910"/>
              <a:gd name="T20" fmla="*/ 1040 w 1043"/>
              <a:gd name="T21" fmla="*/ 322 h 910"/>
              <a:gd name="T22" fmla="*/ 1025 w 1043"/>
              <a:gd name="T23" fmla="*/ 206 h 910"/>
              <a:gd name="T24" fmla="*/ 967 w 1043"/>
              <a:gd name="T25" fmla="*/ 94 h 910"/>
              <a:gd name="T26" fmla="*/ 911 w 1043"/>
              <a:gd name="T27" fmla="*/ 42 h 910"/>
              <a:gd name="T28" fmla="*/ 821 w 1043"/>
              <a:gd name="T29" fmla="*/ 6 h 910"/>
              <a:gd name="T30" fmla="*/ 765 w 1043"/>
              <a:gd name="T31" fmla="*/ 1 h 910"/>
              <a:gd name="T32" fmla="*/ 658 w 1043"/>
              <a:gd name="T33" fmla="*/ 25 h 910"/>
              <a:gd name="T34" fmla="*/ 610 w 1043"/>
              <a:gd name="T35" fmla="*/ 50 h 910"/>
              <a:gd name="T36" fmla="*/ 541 w 1043"/>
              <a:gd name="T37" fmla="*/ 111 h 910"/>
              <a:gd name="T38" fmla="*/ 517 w 1043"/>
              <a:gd name="T39" fmla="*/ 128 h 910"/>
              <a:gd name="T40" fmla="*/ 477 w 1043"/>
              <a:gd name="T41" fmla="*/ 86 h 910"/>
              <a:gd name="T42" fmla="*/ 409 w 1043"/>
              <a:gd name="T43" fmla="*/ 34 h 910"/>
              <a:gd name="T44" fmla="*/ 328 w 1043"/>
              <a:gd name="T45" fmla="*/ 7 h 910"/>
              <a:gd name="T46" fmla="*/ 295 w 1043"/>
              <a:gd name="T47" fmla="*/ 2 h 910"/>
              <a:gd name="T48" fmla="*/ 263 w 1043"/>
              <a:gd name="T49" fmla="*/ 0 h 910"/>
              <a:gd name="T50" fmla="*/ 218 w 1043"/>
              <a:gd name="T51" fmla="*/ 5 h 910"/>
              <a:gd name="T52" fmla="*/ 140 w 1043"/>
              <a:gd name="T53" fmla="*/ 35 h 910"/>
              <a:gd name="T54" fmla="*/ 65 w 1043"/>
              <a:gd name="T55" fmla="*/ 101 h 910"/>
              <a:gd name="T56" fmla="*/ 31 w 1043"/>
              <a:gd name="T57" fmla="*/ 161 h 910"/>
              <a:gd name="T58" fmla="*/ 4 w 1043"/>
              <a:gd name="T59" fmla="*/ 262 h 910"/>
              <a:gd name="T60" fmla="*/ 0 w 1043"/>
              <a:gd name="T61" fmla="*/ 346 h 910"/>
              <a:gd name="T62" fmla="*/ 9 w 1043"/>
              <a:gd name="T63" fmla="*/ 406 h 910"/>
              <a:gd name="T64" fmla="*/ 29 w 1043"/>
              <a:gd name="T65" fmla="*/ 470 h 910"/>
              <a:gd name="T66" fmla="*/ 63 w 1043"/>
              <a:gd name="T67" fmla="*/ 546 h 910"/>
              <a:gd name="T68" fmla="*/ 96 w 1043"/>
              <a:gd name="T69" fmla="*/ 597 h 910"/>
              <a:gd name="T70" fmla="*/ 140 w 1043"/>
              <a:gd name="T71" fmla="*/ 659 h 910"/>
              <a:gd name="T72" fmla="*/ 161 w 1043"/>
              <a:gd name="T73" fmla="*/ 680 h 910"/>
              <a:gd name="T74" fmla="*/ 198 w 1043"/>
              <a:gd name="T75" fmla="*/ 719 h 910"/>
              <a:gd name="T76" fmla="*/ 295 w 1043"/>
              <a:gd name="T77" fmla="*/ 795 h 910"/>
              <a:gd name="T78" fmla="*/ 394 w 1043"/>
              <a:gd name="T79" fmla="*/ 855 h 910"/>
              <a:gd name="T80" fmla="*/ 480 w 1043"/>
              <a:gd name="T81" fmla="*/ 897 h 910"/>
              <a:gd name="T82" fmla="*/ 523 w 1043"/>
              <a:gd name="T83" fmla="*/ 910 h 910"/>
              <a:gd name="T84" fmla="*/ 545 w 1043"/>
              <a:gd name="T85" fmla="*/ 903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3" h="910">
                <a:moveTo>
                  <a:pt x="594" y="881"/>
                </a:moveTo>
                <a:cubicBezTo>
                  <a:pt x="601" y="877"/>
                  <a:pt x="609" y="872"/>
                  <a:pt x="617" y="871"/>
                </a:cubicBezTo>
                <a:cubicBezTo>
                  <a:pt x="621" y="870"/>
                  <a:pt x="625" y="868"/>
                  <a:pt x="628" y="865"/>
                </a:cubicBezTo>
                <a:cubicBezTo>
                  <a:pt x="634" y="860"/>
                  <a:pt x="643" y="858"/>
                  <a:pt x="650" y="854"/>
                </a:cubicBezTo>
                <a:cubicBezTo>
                  <a:pt x="665" y="845"/>
                  <a:pt x="680" y="838"/>
                  <a:pt x="693" y="828"/>
                </a:cubicBezTo>
                <a:cubicBezTo>
                  <a:pt x="703" y="822"/>
                  <a:pt x="713" y="817"/>
                  <a:pt x="723" y="812"/>
                </a:cubicBezTo>
                <a:cubicBezTo>
                  <a:pt x="733" y="807"/>
                  <a:pt x="741" y="798"/>
                  <a:pt x="751" y="793"/>
                </a:cubicBezTo>
                <a:cubicBezTo>
                  <a:pt x="769" y="782"/>
                  <a:pt x="786" y="768"/>
                  <a:pt x="803" y="755"/>
                </a:cubicBezTo>
                <a:cubicBezTo>
                  <a:pt x="818" y="742"/>
                  <a:pt x="834" y="730"/>
                  <a:pt x="847" y="715"/>
                </a:cubicBezTo>
                <a:cubicBezTo>
                  <a:pt x="855" y="707"/>
                  <a:pt x="862" y="698"/>
                  <a:pt x="872" y="692"/>
                </a:cubicBezTo>
                <a:cubicBezTo>
                  <a:pt x="876" y="690"/>
                  <a:pt x="877" y="685"/>
                  <a:pt x="880" y="681"/>
                </a:cubicBezTo>
                <a:cubicBezTo>
                  <a:pt x="884" y="674"/>
                  <a:pt x="889" y="669"/>
                  <a:pt x="896" y="664"/>
                </a:cubicBezTo>
                <a:cubicBezTo>
                  <a:pt x="904" y="659"/>
                  <a:pt x="907" y="650"/>
                  <a:pt x="913" y="643"/>
                </a:cubicBezTo>
                <a:cubicBezTo>
                  <a:pt x="923" y="629"/>
                  <a:pt x="931" y="614"/>
                  <a:pt x="943" y="602"/>
                </a:cubicBezTo>
                <a:cubicBezTo>
                  <a:pt x="945" y="600"/>
                  <a:pt x="945" y="597"/>
                  <a:pt x="946" y="595"/>
                </a:cubicBezTo>
                <a:cubicBezTo>
                  <a:pt x="956" y="580"/>
                  <a:pt x="966" y="565"/>
                  <a:pt x="976" y="550"/>
                </a:cubicBezTo>
                <a:cubicBezTo>
                  <a:pt x="981" y="541"/>
                  <a:pt x="985" y="531"/>
                  <a:pt x="990" y="522"/>
                </a:cubicBezTo>
                <a:cubicBezTo>
                  <a:pt x="998" y="506"/>
                  <a:pt x="1005" y="490"/>
                  <a:pt x="1011" y="473"/>
                </a:cubicBezTo>
                <a:cubicBezTo>
                  <a:pt x="1015" y="462"/>
                  <a:pt x="1020" y="451"/>
                  <a:pt x="1022" y="439"/>
                </a:cubicBezTo>
                <a:cubicBezTo>
                  <a:pt x="1023" y="432"/>
                  <a:pt x="1025" y="426"/>
                  <a:pt x="1027" y="420"/>
                </a:cubicBezTo>
                <a:cubicBezTo>
                  <a:pt x="1032" y="405"/>
                  <a:pt x="1034" y="390"/>
                  <a:pt x="1036" y="375"/>
                </a:cubicBezTo>
                <a:cubicBezTo>
                  <a:pt x="1039" y="357"/>
                  <a:pt x="1042" y="340"/>
                  <a:pt x="1040" y="322"/>
                </a:cubicBezTo>
                <a:cubicBezTo>
                  <a:pt x="1039" y="306"/>
                  <a:pt x="1043" y="290"/>
                  <a:pt x="1039" y="275"/>
                </a:cubicBezTo>
                <a:cubicBezTo>
                  <a:pt x="1034" y="252"/>
                  <a:pt x="1033" y="229"/>
                  <a:pt x="1025" y="206"/>
                </a:cubicBezTo>
                <a:cubicBezTo>
                  <a:pt x="1017" y="182"/>
                  <a:pt x="1009" y="158"/>
                  <a:pt x="996" y="136"/>
                </a:cubicBezTo>
                <a:cubicBezTo>
                  <a:pt x="988" y="121"/>
                  <a:pt x="980" y="106"/>
                  <a:pt x="967" y="94"/>
                </a:cubicBezTo>
                <a:cubicBezTo>
                  <a:pt x="955" y="82"/>
                  <a:pt x="945" y="68"/>
                  <a:pt x="932" y="57"/>
                </a:cubicBezTo>
                <a:cubicBezTo>
                  <a:pt x="925" y="51"/>
                  <a:pt x="918" y="47"/>
                  <a:pt x="911" y="42"/>
                </a:cubicBezTo>
                <a:cubicBezTo>
                  <a:pt x="895" y="32"/>
                  <a:pt x="878" y="25"/>
                  <a:pt x="861" y="17"/>
                </a:cubicBezTo>
                <a:cubicBezTo>
                  <a:pt x="848" y="12"/>
                  <a:pt x="835" y="7"/>
                  <a:pt x="821" y="6"/>
                </a:cubicBezTo>
                <a:cubicBezTo>
                  <a:pt x="805" y="5"/>
                  <a:pt x="788" y="3"/>
                  <a:pt x="771" y="1"/>
                </a:cubicBezTo>
                <a:cubicBezTo>
                  <a:pt x="769" y="1"/>
                  <a:pt x="767" y="1"/>
                  <a:pt x="765" y="1"/>
                </a:cubicBezTo>
                <a:cubicBezTo>
                  <a:pt x="742" y="4"/>
                  <a:pt x="719" y="5"/>
                  <a:pt x="696" y="12"/>
                </a:cubicBezTo>
                <a:cubicBezTo>
                  <a:pt x="683" y="16"/>
                  <a:pt x="671" y="21"/>
                  <a:pt x="658" y="25"/>
                </a:cubicBezTo>
                <a:cubicBezTo>
                  <a:pt x="654" y="27"/>
                  <a:pt x="650" y="28"/>
                  <a:pt x="646" y="29"/>
                </a:cubicBezTo>
                <a:cubicBezTo>
                  <a:pt x="632" y="32"/>
                  <a:pt x="622" y="43"/>
                  <a:pt x="610" y="50"/>
                </a:cubicBezTo>
                <a:cubicBezTo>
                  <a:pt x="595" y="58"/>
                  <a:pt x="581" y="69"/>
                  <a:pt x="569" y="81"/>
                </a:cubicBezTo>
                <a:cubicBezTo>
                  <a:pt x="559" y="90"/>
                  <a:pt x="549" y="100"/>
                  <a:pt x="541" y="111"/>
                </a:cubicBezTo>
                <a:cubicBezTo>
                  <a:pt x="536" y="117"/>
                  <a:pt x="531" y="123"/>
                  <a:pt x="525" y="128"/>
                </a:cubicBezTo>
                <a:cubicBezTo>
                  <a:pt x="522" y="130"/>
                  <a:pt x="520" y="130"/>
                  <a:pt x="517" y="128"/>
                </a:cubicBezTo>
                <a:cubicBezTo>
                  <a:pt x="509" y="122"/>
                  <a:pt x="504" y="113"/>
                  <a:pt x="497" y="107"/>
                </a:cubicBezTo>
                <a:cubicBezTo>
                  <a:pt x="490" y="100"/>
                  <a:pt x="483" y="93"/>
                  <a:pt x="477" y="86"/>
                </a:cubicBezTo>
                <a:cubicBezTo>
                  <a:pt x="471" y="78"/>
                  <a:pt x="463" y="73"/>
                  <a:pt x="456" y="66"/>
                </a:cubicBezTo>
                <a:cubicBezTo>
                  <a:pt x="442" y="54"/>
                  <a:pt x="424" y="45"/>
                  <a:pt x="409" y="34"/>
                </a:cubicBezTo>
                <a:cubicBezTo>
                  <a:pt x="405" y="31"/>
                  <a:pt x="400" y="30"/>
                  <a:pt x="395" y="28"/>
                </a:cubicBezTo>
                <a:cubicBezTo>
                  <a:pt x="373" y="21"/>
                  <a:pt x="352" y="11"/>
                  <a:pt x="328" y="7"/>
                </a:cubicBezTo>
                <a:cubicBezTo>
                  <a:pt x="320" y="5"/>
                  <a:pt x="311" y="3"/>
                  <a:pt x="302" y="2"/>
                </a:cubicBezTo>
                <a:cubicBezTo>
                  <a:pt x="299" y="2"/>
                  <a:pt x="297" y="2"/>
                  <a:pt x="295" y="2"/>
                </a:cubicBezTo>
                <a:cubicBezTo>
                  <a:pt x="289" y="3"/>
                  <a:pt x="285" y="3"/>
                  <a:pt x="280" y="0"/>
                </a:cubicBezTo>
                <a:cubicBezTo>
                  <a:pt x="274" y="0"/>
                  <a:pt x="269" y="0"/>
                  <a:pt x="263" y="0"/>
                </a:cubicBezTo>
                <a:cubicBezTo>
                  <a:pt x="258" y="2"/>
                  <a:pt x="253" y="1"/>
                  <a:pt x="248" y="2"/>
                </a:cubicBezTo>
                <a:cubicBezTo>
                  <a:pt x="238" y="4"/>
                  <a:pt x="228" y="4"/>
                  <a:pt x="218" y="5"/>
                </a:cubicBezTo>
                <a:cubicBezTo>
                  <a:pt x="203" y="7"/>
                  <a:pt x="190" y="11"/>
                  <a:pt x="177" y="17"/>
                </a:cubicBezTo>
                <a:cubicBezTo>
                  <a:pt x="165" y="23"/>
                  <a:pt x="152" y="29"/>
                  <a:pt x="140" y="35"/>
                </a:cubicBezTo>
                <a:cubicBezTo>
                  <a:pt x="123" y="45"/>
                  <a:pt x="107" y="55"/>
                  <a:pt x="94" y="70"/>
                </a:cubicBezTo>
                <a:cubicBezTo>
                  <a:pt x="85" y="81"/>
                  <a:pt x="75" y="91"/>
                  <a:pt x="65" y="101"/>
                </a:cubicBezTo>
                <a:cubicBezTo>
                  <a:pt x="64" y="103"/>
                  <a:pt x="63" y="105"/>
                  <a:pt x="61" y="107"/>
                </a:cubicBezTo>
                <a:cubicBezTo>
                  <a:pt x="50" y="124"/>
                  <a:pt x="40" y="142"/>
                  <a:pt x="31" y="161"/>
                </a:cubicBezTo>
                <a:cubicBezTo>
                  <a:pt x="22" y="181"/>
                  <a:pt x="17" y="202"/>
                  <a:pt x="10" y="222"/>
                </a:cubicBezTo>
                <a:cubicBezTo>
                  <a:pt x="5" y="235"/>
                  <a:pt x="6" y="249"/>
                  <a:pt x="4" y="262"/>
                </a:cubicBezTo>
                <a:cubicBezTo>
                  <a:pt x="2" y="269"/>
                  <a:pt x="1" y="277"/>
                  <a:pt x="0" y="284"/>
                </a:cubicBezTo>
                <a:cubicBezTo>
                  <a:pt x="0" y="305"/>
                  <a:pt x="0" y="325"/>
                  <a:pt x="0" y="346"/>
                </a:cubicBezTo>
                <a:cubicBezTo>
                  <a:pt x="2" y="350"/>
                  <a:pt x="1" y="356"/>
                  <a:pt x="2" y="360"/>
                </a:cubicBezTo>
                <a:cubicBezTo>
                  <a:pt x="6" y="375"/>
                  <a:pt x="5" y="391"/>
                  <a:pt x="9" y="406"/>
                </a:cubicBezTo>
                <a:cubicBezTo>
                  <a:pt x="11" y="414"/>
                  <a:pt x="15" y="421"/>
                  <a:pt x="16" y="428"/>
                </a:cubicBezTo>
                <a:cubicBezTo>
                  <a:pt x="19" y="443"/>
                  <a:pt x="24" y="457"/>
                  <a:pt x="29" y="470"/>
                </a:cubicBezTo>
                <a:cubicBezTo>
                  <a:pt x="35" y="486"/>
                  <a:pt x="42" y="501"/>
                  <a:pt x="49" y="516"/>
                </a:cubicBezTo>
                <a:cubicBezTo>
                  <a:pt x="53" y="526"/>
                  <a:pt x="57" y="537"/>
                  <a:pt x="63" y="546"/>
                </a:cubicBezTo>
                <a:cubicBezTo>
                  <a:pt x="67" y="553"/>
                  <a:pt x="72" y="560"/>
                  <a:pt x="76" y="567"/>
                </a:cubicBezTo>
                <a:cubicBezTo>
                  <a:pt x="83" y="577"/>
                  <a:pt x="91" y="586"/>
                  <a:pt x="96" y="597"/>
                </a:cubicBezTo>
                <a:cubicBezTo>
                  <a:pt x="97" y="602"/>
                  <a:pt x="101" y="604"/>
                  <a:pt x="104" y="608"/>
                </a:cubicBezTo>
                <a:cubicBezTo>
                  <a:pt x="117" y="624"/>
                  <a:pt x="128" y="642"/>
                  <a:pt x="140" y="659"/>
                </a:cubicBezTo>
                <a:cubicBezTo>
                  <a:pt x="141" y="660"/>
                  <a:pt x="142" y="662"/>
                  <a:pt x="144" y="663"/>
                </a:cubicBezTo>
                <a:cubicBezTo>
                  <a:pt x="151" y="667"/>
                  <a:pt x="157" y="673"/>
                  <a:pt x="161" y="680"/>
                </a:cubicBezTo>
                <a:cubicBezTo>
                  <a:pt x="165" y="688"/>
                  <a:pt x="172" y="692"/>
                  <a:pt x="177" y="698"/>
                </a:cubicBezTo>
                <a:cubicBezTo>
                  <a:pt x="184" y="705"/>
                  <a:pt x="192" y="712"/>
                  <a:pt x="198" y="719"/>
                </a:cubicBezTo>
                <a:cubicBezTo>
                  <a:pt x="208" y="730"/>
                  <a:pt x="220" y="739"/>
                  <a:pt x="231" y="748"/>
                </a:cubicBezTo>
                <a:cubicBezTo>
                  <a:pt x="251" y="765"/>
                  <a:pt x="272" y="780"/>
                  <a:pt x="295" y="795"/>
                </a:cubicBezTo>
                <a:cubicBezTo>
                  <a:pt x="305" y="801"/>
                  <a:pt x="314" y="809"/>
                  <a:pt x="325" y="815"/>
                </a:cubicBezTo>
                <a:cubicBezTo>
                  <a:pt x="349" y="827"/>
                  <a:pt x="370" y="843"/>
                  <a:pt x="394" y="855"/>
                </a:cubicBezTo>
                <a:cubicBezTo>
                  <a:pt x="409" y="862"/>
                  <a:pt x="424" y="870"/>
                  <a:pt x="439" y="877"/>
                </a:cubicBezTo>
                <a:cubicBezTo>
                  <a:pt x="453" y="883"/>
                  <a:pt x="467" y="890"/>
                  <a:pt x="480" y="897"/>
                </a:cubicBezTo>
                <a:cubicBezTo>
                  <a:pt x="491" y="901"/>
                  <a:pt x="502" y="906"/>
                  <a:pt x="514" y="908"/>
                </a:cubicBezTo>
                <a:cubicBezTo>
                  <a:pt x="517" y="908"/>
                  <a:pt x="520" y="909"/>
                  <a:pt x="523" y="910"/>
                </a:cubicBezTo>
                <a:cubicBezTo>
                  <a:pt x="524" y="910"/>
                  <a:pt x="524" y="910"/>
                  <a:pt x="525" y="910"/>
                </a:cubicBezTo>
                <a:cubicBezTo>
                  <a:pt x="532" y="908"/>
                  <a:pt x="539" y="906"/>
                  <a:pt x="545" y="903"/>
                </a:cubicBezTo>
                <a:cubicBezTo>
                  <a:pt x="562" y="897"/>
                  <a:pt x="578" y="890"/>
                  <a:pt x="594" y="881"/>
                </a:cubicBezTo>
              </a:path>
            </a:pathLst>
          </a:custGeom>
          <a:solidFill>
            <a:srgbClr val="FE84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 63">
            <a:extLst>
              <a:ext uri="{FF2B5EF4-FFF2-40B4-BE49-F238E27FC236}">
                <a16:creationId xmlns:a16="http://schemas.microsoft.com/office/drawing/2014/main" id="{AA54A0AB-CF1E-40DF-8460-E8798B086A79}"/>
              </a:ext>
            </a:extLst>
          </p:cNvPr>
          <p:cNvSpPr>
            <a:spLocks/>
          </p:cNvSpPr>
          <p:nvPr/>
        </p:nvSpPr>
        <p:spPr bwMode="auto">
          <a:xfrm>
            <a:off x="4046539" y="165100"/>
            <a:ext cx="382588" cy="652463"/>
          </a:xfrm>
          <a:custGeom>
            <a:avLst/>
            <a:gdLst>
              <a:gd name="T0" fmla="*/ 51 w 134"/>
              <a:gd name="T1" fmla="*/ 0 h 228"/>
              <a:gd name="T2" fmla="*/ 45 w 134"/>
              <a:gd name="T3" fmla="*/ 3 h 228"/>
              <a:gd name="T4" fmla="*/ 40 w 134"/>
              <a:gd name="T5" fmla="*/ 6 h 228"/>
              <a:gd name="T6" fmla="*/ 35 w 134"/>
              <a:gd name="T7" fmla="*/ 4 h 228"/>
              <a:gd name="T8" fmla="*/ 29 w 134"/>
              <a:gd name="T9" fmla="*/ 2 h 228"/>
              <a:gd name="T10" fmla="*/ 23 w 134"/>
              <a:gd name="T11" fmla="*/ 8 h 228"/>
              <a:gd name="T12" fmla="*/ 20 w 134"/>
              <a:gd name="T13" fmla="*/ 24 h 228"/>
              <a:gd name="T14" fmla="*/ 15 w 134"/>
              <a:gd name="T15" fmla="*/ 75 h 228"/>
              <a:gd name="T16" fmla="*/ 10 w 134"/>
              <a:gd name="T17" fmla="*/ 109 h 228"/>
              <a:gd name="T18" fmla="*/ 2 w 134"/>
              <a:gd name="T19" fmla="*/ 171 h 228"/>
              <a:gd name="T20" fmla="*/ 0 w 134"/>
              <a:gd name="T21" fmla="*/ 180 h 228"/>
              <a:gd name="T22" fmla="*/ 0 w 134"/>
              <a:gd name="T23" fmla="*/ 180 h 228"/>
              <a:gd name="T24" fmla="*/ 18 w 134"/>
              <a:gd name="T25" fmla="*/ 197 h 228"/>
              <a:gd name="T26" fmla="*/ 38 w 134"/>
              <a:gd name="T27" fmla="*/ 218 h 228"/>
              <a:gd name="T28" fmla="*/ 48 w 134"/>
              <a:gd name="T29" fmla="*/ 228 h 228"/>
              <a:gd name="T30" fmla="*/ 50 w 134"/>
              <a:gd name="T31" fmla="*/ 227 h 228"/>
              <a:gd name="T32" fmla="*/ 66 w 134"/>
              <a:gd name="T33" fmla="*/ 210 h 228"/>
              <a:gd name="T34" fmla="*/ 94 w 134"/>
              <a:gd name="T35" fmla="*/ 180 h 228"/>
              <a:gd name="T36" fmla="*/ 117 w 134"/>
              <a:gd name="T37" fmla="*/ 160 h 228"/>
              <a:gd name="T38" fmla="*/ 119 w 134"/>
              <a:gd name="T39" fmla="*/ 128 h 228"/>
              <a:gd name="T40" fmla="*/ 128 w 134"/>
              <a:gd name="T41" fmla="*/ 74 h 228"/>
              <a:gd name="T42" fmla="*/ 133 w 134"/>
              <a:gd name="T43" fmla="*/ 23 h 228"/>
              <a:gd name="T44" fmla="*/ 131 w 134"/>
              <a:gd name="T45" fmla="*/ 16 h 228"/>
              <a:gd name="T46" fmla="*/ 128 w 134"/>
              <a:gd name="T47" fmla="*/ 15 h 228"/>
              <a:gd name="T48" fmla="*/ 124 w 134"/>
              <a:gd name="T49" fmla="*/ 18 h 228"/>
              <a:gd name="T50" fmla="*/ 121 w 134"/>
              <a:gd name="T51" fmla="*/ 19 h 228"/>
              <a:gd name="T52" fmla="*/ 119 w 134"/>
              <a:gd name="T53" fmla="*/ 17 h 228"/>
              <a:gd name="T54" fmla="*/ 112 w 134"/>
              <a:gd name="T55" fmla="*/ 10 h 228"/>
              <a:gd name="T56" fmla="*/ 106 w 134"/>
              <a:gd name="T57" fmla="*/ 13 h 228"/>
              <a:gd name="T58" fmla="*/ 103 w 134"/>
              <a:gd name="T59" fmla="*/ 14 h 228"/>
              <a:gd name="T60" fmla="*/ 100 w 134"/>
              <a:gd name="T61" fmla="*/ 11 h 228"/>
              <a:gd name="T62" fmla="*/ 94 w 134"/>
              <a:gd name="T63" fmla="*/ 6 h 228"/>
              <a:gd name="T64" fmla="*/ 88 w 134"/>
              <a:gd name="T65" fmla="*/ 8 h 228"/>
              <a:gd name="T66" fmla="*/ 84 w 134"/>
              <a:gd name="T67" fmla="*/ 13 h 228"/>
              <a:gd name="T68" fmla="*/ 82 w 134"/>
              <a:gd name="T69" fmla="*/ 10 h 228"/>
              <a:gd name="T70" fmla="*/ 75 w 134"/>
              <a:gd name="T71" fmla="*/ 1 h 228"/>
              <a:gd name="T72" fmla="*/ 66 w 134"/>
              <a:gd name="T73" fmla="*/ 6 h 228"/>
              <a:gd name="T74" fmla="*/ 63 w 134"/>
              <a:gd name="T75" fmla="*/ 7 h 228"/>
              <a:gd name="T76" fmla="*/ 59 w 134"/>
              <a:gd name="T77" fmla="*/ 4 h 228"/>
              <a:gd name="T78" fmla="*/ 51 w 134"/>
              <a:gd name="T7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4" h="228">
                <a:moveTo>
                  <a:pt x="51" y="0"/>
                </a:moveTo>
                <a:cubicBezTo>
                  <a:pt x="49" y="0"/>
                  <a:pt x="47" y="1"/>
                  <a:pt x="45" y="3"/>
                </a:cubicBezTo>
                <a:cubicBezTo>
                  <a:pt x="43" y="5"/>
                  <a:pt x="42" y="6"/>
                  <a:pt x="40" y="6"/>
                </a:cubicBezTo>
                <a:cubicBezTo>
                  <a:pt x="39" y="6"/>
                  <a:pt x="37" y="5"/>
                  <a:pt x="35" y="4"/>
                </a:cubicBezTo>
                <a:cubicBezTo>
                  <a:pt x="33" y="2"/>
                  <a:pt x="31" y="2"/>
                  <a:pt x="29" y="2"/>
                </a:cubicBezTo>
                <a:cubicBezTo>
                  <a:pt x="26" y="2"/>
                  <a:pt x="23" y="4"/>
                  <a:pt x="23" y="8"/>
                </a:cubicBezTo>
                <a:cubicBezTo>
                  <a:pt x="22" y="13"/>
                  <a:pt x="20" y="18"/>
                  <a:pt x="20" y="24"/>
                </a:cubicBezTo>
                <a:cubicBezTo>
                  <a:pt x="21" y="41"/>
                  <a:pt x="16" y="58"/>
                  <a:pt x="15" y="75"/>
                </a:cubicBezTo>
                <a:cubicBezTo>
                  <a:pt x="14" y="86"/>
                  <a:pt x="12" y="98"/>
                  <a:pt x="10" y="109"/>
                </a:cubicBezTo>
                <a:cubicBezTo>
                  <a:pt x="7" y="130"/>
                  <a:pt x="4" y="150"/>
                  <a:pt x="2" y="171"/>
                </a:cubicBezTo>
                <a:cubicBezTo>
                  <a:pt x="2" y="174"/>
                  <a:pt x="0" y="177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6" y="186"/>
                  <a:pt x="13" y="191"/>
                  <a:pt x="18" y="197"/>
                </a:cubicBezTo>
                <a:cubicBezTo>
                  <a:pt x="24" y="204"/>
                  <a:pt x="31" y="211"/>
                  <a:pt x="38" y="218"/>
                </a:cubicBezTo>
                <a:cubicBezTo>
                  <a:pt x="42" y="221"/>
                  <a:pt x="44" y="225"/>
                  <a:pt x="48" y="228"/>
                </a:cubicBezTo>
                <a:cubicBezTo>
                  <a:pt x="48" y="228"/>
                  <a:pt x="49" y="228"/>
                  <a:pt x="50" y="227"/>
                </a:cubicBezTo>
                <a:cubicBezTo>
                  <a:pt x="56" y="222"/>
                  <a:pt x="61" y="216"/>
                  <a:pt x="66" y="210"/>
                </a:cubicBezTo>
                <a:cubicBezTo>
                  <a:pt x="74" y="199"/>
                  <a:pt x="84" y="189"/>
                  <a:pt x="94" y="180"/>
                </a:cubicBezTo>
                <a:cubicBezTo>
                  <a:pt x="101" y="173"/>
                  <a:pt x="109" y="166"/>
                  <a:pt x="117" y="160"/>
                </a:cubicBezTo>
                <a:cubicBezTo>
                  <a:pt x="118" y="149"/>
                  <a:pt x="118" y="138"/>
                  <a:pt x="119" y="128"/>
                </a:cubicBezTo>
                <a:cubicBezTo>
                  <a:pt x="122" y="110"/>
                  <a:pt x="126" y="92"/>
                  <a:pt x="128" y="74"/>
                </a:cubicBezTo>
                <a:cubicBezTo>
                  <a:pt x="129" y="57"/>
                  <a:pt x="132" y="40"/>
                  <a:pt x="133" y="23"/>
                </a:cubicBezTo>
                <a:cubicBezTo>
                  <a:pt x="134" y="20"/>
                  <a:pt x="134" y="18"/>
                  <a:pt x="131" y="16"/>
                </a:cubicBezTo>
                <a:cubicBezTo>
                  <a:pt x="130" y="15"/>
                  <a:pt x="129" y="15"/>
                  <a:pt x="128" y="15"/>
                </a:cubicBezTo>
                <a:cubicBezTo>
                  <a:pt x="126" y="15"/>
                  <a:pt x="125" y="16"/>
                  <a:pt x="124" y="18"/>
                </a:cubicBezTo>
                <a:cubicBezTo>
                  <a:pt x="123" y="19"/>
                  <a:pt x="122" y="19"/>
                  <a:pt x="121" y="19"/>
                </a:cubicBezTo>
                <a:cubicBezTo>
                  <a:pt x="120" y="19"/>
                  <a:pt x="120" y="18"/>
                  <a:pt x="119" y="17"/>
                </a:cubicBezTo>
                <a:cubicBezTo>
                  <a:pt x="116" y="12"/>
                  <a:pt x="115" y="10"/>
                  <a:pt x="112" y="10"/>
                </a:cubicBezTo>
                <a:cubicBezTo>
                  <a:pt x="111" y="10"/>
                  <a:pt x="109" y="11"/>
                  <a:pt x="106" y="13"/>
                </a:cubicBezTo>
                <a:cubicBezTo>
                  <a:pt x="105" y="13"/>
                  <a:pt x="104" y="14"/>
                  <a:pt x="103" y="14"/>
                </a:cubicBezTo>
                <a:cubicBezTo>
                  <a:pt x="102" y="14"/>
                  <a:pt x="101" y="13"/>
                  <a:pt x="100" y="11"/>
                </a:cubicBezTo>
                <a:cubicBezTo>
                  <a:pt x="98" y="8"/>
                  <a:pt x="96" y="6"/>
                  <a:pt x="94" y="6"/>
                </a:cubicBezTo>
                <a:cubicBezTo>
                  <a:pt x="92" y="6"/>
                  <a:pt x="90" y="7"/>
                  <a:pt x="88" y="8"/>
                </a:cubicBezTo>
                <a:cubicBezTo>
                  <a:pt x="86" y="9"/>
                  <a:pt x="87" y="12"/>
                  <a:pt x="84" y="13"/>
                </a:cubicBezTo>
                <a:cubicBezTo>
                  <a:pt x="83" y="12"/>
                  <a:pt x="82" y="11"/>
                  <a:pt x="82" y="10"/>
                </a:cubicBezTo>
                <a:cubicBezTo>
                  <a:pt x="79" y="4"/>
                  <a:pt x="78" y="1"/>
                  <a:pt x="75" y="1"/>
                </a:cubicBezTo>
                <a:cubicBezTo>
                  <a:pt x="73" y="1"/>
                  <a:pt x="71" y="3"/>
                  <a:pt x="66" y="6"/>
                </a:cubicBezTo>
                <a:cubicBezTo>
                  <a:pt x="65" y="7"/>
                  <a:pt x="64" y="7"/>
                  <a:pt x="63" y="7"/>
                </a:cubicBezTo>
                <a:cubicBezTo>
                  <a:pt x="61" y="7"/>
                  <a:pt x="60" y="6"/>
                  <a:pt x="59" y="4"/>
                </a:cubicBezTo>
                <a:cubicBezTo>
                  <a:pt x="57" y="1"/>
                  <a:pt x="54" y="0"/>
                  <a:pt x="51" y="0"/>
                </a:cubicBezTo>
              </a:path>
            </a:pathLst>
          </a:custGeom>
          <a:solidFill>
            <a:srgbClr val="FEF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64">
            <a:extLst>
              <a:ext uri="{FF2B5EF4-FFF2-40B4-BE49-F238E27FC236}">
                <a16:creationId xmlns:a16="http://schemas.microsoft.com/office/drawing/2014/main" id="{E0809E79-B4A1-46E5-961D-C1CE4BA91A22}"/>
              </a:ext>
            </a:extLst>
          </p:cNvPr>
          <p:cNvSpPr>
            <a:spLocks/>
          </p:cNvSpPr>
          <p:nvPr/>
        </p:nvSpPr>
        <p:spPr bwMode="auto">
          <a:xfrm>
            <a:off x="4046539" y="679450"/>
            <a:ext cx="138113" cy="141288"/>
          </a:xfrm>
          <a:custGeom>
            <a:avLst/>
            <a:gdLst>
              <a:gd name="T0" fmla="*/ 0 w 48"/>
              <a:gd name="T1" fmla="*/ 0 h 49"/>
              <a:gd name="T2" fmla="*/ 0 w 48"/>
              <a:gd name="T3" fmla="*/ 2 h 49"/>
              <a:gd name="T4" fmla="*/ 2 w 48"/>
              <a:gd name="T5" fmla="*/ 5 h 49"/>
              <a:gd name="T6" fmla="*/ 22 w 48"/>
              <a:gd name="T7" fmla="*/ 26 h 49"/>
              <a:gd name="T8" fmla="*/ 42 w 48"/>
              <a:gd name="T9" fmla="*/ 47 h 49"/>
              <a:gd name="T10" fmla="*/ 46 w 48"/>
              <a:gd name="T11" fmla="*/ 49 h 49"/>
              <a:gd name="T12" fmla="*/ 48 w 48"/>
              <a:gd name="T13" fmla="*/ 48 h 49"/>
              <a:gd name="T14" fmla="*/ 38 w 48"/>
              <a:gd name="T15" fmla="*/ 38 h 49"/>
              <a:gd name="T16" fmla="*/ 18 w 48"/>
              <a:gd name="T17" fmla="*/ 17 h 49"/>
              <a:gd name="T18" fmla="*/ 0 w 48"/>
              <a:gd name="T1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9">
                <a:moveTo>
                  <a:pt x="0" y="0"/>
                </a:moveTo>
                <a:cubicBezTo>
                  <a:pt x="0" y="1"/>
                  <a:pt x="0" y="2"/>
                  <a:pt x="0" y="2"/>
                </a:cubicBezTo>
                <a:cubicBezTo>
                  <a:pt x="1" y="3"/>
                  <a:pt x="2" y="4"/>
                  <a:pt x="2" y="5"/>
                </a:cubicBezTo>
                <a:cubicBezTo>
                  <a:pt x="8" y="12"/>
                  <a:pt x="15" y="19"/>
                  <a:pt x="22" y="26"/>
                </a:cubicBezTo>
                <a:cubicBezTo>
                  <a:pt x="29" y="32"/>
                  <a:pt x="34" y="41"/>
                  <a:pt x="42" y="47"/>
                </a:cubicBezTo>
                <a:cubicBezTo>
                  <a:pt x="44" y="48"/>
                  <a:pt x="45" y="49"/>
                  <a:pt x="46" y="49"/>
                </a:cubicBezTo>
                <a:cubicBezTo>
                  <a:pt x="46" y="49"/>
                  <a:pt x="47" y="49"/>
                  <a:pt x="48" y="48"/>
                </a:cubicBezTo>
                <a:cubicBezTo>
                  <a:pt x="44" y="45"/>
                  <a:pt x="42" y="41"/>
                  <a:pt x="38" y="38"/>
                </a:cubicBezTo>
                <a:cubicBezTo>
                  <a:pt x="31" y="31"/>
                  <a:pt x="24" y="24"/>
                  <a:pt x="18" y="17"/>
                </a:cubicBezTo>
                <a:cubicBezTo>
                  <a:pt x="13" y="11"/>
                  <a:pt x="6" y="6"/>
                  <a:pt x="0" y="0"/>
                </a:cubicBezTo>
              </a:path>
            </a:pathLst>
          </a:custGeom>
          <a:solidFill>
            <a:srgbClr val="C3C0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 65">
            <a:extLst>
              <a:ext uri="{FF2B5EF4-FFF2-40B4-BE49-F238E27FC236}">
                <a16:creationId xmlns:a16="http://schemas.microsoft.com/office/drawing/2014/main" id="{0C77D004-CA9A-44A8-9D50-47FC864BA497}"/>
              </a:ext>
            </a:extLst>
          </p:cNvPr>
          <p:cNvSpPr>
            <a:spLocks/>
          </p:cNvSpPr>
          <p:nvPr/>
        </p:nvSpPr>
        <p:spPr bwMode="auto">
          <a:xfrm>
            <a:off x="4003676" y="622300"/>
            <a:ext cx="377825" cy="442913"/>
          </a:xfrm>
          <a:custGeom>
            <a:avLst/>
            <a:gdLst>
              <a:gd name="T0" fmla="*/ 132 w 132"/>
              <a:gd name="T1" fmla="*/ 0 h 155"/>
              <a:gd name="T2" fmla="*/ 109 w 132"/>
              <a:gd name="T3" fmla="*/ 20 h 155"/>
              <a:gd name="T4" fmla="*/ 81 w 132"/>
              <a:gd name="T5" fmla="*/ 50 h 155"/>
              <a:gd name="T6" fmla="*/ 65 w 132"/>
              <a:gd name="T7" fmla="*/ 67 h 155"/>
              <a:gd name="T8" fmla="*/ 63 w 132"/>
              <a:gd name="T9" fmla="*/ 68 h 155"/>
              <a:gd name="T10" fmla="*/ 61 w 132"/>
              <a:gd name="T11" fmla="*/ 69 h 155"/>
              <a:gd name="T12" fmla="*/ 57 w 132"/>
              <a:gd name="T13" fmla="*/ 67 h 155"/>
              <a:gd name="T14" fmla="*/ 37 w 132"/>
              <a:gd name="T15" fmla="*/ 46 h 155"/>
              <a:gd name="T16" fmla="*/ 17 w 132"/>
              <a:gd name="T17" fmla="*/ 25 h 155"/>
              <a:gd name="T18" fmla="*/ 15 w 132"/>
              <a:gd name="T19" fmla="*/ 22 h 155"/>
              <a:gd name="T20" fmla="*/ 13 w 132"/>
              <a:gd name="T21" fmla="*/ 45 h 155"/>
              <a:gd name="T22" fmla="*/ 8 w 132"/>
              <a:gd name="T23" fmla="*/ 92 h 155"/>
              <a:gd name="T24" fmla="*/ 6 w 132"/>
              <a:gd name="T25" fmla="*/ 105 h 155"/>
              <a:gd name="T26" fmla="*/ 7 w 132"/>
              <a:gd name="T27" fmla="*/ 137 h 155"/>
              <a:gd name="T28" fmla="*/ 12 w 132"/>
              <a:gd name="T29" fmla="*/ 140 h 155"/>
              <a:gd name="T30" fmla="*/ 15 w 132"/>
              <a:gd name="T31" fmla="*/ 139 h 155"/>
              <a:gd name="T32" fmla="*/ 18 w 132"/>
              <a:gd name="T33" fmla="*/ 137 h 155"/>
              <a:gd name="T34" fmla="*/ 24 w 132"/>
              <a:gd name="T35" fmla="*/ 141 h 155"/>
              <a:gd name="T36" fmla="*/ 29 w 132"/>
              <a:gd name="T37" fmla="*/ 143 h 155"/>
              <a:gd name="T38" fmla="*/ 34 w 132"/>
              <a:gd name="T39" fmla="*/ 141 h 155"/>
              <a:gd name="T40" fmla="*/ 38 w 132"/>
              <a:gd name="T41" fmla="*/ 137 h 155"/>
              <a:gd name="T42" fmla="*/ 40 w 132"/>
              <a:gd name="T43" fmla="*/ 140 h 155"/>
              <a:gd name="T44" fmla="*/ 48 w 132"/>
              <a:gd name="T45" fmla="*/ 145 h 155"/>
              <a:gd name="T46" fmla="*/ 52 w 132"/>
              <a:gd name="T47" fmla="*/ 143 h 155"/>
              <a:gd name="T48" fmla="*/ 55 w 132"/>
              <a:gd name="T49" fmla="*/ 142 h 155"/>
              <a:gd name="T50" fmla="*/ 59 w 132"/>
              <a:gd name="T51" fmla="*/ 144 h 155"/>
              <a:gd name="T52" fmla="*/ 66 w 132"/>
              <a:gd name="T53" fmla="*/ 149 h 155"/>
              <a:gd name="T54" fmla="*/ 72 w 132"/>
              <a:gd name="T55" fmla="*/ 145 h 155"/>
              <a:gd name="T56" fmla="*/ 74 w 132"/>
              <a:gd name="T57" fmla="*/ 143 h 155"/>
              <a:gd name="T58" fmla="*/ 76 w 132"/>
              <a:gd name="T59" fmla="*/ 146 h 155"/>
              <a:gd name="T60" fmla="*/ 83 w 132"/>
              <a:gd name="T61" fmla="*/ 151 h 155"/>
              <a:gd name="T62" fmla="*/ 88 w 132"/>
              <a:gd name="T63" fmla="*/ 149 h 155"/>
              <a:gd name="T64" fmla="*/ 92 w 132"/>
              <a:gd name="T65" fmla="*/ 147 h 155"/>
              <a:gd name="T66" fmla="*/ 96 w 132"/>
              <a:gd name="T67" fmla="*/ 151 h 155"/>
              <a:gd name="T68" fmla="*/ 102 w 132"/>
              <a:gd name="T69" fmla="*/ 155 h 155"/>
              <a:gd name="T70" fmla="*/ 107 w 132"/>
              <a:gd name="T71" fmla="*/ 152 h 155"/>
              <a:gd name="T72" fmla="*/ 115 w 132"/>
              <a:gd name="T73" fmla="*/ 137 h 155"/>
              <a:gd name="T74" fmla="*/ 122 w 132"/>
              <a:gd name="T75" fmla="*/ 78 h 155"/>
              <a:gd name="T76" fmla="*/ 127 w 132"/>
              <a:gd name="T77" fmla="*/ 35 h 155"/>
              <a:gd name="T78" fmla="*/ 131 w 132"/>
              <a:gd name="T79" fmla="*/ 3 h 155"/>
              <a:gd name="T80" fmla="*/ 132 w 132"/>
              <a:gd name="T81" fmla="*/ 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2" h="155">
                <a:moveTo>
                  <a:pt x="132" y="0"/>
                </a:moveTo>
                <a:cubicBezTo>
                  <a:pt x="124" y="6"/>
                  <a:pt x="116" y="13"/>
                  <a:pt x="109" y="20"/>
                </a:cubicBezTo>
                <a:cubicBezTo>
                  <a:pt x="99" y="29"/>
                  <a:pt x="89" y="39"/>
                  <a:pt x="81" y="50"/>
                </a:cubicBezTo>
                <a:cubicBezTo>
                  <a:pt x="76" y="56"/>
                  <a:pt x="71" y="62"/>
                  <a:pt x="65" y="67"/>
                </a:cubicBezTo>
                <a:cubicBezTo>
                  <a:pt x="64" y="68"/>
                  <a:pt x="63" y="68"/>
                  <a:pt x="63" y="68"/>
                </a:cubicBezTo>
                <a:cubicBezTo>
                  <a:pt x="62" y="69"/>
                  <a:pt x="61" y="69"/>
                  <a:pt x="61" y="69"/>
                </a:cubicBezTo>
                <a:cubicBezTo>
                  <a:pt x="60" y="69"/>
                  <a:pt x="59" y="68"/>
                  <a:pt x="57" y="67"/>
                </a:cubicBezTo>
                <a:cubicBezTo>
                  <a:pt x="49" y="61"/>
                  <a:pt x="44" y="52"/>
                  <a:pt x="37" y="46"/>
                </a:cubicBezTo>
                <a:cubicBezTo>
                  <a:pt x="30" y="39"/>
                  <a:pt x="23" y="32"/>
                  <a:pt x="17" y="25"/>
                </a:cubicBezTo>
                <a:cubicBezTo>
                  <a:pt x="17" y="24"/>
                  <a:pt x="16" y="23"/>
                  <a:pt x="15" y="22"/>
                </a:cubicBezTo>
                <a:cubicBezTo>
                  <a:pt x="14" y="30"/>
                  <a:pt x="15" y="38"/>
                  <a:pt x="13" y="45"/>
                </a:cubicBezTo>
                <a:cubicBezTo>
                  <a:pt x="10" y="61"/>
                  <a:pt x="9" y="76"/>
                  <a:pt x="8" y="92"/>
                </a:cubicBezTo>
                <a:cubicBezTo>
                  <a:pt x="8" y="96"/>
                  <a:pt x="7" y="101"/>
                  <a:pt x="6" y="105"/>
                </a:cubicBezTo>
                <a:cubicBezTo>
                  <a:pt x="3" y="116"/>
                  <a:pt x="0" y="126"/>
                  <a:pt x="7" y="137"/>
                </a:cubicBezTo>
                <a:cubicBezTo>
                  <a:pt x="9" y="139"/>
                  <a:pt x="11" y="140"/>
                  <a:pt x="12" y="140"/>
                </a:cubicBezTo>
                <a:cubicBezTo>
                  <a:pt x="13" y="140"/>
                  <a:pt x="14" y="140"/>
                  <a:pt x="15" y="139"/>
                </a:cubicBezTo>
                <a:cubicBezTo>
                  <a:pt x="16" y="138"/>
                  <a:pt x="17" y="137"/>
                  <a:pt x="18" y="137"/>
                </a:cubicBezTo>
                <a:cubicBezTo>
                  <a:pt x="20" y="137"/>
                  <a:pt x="22" y="139"/>
                  <a:pt x="24" y="141"/>
                </a:cubicBezTo>
                <a:cubicBezTo>
                  <a:pt x="25" y="142"/>
                  <a:pt x="27" y="143"/>
                  <a:pt x="29" y="143"/>
                </a:cubicBezTo>
                <a:cubicBezTo>
                  <a:pt x="31" y="143"/>
                  <a:pt x="33" y="143"/>
                  <a:pt x="34" y="141"/>
                </a:cubicBezTo>
                <a:cubicBezTo>
                  <a:pt x="36" y="140"/>
                  <a:pt x="36" y="138"/>
                  <a:pt x="38" y="137"/>
                </a:cubicBezTo>
                <a:cubicBezTo>
                  <a:pt x="40" y="138"/>
                  <a:pt x="39" y="139"/>
                  <a:pt x="40" y="140"/>
                </a:cubicBezTo>
                <a:cubicBezTo>
                  <a:pt x="42" y="143"/>
                  <a:pt x="45" y="145"/>
                  <a:pt x="48" y="145"/>
                </a:cubicBezTo>
                <a:cubicBezTo>
                  <a:pt x="49" y="145"/>
                  <a:pt x="51" y="145"/>
                  <a:pt x="52" y="143"/>
                </a:cubicBezTo>
                <a:cubicBezTo>
                  <a:pt x="54" y="142"/>
                  <a:pt x="55" y="142"/>
                  <a:pt x="55" y="142"/>
                </a:cubicBezTo>
                <a:cubicBezTo>
                  <a:pt x="57" y="142"/>
                  <a:pt x="58" y="143"/>
                  <a:pt x="59" y="144"/>
                </a:cubicBezTo>
                <a:cubicBezTo>
                  <a:pt x="62" y="147"/>
                  <a:pt x="64" y="149"/>
                  <a:pt x="66" y="149"/>
                </a:cubicBezTo>
                <a:cubicBezTo>
                  <a:pt x="67" y="149"/>
                  <a:pt x="69" y="148"/>
                  <a:pt x="72" y="145"/>
                </a:cubicBezTo>
                <a:cubicBezTo>
                  <a:pt x="73" y="144"/>
                  <a:pt x="74" y="143"/>
                  <a:pt x="74" y="143"/>
                </a:cubicBezTo>
                <a:cubicBezTo>
                  <a:pt x="75" y="143"/>
                  <a:pt x="76" y="144"/>
                  <a:pt x="76" y="146"/>
                </a:cubicBezTo>
                <a:cubicBezTo>
                  <a:pt x="78" y="150"/>
                  <a:pt x="80" y="151"/>
                  <a:pt x="83" y="151"/>
                </a:cubicBezTo>
                <a:cubicBezTo>
                  <a:pt x="85" y="151"/>
                  <a:pt x="86" y="151"/>
                  <a:pt x="88" y="149"/>
                </a:cubicBezTo>
                <a:cubicBezTo>
                  <a:pt x="90" y="148"/>
                  <a:pt x="91" y="147"/>
                  <a:pt x="92" y="147"/>
                </a:cubicBezTo>
                <a:cubicBezTo>
                  <a:pt x="94" y="147"/>
                  <a:pt x="95" y="148"/>
                  <a:pt x="96" y="151"/>
                </a:cubicBezTo>
                <a:cubicBezTo>
                  <a:pt x="97" y="154"/>
                  <a:pt x="99" y="155"/>
                  <a:pt x="102" y="155"/>
                </a:cubicBezTo>
                <a:cubicBezTo>
                  <a:pt x="104" y="155"/>
                  <a:pt x="106" y="154"/>
                  <a:pt x="107" y="152"/>
                </a:cubicBezTo>
                <a:cubicBezTo>
                  <a:pt x="110" y="148"/>
                  <a:pt x="114" y="142"/>
                  <a:pt x="115" y="137"/>
                </a:cubicBezTo>
                <a:cubicBezTo>
                  <a:pt x="118" y="117"/>
                  <a:pt x="120" y="98"/>
                  <a:pt x="122" y="78"/>
                </a:cubicBezTo>
                <a:cubicBezTo>
                  <a:pt x="124" y="63"/>
                  <a:pt x="125" y="49"/>
                  <a:pt x="127" y="35"/>
                </a:cubicBezTo>
                <a:cubicBezTo>
                  <a:pt x="129" y="24"/>
                  <a:pt x="130" y="14"/>
                  <a:pt x="131" y="3"/>
                </a:cubicBezTo>
                <a:cubicBezTo>
                  <a:pt x="132" y="2"/>
                  <a:pt x="132" y="1"/>
                  <a:pt x="132" y="0"/>
                </a:cubicBezTo>
              </a:path>
            </a:pathLst>
          </a:custGeom>
          <a:solidFill>
            <a:srgbClr val="FED7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 66">
            <a:extLst>
              <a:ext uri="{FF2B5EF4-FFF2-40B4-BE49-F238E27FC236}">
                <a16:creationId xmlns:a16="http://schemas.microsoft.com/office/drawing/2014/main" id="{5D3256E2-9773-4648-9BF9-17FB370D0A28}"/>
              </a:ext>
            </a:extLst>
          </p:cNvPr>
          <p:cNvSpPr>
            <a:spLocks/>
          </p:cNvSpPr>
          <p:nvPr/>
        </p:nvSpPr>
        <p:spPr bwMode="auto">
          <a:xfrm>
            <a:off x="6630989" y="460375"/>
            <a:ext cx="2789238" cy="2800350"/>
          </a:xfrm>
          <a:custGeom>
            <a:avLst/>
            <a:gdLst>
              <a:gd name="T0" fmla="*/ 974 w 976"/>
              <a:gd name="T1" fmla="*/ 456 h 980"/>
              <a:gd name="T2" fmla="*/ 967 w 976"/>
              <a:gd name="T3" fmla="*/ 399 h 980"/>
              <a:gd name="T4" fmla="*/ 944 w 976"/>
              <a:gd name="T5" fmla="*/ 315 h 980"/>
              <a:gd name="T6" fmla="*/ 933 w 976"/>
              <a:gd name="T7" fmla="*/ 290 h 980"/>
              <a:gd name="T8" fmla="*/ 902 w 976"/>
              <a:gd name="T9" fmla="*/ 235 h 980"/>
              <a:gd name="T10" fmla="*/ 855 w 976"/>
              <a:gd name="T11" fmla="*/ 172 h 980"/>
              <a:gd name="T12" fmla="*/ 828 w 976"/>
              <a:gd name="T13" fmla="*/ 144 h 980"/>
              <a:gd name="T14" fmla="*/ 768 w 976"/>
              <a:gd name="T15" fmla="*/ 93 h 980"/>
              <a:gd name="T16" fmla="*/ 689 w 976"/>
              <a:gd name="T17" fmla="*/ 47 h 980"/>
              <a:gd name="T18" fmla="*/ 622 w 976"/>
              <a:gd name="T19" fmla="*/ 23 h 980"/>
              <a:gd name="T20" fmla="*/ 567 w 976"/>
              <a:gd name="T21" fmla="*/ 11 h 980"/>
              <a:gd name="T22" fmla="*/ 513 w 976"/>
              <a:gd name="T23" fmla="*/ 2 h 980"/>
              <a:gd name="T24" fmla="*/ 457 w 976"/>
              <a:gd name="T25" fmla="*/ 6 h 980"/>
              <a:gd name="T26" fmla="*/ 443 w 976"/>
              <a:gd name="T27" fmla="*/ 7 h 980"/>
              <a:gd name="T28" fmla="*/ 398 w 976"/>
              <a:gd name="T29" fmla="*/ 13 h 980"/>
              <a:gd name="T30" fmla="*/ 300 w 976"/>
              <a:gd name="T31" fmla="*/ 41 h 980"/>
              <a:gd name="T32" fmla="*/ 262 w 976"/>
              <a:gd name="T33" fmla="*/ 60 h 980"/>
              <a:gd name="T34" fmla="*/ 199 w 976"/>
              <a:gd name="T35" fmla="*/ 100 h 980"/>
              <a:gd name="T36" fmla="*/ 160 w 976"/>
              <a:gd name="T37" fmla="*/ 132 h 980"/>
              <a:gd name="T38" fmla="*/ 107 w 976"/>
              <a:gd name="T39" fmla="*/ 188 h 980"/>
              <a:gd name="T40" fmla="*/ 64 w 976"/>
              <a:gd name="T41" fmla="*/ 249 h 980"/>
              <a:gd name="T42" fmla="*/ 32 w 976"/>
              <a:gd name="T43" fmla="*/ 320 h 980"/>
              <a:gd name="T44" fmla="*/ 12 w 976"/>
              <a:gd name="T45" fmla="*/ 383 h 980"/>
              <a:gd name="T46" fmla="*/ 2 w 976"/>
              <a:gd name="T47" fmla="*/ 444 h 980"/>
              <a:gd name="T48" fmla="*/ 0 w 976"/>
              <a:gd name="T49" fmla="*/ 496 h 980"/>
              <a:gd name="T50" fmla="*/ 6 w 976"/>
              <a:gd name="T51" fmla="*/ 568 h 980"/>
              <a:gd name="T52" fmla="*/ 14 w 976"/>
              <a:gd name="T53" fmla="*/ 602 h 980"/>
              <a:gd name="T54" fmla="*/ 27 w 976"/>
              <a:gd name="T55" fmla="*/ 652 h 980"/>
              <a:gd name="T56" fmla="*/ 39 w 976"/>
              <a:gd name="T57" fmla="*/ 680 h 980"/>
              <a:gd name="T58" fmla="*/ 67 w 976"/>
              <a:gd name="T59" fmla="*/ 739 h 980"/>
              <a:gd name="T60" fmla="*/ 80 w 976"/>
              <a:gd name="T61" fmla="*/ 758 h 980"/>
              <a:gd name="T62" fmla="*/ 129 w 976"/>
              <a:gd name="T63" fmla="*/ 824 h 980"/>
              <a:gd name="T64" fmla="*/ 189 w 976"/>
              <a:gd name="T65" fmla="*/ 878 h 980"/>
              <a:gd name="T66" fmla="*/ 212 w 976"/>
              <a:gd name="T67" fmla="*/ 894 h 980"/>
              <a:gd name="T68" fmla="*/ 262 w 976"/>
              <a:gd name="T69" fmla="*/ 925 h 980"/>
              <a:gd name="T70" fmla="*/ 304 w 976"/>
              <a:gd name="T71" fmla="*/ 945 h 980"/>
              <a:gd name="T72" fmla="*/ 360 w 976"/>
              <a:gd name="T73" fmla="*/ 964 h 980"/>
              <a:gd name="T74" fmla="*/ 411 w 976"/>
              <a:gd name="T75" fmla="*/ 975 h 980"/>
              <a:gd name="T76" fmla="*/ 468 w 976"/>
              <a:gd name="T77" fmla="*/ 978 h 980"/>
              <a:gd name="T78" fmla="*/ 557 w 976"/>
              <a:gd name="T79" fmla="*/ 957 h 980"/>
              <a:gd name="T80" fmla="*/ 661 w 976"/>
              <a:gd name="T81" fmla="*/ 913 h 980"/>
              <a:gd name="T82" fmla="*/ 720 w 976"/>
              <a:gd name="T83" fmla="*/ 884 h 980"/>
              <a:gd name="T84" fmla="*/ 791 w 976"/>
              <a:gd name="T85" fmla="*/ 841 h 980"/>
              <a:gd name="T86" fmla="*/ 855 w 976"/>
              <a:gd name="T87" fmla="*/ 792 h 980"/>
              <a:gd name="T88" fmla="*/ 883 w 976"/>
              <a:gd name="T89" fmla="*/ 766 h 980"/>
              <a:gd name="T90" fmla="*/ 906 w 976"/>
              <a:gd name="T91" fmla="*/ 743 h 980"/>
              <a:gd name="T92" fmla="*/ 920 w 976"/>
              <a:gd name="T93" fmla="*/ 719 h 980"/>
              <a:gd name="T94" fmla="*/ 950 w 976"/>
              <a:gd name="T95" fmla="*/ 646 h 980"/>
              <a:gd name="T96" fmla="*/ 969 w 976"/>
              <a:gd name="T97" fmla="*/ 578 h 980"/>
              <a:gd name="T98" fmla="*/ 976 w 976"/>
              <a:gd name="T99" fmla="*/ 518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76" h="980">
                <a:moveTo>
                  <a:pt x="974" y="465"/>
                </a:moveTo>
                <a:cubicBezTo>
                  <a:pt x="974" y="462"/>
                  <a:pt x="974" y="459"/>
                  <a:pt x="974" y="456"/>
                </a:cubicBezTo>
                <a:cubicBezTo>
                  <a:pt x="975" y="451"/>
                  <a:pt x="975" y="444"/>
                  <a:pt x="973" y="439"/>
                </a:cubicBezTo>
                <a:cubicBezTo>
                  <a:pt x="970" y="425"/>
                  <a:pt x="970" y="412"/>
                  <a:pt x="967" y="399"/>
                </a:cubicBezTo>
                <a:cubicBezTo>
                  <a:pt x="964" y="386"/>
                  <a:pt x="960" y="373"/>
                  <a:pt x="958" y="360"/>
                </a:cubicBezTo>
                <a:cubicBezTo>
                  <a:pt x="955" y="345"/>
                  <a:pt x="947" y="331"/>
                  <a:pt x="944" y="315"/>
                </a:cubicBezTo>
                <a:cubicBezTo>
                  <a:pt x="943" y="312"/>
                  <a:pt x="938" y="310"/>
                  <a:pt x="938" y="307"/>
                </a:cubicBezTo>
                <a:cubicBezTo>
                  <a:pt x="938" y="301"/>
                  <a:pt x="935" y="296"/>
                  <a:pt x="933" y="290"/>
                </a:cubicBezTo>
                <a:cubicBezTo>
                  <a:pt x="928" y="279"/>
                  <a:pt x="922" y="269"/>
                  <a:pt x="916" y="259"/>
                </a:cubicBezTo>
                <a:cubicBezTo>
                  <a:pt x="911" y="251"/>
                  <a:pt x="908" y="243"/>
                  <a:pt x="902" y="235"/>
                </a:cubicBezTo>
                <a:cubicBezTo>
                  <a:pt x="895" y="226"/>
                  <a:pt x="890" y="215"/>
                  <a:pt x="883" y="206"/>
                </a:cubicBezTo>
                <a:cubicBezTo>
                  <a:pt x="874" y="194"/>
                  <a:pt x="865" y="183"/>
                  <a:pt x="855" y="172"/>
                </a:cubicBezTo>
                <a:cubicBezTo>
                  <a:pt x="854" y="170"/>
                  <a:pt x="853" y="167"/>
                  <a:pt x="851" y="166"/>
                </a:cubicBezTo>
                <a:cubicBezTo>
                  <a:pt x="842" y="160"/>
                  <a:pt x="835" y="151"/>
                  <a:pt x="828" y="144"/>
                </a:cubicBezTo>
                <a:cubicBezTo>
                  <a:pt x="819" y="134"/>
                  <a:pt x="809" y="125"/>
                  <a:pt x="800" y="116"/>
                </a:cubicBezTo>
                <a:cubicBezTo>
                  <a:pt x="790" y="108"/>
                  <a:pt x="778" y="102"/>
                  <a:pt x="768" y="93"/>
                </a:cubicBezTo>
                <a:cubicBezTo>
                  <a:pt x="753" y="80"/>
                  <a:pt x="735" y="74"/>
                  <a:pt x="719" y="63"/>
                </a:cubicBezTo>
                <a:cubicBezTo>
                  <a:pt x="710" y="56"/>
                  <a:pt x="699" y="53"/>
                  <a:pt x="689" y="47"/>
                </a:cubicBezTo>
                <a:cubicBezTo>
                  <a:pt x="673" y="38"/>
                  <a:pt x="655" y="32"/>
                  <a:pt x="637" y="28"/>
                </a:cubicBezTo>
                <a:cubicBezTo>
                  <a:pt x="632" y="27"/>
                  <a:pt x="628" y="23"/>
                  <a:pt x="622" y="23"/>
                </a:cubicBezTo>
                <a:cubicBezTo>
                  <a:pt x="616" y="22"/>
                  <a:pt x="609" y="21"/>
                  <a:pt x="604" y="19"/>
                </a:cubicBezTo>
                <a:cubicBezTo>
                  <a:pt x="592" y="14"/>
                  <a:pt x="579" y="14"/>
                  <a:pt x="567" y="11"/>
                </a:cubicBezTo>
                <a:cubicBezTo>
                  <a:pt x="558" y="8"/>
                  <a:pt x="548" y="8"/>
                  <a:pt x="539" y="6"/>
                </a:cubicBezTo>
                <a:cubicBezTo>
                  <a:pt x="530" y="4"/>
                  <a:pt x="522" y="5"/>
                  <a:pt x="513" y="2"/>
                </a:cubicBezTo>
                <a:cubicBezTo>
                  <a:pt x="506" y="0"/>
                  <a:pt x="497" y="4"/>
                  <a:pt x="489" y="4"/>
                </a:cubicBezTo>
                <a:cubicBezTo>
                  <a:pt x="478" y="4"/>
                  <a:pt x="468" y="6"/>
                  <a:pt x="457" y="6"/>
                </a:cubicBezTo>
                <a:cubicBezTo>
                  <a:pt x="456" y="6"/>
                  <a:pt x="454" y="6"/>
                  <a:pt x="453" y="6"/>
                </a:cubicBezTo>
                <a:cubicBezTo>
                  <a:pt x="450" y="6"/>
                  <a:pt x="446" y="6"/>
                  <a:pt x="443" y="7"/>
                </a:cubicBezTo>
                <a:cubicBezTo>
                  <a:pt x="432" y="10"/>
                  <a:pt x="421" y="8"/>
                  <a:pt x="411" y="10"/>
                </a:cubicBezTo>
                <a:cubicBezTo>
                  <a:pt x="406" y="9"/>
                  <a:pt x="402" y="12"/>
                  <a:pt x="398" y="13"/>
                </a:cubicBezTo>
                <a:cubicBezTo>
                  <a:pt x="378" y="17"/>
                  <a:pt x="357" y="20"/>
                  <a:pt x="338" y="29"/>
                </a:cubicBezTo>
                <a:cubicBezTo>
                  <a:pt x="326" y="34"/>
                  <a:pt x="312" y="36"/>
                  <a:pt x="300" y="41"/>
                </a:cubicBezTo>
                <a:cubicBezTo>
                  <a:pt x="293" y="44"/>
                  <a:pt x="285" y="46"/>
                  <a:pt x="280" y="51"/>
                </a:cubicBezTo>
                <a:cubicBezTo>
                  <a:pt x="274" y="55"/>
                  <a:pt x="268" y="58"/>
                  <a:pt x="262" y="60"/>
                </a:cubicBezTo>
                <a:cubicBezTo>
                  <a:pt x="250" y="64"/>
                  <a:pt x="240" y="72"/>
                  <a:pt x="230" y="78"/>
                </a:cubicBezTo>
                <a:cubicBezTo>
                  <a:pt x="219" y="84"/>
                  <a:pt x="209" y="92"/>
                  <a:pt x="199" y="100"/>
                </a:cubicBezTo>
                <a:cubicBezTo>
                  <a:pt x="197" y="101"/>
                  <a:pt x="197" y="104"/>
                  <a:pt x="194" y="105"/>
                </a:cubicBezTo>
                <a:cubicBezTo>
                  <a:pt x="181" y="112"/>
                  <a:pt x="172" y="124"/>
                  <a:pt x="160" y="132"/>
                </a:cubicBezTo>
                <a:cubicBezTo>
                  <a:pt x="151" y="139"/>
                  <a:pt x="145" y="148"/>
                  <a:pt x="137" y="156"/>
                </a:cubicBezTo>
                <a:cubicBezTo>
                  <a:pt x="127" y="166"/>
                  <a:pt x="116" y="176"/>
                  <a:pt x="107" y="188"/>
                </a:cubicBezTo>
                <a:cubicBezTo>
                  <a:pt x="95" y="203"/>
                  <a:pt x="84" y="219"/>
                  <a:pt x="74" y="235"/>
                </a:cubicBezTo>
                <a:cubicBezTo>
                  <a:pt x="71" y="240"/>
                  <a:pt x="67" y="244"/>
                  <a:pt x="64" y="249"/>
                </a:cubicBezTo>
                <a:cubicBezTo>
                  <a:pt x="60" y="258"/>
                  <a:pt x="54" y="266"/>
                  <a:pt x="51" y="276"/>
                </a:cubicBezTo>
                <a:cubicBezTo>
                  <a:pt x="46" y="291"/>
                  <a:pt x="37" y="305"/>
                  <a:pt x="32" y="320"/>
                </a:cubicBezTo>
                <a:cubicBezTo>
                  <a:pt x="27" y="332"/>
                  <a:pt x="24" y="344"/>
                  <a:pt x="20" y="355"/>
                </a:cubicBezTo>
                <a:cubicBezTo>
                  <a:pt x="17" y="365"/>
                  <a:pt x="14" y="374"/>
                  <a:pt x="12" y="383"/>
                </a:cubicBezTo>
                <a:cubicBezTo>
                  <a:pt x="9" y="394"/>
                  <a:pt x="6" y="404"/>
                  <a:pt x="6" y="415"/>
                </a:cubicBezTo>
                <a:cubicBezTo>
                  <a:pt x="6" y="425"/>
                  <a:pt x="2" y="434"/>
                  <a:pt x="2" y="444"/>
                </a:cubicBezTo>
                <a:cubicBezTo>
                  <a:pt x="2" y="456"/>
                  <a:pt x="2" y="469"/>
                  <a:pt x="2" y="482"/>
                </a:cubicBezTo>
                <a:cubicBezTo>
                  <a:pt x="1" y="487"/>
                  <a:pt x="0" y="492"/>
                  <a:pt x="0" y="496"/>
                </a:cubicBezTo>
                <a:cubicBezTo>
                  <a:pt x="1" y="506"/>
                  <a:pt x="1" y="516"/>
                  <a:pt x="1" y="526"/>
                </a:cubicBezTo>
                <a:cubicBezTo>
                  <a:pt x="1" y="540"/>
                  <a:pt x="5" y="554"/>
                  <a:pt x="6" y="568"/>
                </a:cubicBezTo>
                <a:cubicBezTo>
                  <a:pt x="7" y="576"/>
                  <a:pt x="10" y="585"/>
                  <a:pt x="12" y="594"/>
                </a:cubicBezTo>
                <a:cubicBezTo>
                  <a:pt x="12" y="597"/>
                  <a:pt x="14" y="600"/>
                  <a:pt x="14" y="602"/>
                </a:cubicBezTo>
                <a:cubicBezTo>
                  <a:pt x="15" y="611"/>
                  <a:pt x="18" y="619"/>
                  <a:pt x="19" y="627"/>
                </a:cubicBezTo>
                <a:cubicBezTo>
                  <a:pt x="21" y="636"/>
                  <a:pt x="26" y="643"/>
                  <a:pt x="27" y="652"/>
                </a:cubicBezTo>
                <a:cubicBezTo>
                  <a:pt x="27" y="658"/>
                  <a:pt x="30" y="662"/>
                  <a:pt x="32" y="667"/>
                </a:cubicBezTo>
                <a:cubicBezTo>
                  <a:pt x="34" y="672"/>
                  <a:pt x="37" y="676"/>
                  <a:pt x="39" y="680"/>
                </a:cubicBezTo>
                <a:cubicBezTo>
                  <a:pt x="44" y="696"/>
                  <a:pt x="51" y="710"/>
                  <a:pt x="58" y="725"/>
                </a:cubicBezTo>
                <a:cubicBezTo>
                  <a:pt x="61" y="730"/>
                  <a:pt x="63" y="735"/>
                  <a:pt x="67" y="739"/>
                </a:cubicBezTo>
                <a:cubicBezTo>
                  <a:pt x="71" y="743"/>
                  <a:pt x="71" y="749"/>
                  <a:pt x="75" y="753"/>
                </a:cubicBezTo>
                <a:cubicBezTo>
                  <a:pt x="77" y="755"/>
                  <a:pt x="79" y="756"/>
                  <a:pt x="80" y="758"/>
                </a:cubicBezTo>
                <a:cubicBezTo>
                  <a:pt x="91" y="776"/>
                  <a:pt x="102" y="793"/>
                  <a:pt x="116" y="808"/>
                </a:cubicBezTo>
                <a:cubicBezTo>
                  <a:pt x="120" y="813"/>
                  <a:pt x="124" y="820"/>
                  <a:pt x="129" y="824"/>
                </a:cubicBezTo>
                <a:cubicBezTo>
                  <a:pt x="138" y="832"/>
                  <a:pt x="146" y="840"/>
                  <a:pt x="155" y="847"/>
                </a:cubicBezTo>
                <a:cubicBezTo>
                  <a:pt x="166" y="858"/>
                  <a:pt x="177" y="869"/>
                  <a:pt x="189" y="878"/>
                </a:cubicBezTo>
                <a:cubicBezTo>
                  <a:pt x="192" y="881"/>
                  <a:pt x="195" y="884"/>
                  <a:pt x="199" y="885"/>
                </a:cubicBezTo>
                <a:cubicBezTo>
                  <a:pt x="205" y="887"/>
                  <a:pt x="208" y="891"/>
                  <a:pt x="212" y="894"/>
                </a:cubicBezTo>
                <a:cubicBezTo>
                  <a:pt x="224" y="904"/>
                  <a:pt x="236" y="913"/>
                  <a:pt x="249" y="919"/>
                </a:cubicBezTo>
                <a:cubicBezTo>
                  <a:pt x="254" y="921"/>
                  <a:pt x="258" y="922"/>
                  <a:pt x="262" y="925"/>
                </a:cubicBezTo>
                <a:cubicBezTo>
                  <a:pt x="269" y="929"/>
                  <a:pt x="275" y="932"/>
                  <a:pt x="282" y="935"/>
                </a:cubicBezTo>
                <a:cubicBezTo>
                  <a:pt x="289" y="939"/>
                  <a:pt x="297" y="942"/>
                  <a:pt x="304" y="945"/>
                </a:cubicBezTo>
                <a:cubicBezTo>
                  <a:pt x="314" y="951"/>
                  <a:pt x="326" y="953"/>
                  <a:pt x="337" y="957"/>
                </a:cubicBezTo>
                <a:cubicBezTo>
                  <a:pt x="344" y="959"/>
                  <a:pt x="353" y="960"/>
                  <a:pt x="360" y="964"/>
                </a:cubicBezTo>
                <a:cubicBezTo>
                  <a:pt x="371" y="970"/>
                  <a:pt x="383" y="969"/>
                  <a:pt x="394" y="972"/>
                </a:cubicBezTo>
                <a:cubicBezTo>
                  <a:pt x="400" y="974"/>
                  <a:pt x="406" y="975"/>
                  <a:pt x="411" y="975"/>
                </a:cubicBezTo>
                <a:cubicBezTo>
                  <a:pt x="420" y="976"/>
                  <a:pt x="428" y="977"/>
                  <a:pt x="436" y="978"/>
                </a:cubicBezTo>
                <a:cubicBezTo>
                  <a:pt x="447" y="980"/>
                  <a:pt x="458" y="980"/>
                  <a:pt x="468" y="978"/>
                </a:cubicBezTo>
                <a:cubicBezTo>
                  <a:pt x="483" y="979"/>
                  <a:pt x="498" y="976"/>
                  <a:pt x="513" y="972"/>
                </a:cubicBezTo>
                <a:cubicBezTo>
                  <a:pt x="528" y="968"/>
                  <a:pt x="542" y="961"/>
                  <a:pt x="557" y="957"/>
                </a:cubicBezTo>
                <a:cubicBezTo>
                  <a:pt x="575" y="952"/>
                  <a:pt x="593" y="946"/>
                  <a:pt x="610" y="939"/>
                </a:cubicBezTo>
                <a:cubicBezTo>
                  <a:pt x="627" y="931"/>
                  <a:pt x="645" y="923"/>
                  <a:pt x="661" y="913"/>
                </a:cubicBezTo>
                <a:cubicBezTo>
                  <a:pt x="664" y="911"/>
                  <a:pt x="668" y="908"/>
                  <a:pt x="672" y="907"/>
                </a:cubicBezTo>
                <a:cubicBezTo>
                  <a:pt x="690" y="902"/>
                  <a:pt x="704" y="891"/>
                  <a:pt x="720" y="884"/>
                </a:cubicBezTo>
                <a:cubicBezTo>
                  <a:pt x="729" y="879"/>
                  <a:pt x="738" y="872"/>
                  <a:pt x="748" y="867"/>
                </a:cubicBezTo>
                <a:cubicBezTo>
                  <a:pt x="762" y="859"/>
                  <a:pt x="776" y="850"/>
                  <a:pt x="791" y="841"/>
                </a:cubicBezTo>
                <a:cubicBezTo>
                  <a:pt x="803" y="833"/>
                  <a:pt x="814" y="824"/>
                  <a:pt x="826" y="816"/>
                </a:cubicBezTo>
                <a:cubicBezTo>
                  <a:pt x="837" y="809"/>
                  <a:pt x="845" y="800"/>
                  <a:pt x="855" y="792"/>
                </a:cubicBezTo>
                <a:cubicBezTo>
                  <a:pt x="860" y="788"/>
                  <a:pt x="866" y="785"/>
                  <a:pt x="871" y="779"/>
                </a:cubicBezTo>
                <a:cubicBezTo>
                  <a:pt x="875" y="775"/>
                  <a:pt x="878" y="769"/>
                  <a:pt x="883" y="766"/>
                </a:cubicBezTo>
                <a:cubicBezTo>
                  <a:pt x="891" y="759"/>
                  <a:pt x="899" y="752"/>
                  <a:pt x="905" y="743"/>
                </a:cubicBezTo>
                <a:cubicBezTo>
                  <a:pt x="906" y="743"/>
                  <a:pt x="906" y="743"/>
                  <a:pt x="906" y="743"/>
                </a:cubicBezTo>
                <a:cubicBezTo>
                  <a:pt x="908" y="742"/>
                  <a:pt x="909" y="741"/>
                  <a:pt x="910" y="739"/>
                </a:cubicBezTo>
                <a:cubicBezTo>
                  <a:pt x="913" y="732"/>
                  <a:pt x="916" y="726"/>
                  <a:pt x="920" y="719"/>
                </a:cubicBezTo>
                <a:cubicBezTo>
                  <a:pt x="932" y="699"/>
                  <a:pt x="939" y="676"/>
                  <a:pt x="949" y="655"/>
                </a:cubicBezTo>
                <a:cubicBezTo>
                  <a:pt x="950" y="651"/>
                  <a:pt x="948" y="649"/>
                  <a:pt x="950" y="646"/>
                </a:cubicBezTo>
                <a:cubicBezTo>
                  <a:pt x="954" y="637"/>
                  <a:pt x="957" y="628"/>
                  <a:pt x="959" y="618"/>
                </a:cubicBezTo>
                <a:cubicBezTo>
                  <a:pt x="963" y="605"/>
                  <a:pt x="967" y="592"/>
                  <a:pt x="969" y="578"/>
                </a:cubicBezTo>
                <a:cubicBezTo>
                  <a:pt x="970" y="569"/>
                  <a:pt x="971" y="561"/>
                  <a:pt x="972" y="552"/>
                </a:cubicBezTo>
                <a:cubicBezTo>
                  <a:pt x="974" y="541"/>
                  <a:pt x="976" y="529"/>
                  <a:pt x="976" y="518"/>
                </a:cubicBezTo>
                <a:cubicBezTo>
                  <a:pt x="975" y="500"/>
                  <a:pt x="975" y="482"/>
                  <a:pt x="974" y="465"/>
                </a:cubicBezTo>
              </a:path>
            </a:pathLst>
          </a:custGeom>
          <a:solidFill>
            <a:srgbClr val="38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 67">
            <a:extLst>
              <a:ext uri="{FF2B5EF4-FFF2-40B4-BE49-F238E27FC236}">
                <a16:creationId xmlns:a16="http://schemas.microsoft.com/office/drawing/2014/main" id="{C793B8BD-BF86-400C-AE25-FEAC02EE4372}"/>
              </a:ext>
            </a:extLst>
          </p:cNvPr>
          <p:cNvSpPr>
            <a:spLocks/>
          </p:cNvSpPr>
          <p:nvPr/>
        </p:nvSpPr>
        <p:spPr bwMode="auto">
          <a:xfrm>
            <a:off x="6596064" y="425450"/>
            <a:ext cx="2789238" cy="2800350"/>
          </a:xfrm>
          <a:custGeom>
            <a:avLst/>
            <a:gdLst>
              <a:gd name="T0" fmla="*/ 973 w 976"/>
              <a:gd name="T1" fmla="*/ 439 h 980"/>
              <a:gd name="T2" fmla="*/ 958 w 976"/>
              <a:gd name="T3" fmla="*/ 360 h 980"/>
              <a:gd name="T4" fmla="*/ 938 w 976"/>
              <a:gd name="T5" fmla="*/ 307 h 980"/>
              <a:gd name="T6" fmla="*/ 916 w 976"/>
              <a:gd name="T7" fmla="*/ 259 h 980"/>
              <a:gd name="T8" fmla="*/ 883 w 976"/>
              <a:gd name="T9" fmla="*/ 206 h 980"/>
              <a:gd name="T10" fmla="*/ 851 w 976"/>
              <a:gd name="T11" fmla="*/ 166 h 980"/>
              <a:gd name="T12" fmla="*/ 800 w 976"/>
              <a:gd name="T13" fmla="*/ 116 h 980"/>
              <a:gd name="T14" fmla="*/ 719 w 976"/>
              <a:gd name="T15" fmla="*/ 63 h 980"/>
              <a:gd name="T16" fmla="*/ 637 w 976"/>
              <a:gd name="T17" fmla="*/ 28 h 980"/>
              <a:gd name="T18" fmla="*/ 604 w 976"/>
              <a:gd name="T19" fmla="*/ 19 h 980"/>
              <a:gd name="T20" fmla="*/ 539 w 976"/>
              <a:gd name="T21" fmla="*/ 6 h 980"/>
              <a:gd name="T22" fmla="*/ 489 w 976"/>
              <a:gd name="T23" fmla="*/ 4 h 980"/>
              <a:gd name="T24" fmla="*/ 453 w 976"/>
              <a:gd name="T25" fmla="*/ 6 h 980"/>
              <a:gd name="T26" fmla="*/ 411 w 976"/>
              <a:gd name="T27" fmla="*/ 10 h 980"/>
              <a:gd name="T28" fmla="*/ 338 w 976"/>
              <a:gd name="T29" fmla="*/ 29 h 980"/>
              <a:gd name="T30" fmla="*/ 280 w 976"/>
              <a:gd name="T31" fmla="*/ 51 h 980"/>
              <a:gd name="T32" fmla="*/ 230 w 976"/>
              <a:gd name="T33" fmla="*/ 78 h 980"/>
              <a:gd name="T34" fmla="*/ 194 w 976"/>
              <a:gd name="T35" fmla="*/ 105 h 980"/>
              <a:gd name="T36" fmla="*/ 137 w 976"/>
              <a:gd name="T37" fmla="*/ 156 h 980"/>
              <a:gd name="T38" fmla="*/ 74 w 976"/>
              <a:gd name="T39" fmla="*/ 235 h 980"/>
              <a:gd name="T40" fmla="*/ 51 w 976"/>
              <a:gd name="T41" fmla="*/ 276 h 980"/>
              <a:gd name="T42" fmla="*/ 20 w 976"/>
              <a:gd name="T43" fmla="*/ 355 h 980"/>
              <a:gd name="T44" fmla="*/ 6 w 976"/>
              <a:gd name="T45" fmla="*/ 415 h 980"/>
              <a:gd name="T46" fmla="*/ 2 w 976"/>
              <a:gd name="T47" fmla="*/ 482 h 980"/>
              <a:gd name="T48" fmla="*/ 1 w 976"/>
              <a:gd name="T49" fmla="*/ 526 h 980"/>
              <a:gd name="T50" fmla="*/ 12 w 976"/>
              <a:gd name="T51" fmla="*/ 594 h 980"/>
              <a:gd name="T52" fmla="*/ 19 w 976"/>
              <a:gd name="T53" fmla="*/ 627 h 980"/>
              <a:gd name="T54" fmla="*/ 32 w 976"/>
              <a:gd name="T55" fmla="*/ 667 h 980"/>
              <a:gd name="T56" fmla="*/ 58 w 976"/>
              <a:gd name="T57" fmla="*/ 725 h 980"/>
              <a:gd name="T58" fmla="*/ 75 w 976"/>
              <a:gd name="T59" fmla="*/ 753 h 980"/>
              <a:gd name="T60" fmla="*/ 115 w 976"/>
              <a:gd name="T61" fmla="*/ 807 h 980"/>
              <a:gd name="T62" fmla="*/ 155 w 976"/>
              <a:gd name="T63" fmla="*/ 847 h 980"/>
              <a:gd name="T64" fmla="*/ 199 w 976"/>
              <a:gd name="T65" fmla="*/ 885 h 980"/>
              <a:gd name="T66" fmla="*/ 249 w 976"/>
              <a:gd name="T67" fmla="*/ 919 h 980"/>
              <a:gd name="T68" fmla="*/ 282 w 976"/>
              <a:gd name="T69" fmla="*/ 935 h 980"/>
              <a:gd name="T70" fmla="*/ 336 w 976"/>
              <a:gd name="T71" fmla="*/ 957 h 980"/>
              <a:gd name="T72" fmla="*/ 394 w 976"/>
              <a:gd name="T73" fmla="*/ 972 h 980"/>
              <a:gd name="T74" fmla="*/ 436 w 976"/>
              <a:gd name="T75" fmla="*/ 978 h 980"/>
              <a:gd name="T76" fmla="*/ 492 w 976"/>
              <a:gd name="T77" fmla="*/ 969 h 980"/>
              <a:gd name="T78" fmla="*/ 522 w 976"/>
              <a:gd name="T79" fmla="*/ 958 h 980"/>
              <a:gd name="T80" fmla="*/ 632 w 976"/>
              <a:gd name="T81" fmla="*/ 910 h 980"/>
              <a:gd name="T82" fmla="*/ 782 w 976"/>
              <a:gd name="T83" fmla="*/ 820 h 980"/>
              <a:gd name="T84" fmla="*/ 869 w 976"/>
              <a:gd name="T85" fmla="*/ 772 h 980"/>
              <a:gd name="T86" fmla="*/ 910 w 976"/>
              <a:gd name="T87" fmla="*/ 739 h 980"/>
              <a:gd name="T88" fmla="*/ 949 w 976"/>
              <a:gd name="T89" fmla="*/ 655 h 980"/>
              <a:gd name="T90" fmla="*/ 959 w 976"/>
              <a:gd name="T91" fmla="*/ 618 h 980"/>
              <a:gd name="T92" fmla="*/ 972 w 976"/>
              <a:gd name="T93" fmla="*/ 552 h 980"/>
              <a:gd name="T94" fmla="*/ 974 w 976"/>
              <a:gd name="T95" fmla="*/ 465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76" h="980">
                <a:moveTo>
                  <a:pt x="974" y="456"/>
                </a:moveTo>
                <a:cubicBezTo>
                  <a:pt x="975" y="451"/>
                  <a:pt x="975" y="444"/>
                  <a:pt x="973" y="439"/>
                </a:cubicBezTo>
                <a:cubicBezTo>
                  <a:pt x="970" y="425"/>
                  <a:pt x="970" y="412"/>
                  <a:pt x="967" y="399"/>
                </a:cubicBezTo>
                <a:cubicBezTo>
                  <a:pt x="964" y="386"/>
                  <a:pt x="960" y="373"/>
                  <a:pt x="958" y="360"/>
                </a:cubicBezTo>
                <a:cubicBezTo>
                  <a:pt x="955" y="345"/>
                  <a:pt x="947" y="331"/>
                  <a:pt x="944" y="315"/>
                </a:cubicBezTo>
                <a:cubicBezTo>
                  <a:pt x="943" y="312"/>
                  <a:pt x="938" y="310"/>
                  <a:pt x="938" y="307"/>
                </a:cubicBezTo>
                <a:cubicBezTo>
                  <a:pt x="938" y="301"/>
                  <a:pt x="935" y="296"/>
                  <a:pt x="933" y="290"/>
                </a:cubicBezTo>
                <a:cubicBezTo>
                  <a:pt x="928" y="279"/>
                  <a:pt x="922" y="269"/>
                  <a:pt x="916" y="259"/>
                </a:cubicBezTo>
                <a:cubicBezTo>
                  <a:pt x="911" y="251"/>
                  <a:pt x="908" y="243"/>
                  <a:pt x="902" y="235"/>
                </a:cubicBezTo>
                <a:cubicBezTo>
                  <a:pt x="895" y="226"/>
                  <a:pt x="890" y="215"/>
                  <a:pt x="883" y="206"/>
                </a:cubicBezTo>
                <a:cubicBezTo>
                  <a:pt x="874" y="194"/>
                  <a:pt x="865" y="183"/>
                  <a:pt x="855" y="172"/>
                </a:cubicBezTo>
                <a:cubicBezTo>
                  <a:pt x="854" y="170"/>
                  <a:pt x="853" y="167"/>
                  <a:pt x="851" y="166"/>
                </a:cubicBezTo>
                <a:cubicBezTo>
                  <a:pt x="842" y="160"/>
                  <a:pt x="835" y="151"/>
                  <a:pt x="828" y="144"/>
                </a:cubicBezTo>
                <a:cubicBezTo>
                  <a:pt x="819" y="134"/>
                  <a:pt x="809" y="125"/>
                  <a:pt x="800" y="116"/>
                </a:cubicBezTo>
                <a:cubicBezTo>
                  <a:pt x="790" y="108"/>
                  <a:pt x="778" y="102"/>
                  <a:pt x="768" y="93"/>
                </a:cubicBezTo>
                <a:cubicBezTo>
                  <a:pt x="753" y="80"/>
                  <a:pt x="735" y="74"/>
                  <a:pt x="719" y="63"/>
                </a:cubicBezTo>
                <a:cubicBezTo>
                  <a:pt x="710" y="56"/>
                  <a:pt x="699" y="53"/>
                  <a:pt x="689" y="47"/>
                </a:cubicBezTo>
                <a:cubicBezTo>
                  <a:pt x="673" y="38"/>
                  <a:pt x="655" y="32"/>
                  <a:pt x="637" y="28"/>
                </a:cubicBezTo>
                <a:cubicBezTo>
                  <a:pt x="632" y="27"/>
                  <a:pt x="628" y="23"/>
                  <a:pt x="622" y="23"/>
                </a:cubicBezTo>
                <a:cubicBezTo>
                  <a:pt x="616" y="22"/>
                  <a:pt x="609" y="21"/>
                  <a:pt x="604" y="19"/>
                </a:cubicBezTo>
                <a:cubicBezTo>
                  <a:pt x="592" y="14"/>
                  <a:pt x="579" y="14"/>
                  <a:pt x="567" y="11"/>
                </a:cubicBezTo>
                <a:cubicBezTo>
                  <a:pt x="558" y="8"/>
                  <a:pt x="548" y="8"/>
                  <a:pt x="539" y="6"/>
                </a:cubicBezTo>
                <a:cubicBezTo>
                  <a:pt x="530" y="4"/>
                  <a:pt x="522" y="5"/>
                  <a:pt x="513" y="2"/>
                </a:cubicBezTo>
                <a:cubicBezTo>
                  <a:pt x="506" y="0"/>
                  <a:pt x="497" y="4"/>
                  <a:pt x="489" y="4"/>
                </a:cubicBezTo>
                <a:cubicBezTo>
                  <a:pt x="478" y="4"/>
                  <a:pt x="468" y="6"/>
                  <a:pt x="457" y="6"/>
                </a:cubicBezTo>
                <a:cubicBezTo>
                  <a:pt x="456" y="6"/>
                  <a:pt x="454" y="6"/>
                  <a:pt x="453" y="6"/>
                </a:cubicBezTo>
                <a:cubicBezTo>
                  <a:pt x="450" y="6"/>
                  <a:pt x="446" y="6"/>
                  <a:pt x="443" y="7"/>
                </a:cubicBezTo>
                <a:cubicBezTo>
                  <a:pt x="432" y="10"/>
                  <a:pt x="421" y="8"/>
                  <a:pt x="411" y="10"/>
                </a:cubicBezTo>
                <a:cubicBezTo>
                  <a:pt x="406" y="9"/>
                  <a:pt x="402" y="12"/>
                  <a:pt x="398" y="13"/>
                </a:cubicBezTo>
                <a:cubicBezTo>
                  <a:pt x="378" y="17"/>
                  <a:pt x="357" y="20"/>
                  <a:pt x="338" y="29"/>
                </a:cubicBezTo>
                <a:cubicBezTo>
                  <a:pt x="326" y="34"/>
                  <a:pt x="312" y="36"/>
                  <a:pt x="300" y="41"/>
                </a:cubicBezTo>
                <a:cubicBezTo>
                  <a:pt x="293" y="44"/>
                  <a:pt x="285" y="46"/>
                  <a:pt x="280" y="51"/>
                </a:cubicBezTo>
                <a:cubicBezTo>
                  <a:pt x="274" y="55"/>
                  <a:pt x="268" y="58"/>
                  <a:pt x="262" y="60"/>
                </a:cubicBezTo>
                <a:cubicBezTo>
                  <a:pt x="250" y="64"/>
                  <a:pt x="240" y="72"/>
                  <a:pt x="230" y="78"/>
                </a:cubicBezTo>
                <a:cubicBezTo>
                  <a:pt x="219" y="84"/>
                  <a:pt x="209" y="92"/>
                  <a:pt x="199" y="100"/>
                </a:cubicBezTo>
                <a:cubicBezTo>
                  <a:pt x="197" y="101"/>
                  <a:pt x="197" y="104"/>
                  <a:pt x="194" y="105"/>
                </a:cubicBezTo>
                <a:cubicBezTo>
                  <a:pt x="181" y="112"/>
                  <a:pt x="172" y="124"/>
                  <a:pt x="160" y="132"/>
                </a:cubicBezTo>
                <a:cubicBezTo>
                  <a:pt x="151" y="139"/>
                  <a:pt x="145" y="148"/>
                  <a:pt x="137" y="156"/>
                </a:cubicBezTo>
                <a:cubicBezTo>
                  <a:pt x="127" y="166"/>
                  <a:pt x="116" y="176"/>
                  <a:pt x="107" y="188"/>
                </a:cubicBezTo>
                <a:cubicBezTo>
                  <a:pt x="95" y="203"/>
                  <a:pt x="84" y="219"/>
                  <a:pt x="74" y="235"/>
                </a:cubicBezTo>
                <a:cubicBezTo>
                  <a:pt x="71" y="240"/>
                  <a:pt x="67" y="244"/>
                  <a:pt x="64" y="249"/>
                </a:cubicBezTo>
                <a:cubicBezTo>
                  <a:pt x="60" y="258"/>
                  <a:pt x="54" y="266"/>
                  <a:pt x="51" y="276"/>
                </a:cubicBezTo>
                <a:cubicBezTo>
                  <a:pt x="46" y="291"/>
                  <a:pt x="37" y="305"/>
                  <a:pt x="32" y="320"/>
                </a:cubicBezTo>
                <a:cubicBezTo>
                  <a:pt x="27" y="332"/>
                  <a:pt x="24" y="344"/>
                  <a:pt x="20" y="355"/>
                </a:cubicBezTo>
                <a:cubicBezTo>
                  <a:pt x="17" y="365"/>
                  <a:pt x="14" y="374"/>
                  <a:pt x="12" y="383"/>
                </a:cubicBezTo>
                <a:cubicBezTo>
                  <a:pt x="9" y="394"/>
                  <a:pt x="6" y="404"/>
                  <a:pt x="6" y="415"/>
                </a:cubicBezTo>
                <a:cubicBezTo>
                  <a:pt x="6" y="425"/>
                  <a:pt x="2" y="434"/>
                  <a:pt x="2" y="444"/>
                </a:cubicBezTo>
                <a:cubicBezTo>
                  <a:pt x="2" y="456"/>
                  <a:pt x="2" y="469"/>
                  <a:pt x="2" y="482"/>
                </a:cubicBezTo>
                <a:cubicBezTo>
                  <a:pt x="1" y="487"/>
                  <a:pt x="0" y="492"/>
                  <a:pt x="0" y="496"/>
                </a:cubicBezTo>
                <a:cubicBezTo>
                  <a:pt x="1" y="506"/>
                  <a:pt x="1" y="516"/>
                  <a:pt x="1" y="526"/>
                </a:cubicBezTo>
                <a:cubicBezTo>
                  <a:pt x="1" y="540"/>
                  <a:pt x="5" y="554"/>
                  <a:pt x="6" y="568"/>
                </a:cubicBezTo>
                <a:cubicBezTo>
                  <a:pt x="7" y="576"/>
                  <a:pt x="10" y="585"/>
                  <a:pt x="12" y="594"/>
                </a:cubicBezTo>
                <a:cubicBezTo>
                  <a:pt x="12" y="597"/>
                  <a:pt x="14" y="600"/>
                  <a:pt x="14" y="602"/>
                </a:cubicBezTo>
                <a:cubicBezTo>
                  <a:pt x="15" y="611"/>
                  <a:pt x="18" y="619"/>
                  <a:pt x="19" y="627"/>
                </a:cubicBezTo>
                <a:cubicBezTo>
                  <a:pt x="21" y="636"/>
                  <a:pt x="26" y="643"/>
                  <a:pt x="27" y="652"/>
                </a:cubicBezTo>
                <a:cubicBezTo>
                  <a:pt x="27" y="658"/>
                  <a:pt x="30" y="662"/>
                  <a:pt x="32" y="667"/>
                </a:cubicBezTo>
                <a:cubicBezTo>
                  <a:pt x="34" y="672"/>
                  <a:pt x="37" y="676"/>
                  <a:pt x="39" y="680"/>
                </a:cubicBezTo>
                <a:cubicBezTo>
                  <a:pt x="44" y="696"/>
                  <a:pt x="51" y="710"/>
                  <a:pt x="58" y="725"/>
                </a:cubicBezTo>
                <a:cubicBezTo>
                  <a:pt x="61" y="730"/>
                  <a:pt x="63" y="735"/>
                  <a:pt x="67" y="739"/>
                </a:cubicBezTo>
                <a:cubicBezTo>
                  <a:pt x="71" y="743"/>
                  <a:pt x="71" y="749"/>
                  <a:pt x="75" y="753"/>
                </a:cubicBezTo>
                <a:cubicBezTo>
                  <a:pt x="76" y="755"/>
                  <a:pt x="79" y="756"/>
                  <a:pt x="80" y="758"/>
                </a:cubicBezTo>
                <a:cubicBezTo>
                  <a:pt x="91" y="776"/>
                  <a:pt x="102" y="793"/>
                  <a:pt x="115" y="807"/>
                </a:cubicBezTo>
                <a:cubicBezTo>
                  <a:pt x="120" y="813"/>
                  <a:pt x="124" y="819"/>
                  <a:pt x="129" y="824"/>
                </a:cubicBezTo>
                <a:cubicBezTo>
                  <a:pt x="138" y="832"/>
                  <a:pt x="146" y="840"/>
                  <a:pt x="155" y="847"/>
                </a:cubicBezTo>
                <a:cubicBezTo>
                  <a:pt x="166" y="858"/>
                  <a:pt x="177" y="869"/>
                  <a:pt x="189" y="878"/>
                </a:cubicBezTo>
                <a:cubicBezTo>
                  <a:pt x="192" y="881"/>
                  <a:pt x="195" y="884"/>
                  <a:pt x="199" y="885"/>
                </a:cubicBezTo>
                <a:cubicBezTo>
                  <a:pt x="205" y="887"/>
                  <a:pt x="208" y="891"/>
                  <a:pt x="212" y="894"/>
                </a:cubicBezTo>
                <a:cubicBezTo>
                  <a:pt x="224" y="904"/>
                  <a:pt x="236" y="913"/>
                  <a:pt x="249" y="919"/>
                </a:cubicBezTo>
                <a:cubicBezTo>
                  <a:pt x="254" y="921"/>
                  <a:pt x="258" y="922"/>
                  <a:pt x="262" y="925"/>
                </a:cubicBezTo>
                <a:cubicBezTo>
                  <a:pt x="269" y="929"/>
                  <a:pt x="275" y="932"/>
                  <a:pt x="282" y="935"/>
                </a:cubicBezTo>
                <a:cubicBezTo>
                  <a:pt x="289" y="939"/>
                  <a:pt x="297" y="942"/>
                  <a:pt x="304" y="945"/>
                </a:cubicBezTo>
                <a:cubicBezTo>
                  <a:pt x="314" y="951"/>
                  <a:pt x="326" y="953"/>
                  <a:pt x="336" y="957"/>
                </a:cubicBezTo>
                <a:cubicBezTo>
                  <a:pt x="344" y="959"/>
                  <a:pt x="353" y="960"/>
                  <a:pt x="360" y="964"/>
                </a:cubicBezTo>
                <a:cubicBezTo>
                  <a:pt x="371" y="970"/>
                  <a:pt x="383" y="969"/>
                  <a:pt x="394" y="972"/>
                </a:cubicBezTo>
                <a:cubicBezTo>
                  <a:pt x="400" y="974"/>
                  <a:pt x="406" y="975"/>
                  <a:pt x="411" y="975"/>
                </a:cubicBezTo>
                <a:cubicBezTo>
                  <a:pt x="420" y="976"/>
                  <a:pt x="428" y="977"/>
                  <a:pt x="436" y="978"/>
                </a:cubicBezTo>
                <a:cubicBezTo>
                  <a:pt x="451" y="980"/>
                  <a:pt x="467" y="979"/>
                  <a:pt x="482" y="975"/>
                </a:cubicBezTo>
                <a:cubicBezTo>
                  <a:pt x="486" y="973"/>
                  <a:pt x="489" y="972"/>
                  <a:pt x="492" y="969"/>
                </a:cubicBezTo>
                <a:cubicBezTo>
                  <a:pt x="499" y="963"/>
                  <a:pt x="506" y="961"/>
                  <a:pt x="515" y="960"/>
                </a:cubicBezTo>
                <a:cubicBezTo>
                  <a:pt x="517" y="960"/>
                  <a:pt x="520" y="959"/>
                  <a:pt x="522" y="958"/>
                </a:cubicBezTo>
                <a:cubicBezTo>
                  <a:pt x="535" y="953"/>
                  <a:pt x="548" y="948"/>
                  <a:pt x="561" y="943"/>
                </a:cubicBezTo>
                <a:cubicBezTo>
                  <a:pt x="586" y="934"/>
                  <a:pt x="610" y="923"/>
                  <a:pt x="632" y="910"/>
                </a:cubicBezTo>
                <a:cubicBezTo>
                  <a:pt x="648" y="900"/>
                  <a:pt x="664" y="889"/>
                  <a:pt x="681" y="880"/>
                </a:cubicBezTo>
                <a:cubicBezTo>
                  <a:pt x="715" y="861"/>
                  <a:pt x="749" y="842"/>
                  <a:pt x="782" y="820"/>
                </a:cubicBezTo>
                <a:cubicBezTo>
                  <a:pt x="804" y="806"/>
                  <a:pt x="829" y="797"/>
                  <a:pt x="851" y="783"/>
                </a:cubicBezTo>
                <a:cubicBezTo>
                  <a:pt x="857" y="780"/>
                  <a:pt x="863" y="776"/>
                  <a:pt x="869" y="772"/>
                </a:cubicBezTo>
                <a:cubicBezTo>
                  <a:pt x="882" y="764"/>
                  <a:pt x="893" y="751"/>
                  <a:pt x="906" y="743"/>
                </a:cubicBezTo>
                <a:cubicBezTo>
                  <a:pt x="908" y="742"/>
                  <a:pt x="909" y="740"/>
                  <a:pt x="910" y="739"/>
                </a:cubicBezTo>
                <a:cubicBezTo>
                  <a:pt x="913" y="732"/>
                  <a:pt x="916" y="726"/>
                  <a:pt x="920" y="719"/>
                </a:cubicBezTo>
                <a:cubicBezTo>
                  <a:pt x="932" y="699"/>
                  <a:pt x="939" y="676"/>
                  <a:pt x="949" y="655"/>
                </a:cubicBezTo>
                <a:cubicBezTo>
                  <a:pt x="950" y="651"/>
                  <a:pt x="948" y="649"/>
                  <a:pt x="950" y="646"/>
                </a:cubicBezTo>
                <a:cubicBezTo>
                  <a:pt x="954" y="637"/>
                  <a:pt x="957" y="628"/>
                  <a:pt x="959" y="618"/>
                </a:cubicBezTo>
                <a:cubicBezTo>
                  <a:pt x="963" y="605"/>
                  <a:pt x="967" y="592"/>
                  <a:pt x="969" y="578"/>
                </a:cubicBezTo>
                <a:cubicBezTo>
                  <a:pt x="970" y="569"/>
                  <a:pt x="971" y="561"/>
                  <a:pt x="972" y="552"/>
                </a:cubicBezTo>
                <a:cubicBezTo>
                  <a:pt x="974" y="541"/>
                  <a:pt x="976" y="529"/>
                  <a:pt x="976" y="518"/>
                </a:cubicBezTo>
                <a:cubicBezTo>
                  <a:pt x="975" y="500"/>
                  <a:pt x="975" y="482"/>
                  <a:pt x="974" y="465"/>
                </a:cubicBezTo>
                <a:cubicBezTo>
                  <a:pt x="974" y="462"/>
                  <a:pt x="974" y="459"/>
                  <a:pt x="974" y="456"/>
                </a:cubicBezTo>
              </a:path>
            </a:pathLst>
          </a:custGeom>
          <a:solidFill>
            <a:srgbClr val="A2FD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68">
            <a:extLst>
              <a:ext uri="{FF2B5EF4-FFF2-40B4-BE49-F238E27FC236}">
                <a16:creationId xmlns:a16="http://schemas.microsoft.com/office/drawing/2014/main" id="{A780AFFB-D5FD-4CF2-8E8D-ABC02913F20C}"/>
              </a:ext>
            </a:extLst>
          </p:cNvPr>
          <p:cNvSpPr>
            <a:spLocks/>
          </p:cNvSpPr>
          <p:nvPr/>
        </p:nvSpPr>
        <p:spPr bwMode="auto">
          <a:xfrm>
            <a:off x="7867651" y="2479675"/>
            <a:ext cx="1349375" cy="746125"/>
          </a:xfrm>
          <a:custGeom>
            <a:avLst/>
            <a:gdLst>
              <a:gd name="T0" fmla="*/ 412 w 472"/>
              <a:gd name="T1" fmla="*/ 38 h 261"/>
              <a:gd name="T2" fmla="*/ 368 w 472"/>
              <a:gd name="T3" fmla="*/ 51 h 261"/>
              <a:gd name="T4" fmla="*/ 313 w 472"/>
              <a:gd name="T5" fmla="*/ 68 h 261"/>
              <a:gd name="T6" fmla="*/ 271 w 472"/>
              <a:gd name="T7" fmla="*/ 85 h 261"/>
              <a:gd name="T8" fmla="*/ 247 w 472"/>
              <a:gd name="T9" fmla="*/ 96 h 261"/>
              <a:gd name="T10" fmla="*/ 188 w 472"/>
              <a:gd name="T11" fmla="*/ 137 h 261"/>
              <a:gd name="T12" fmla="*/ 162 w 472"/>
              <a:gd name="T13" fmla="*/ 157 h 261"/>
              <a:gd name="T14" fmla="*/ 113 w 472"/>
              <a:gd name="T15" fmla="*/ 199 h 261"/>
              <a:gd name="T16" fmla="*/ 77 w 472"/>
              <a:gd name="T17" fmla="*/ 225 h 261"/>
              <a:gd name="T18" fmla="*/ 59 w 472"/>
              <a:gd name="T19" fmla="*/ 233 h 261"/>
              <a:gd name="T20" fmla="*/ 19 w 472"/>
              <a:gd name="T21" fmla="*/ 246 h 261"/>
              <a:gd name="T22" fmla="*/ 3 w 472"/>
              <a:gd name="T23" fmla="*/ 252 h 261"/>
              <a:gd name="T24" fmla="*/ 0 w 472"/>
              <a:gd name="T25" fmla="*/ 256 h 261"/>
              <a:gd name="T26" fmla="*/ 5 w 472"/>
              <a:gd name="T27" fmla="*/ 257 h 261"/>
              <a:gd name="T28" fmla="*/ 12 w 472"/>
              <a:gd name="T29" fmla="*/ 257 h 261"/>
              <a:gd name="T30" fmla="*/ 68 w 472"/>
              <a:gd name="T31" fmla="*/ 253 h 261"/>
              <a:gd name="T32" fmla="*/ 112 w 472"/>
              <a:gd name="T33" fmla="*/ 238 h 261"/>
              <a:gd name="T34" fmla="*/ 165 w 472"/>
              <a:gd name="T35" fmla="*/ 220 h 261"/>
              <a:gd name="T36" fmla="*/ 216 w 472"/>
              <a:gd name="T37" fmla="*/ 194 h 261"/>
              <a:gd name="T38" fmla="*/ 227 w 472"/>
              <a:gd name="T39" fmla="*/ 188 h 261"/>
              <a:gd name="T40" fmla="*/ 275 w 472"/>
              <a:gd name="T41" fmla="*/ 165 h 261"/>
              <a:gd name="T42" fmla="*/ 303 w 472"/>
              <a:gd name="T43" fmla="*/ 148 h 261"/>
              <a:gd name="T44" fmla="*/ 346 w 472"/>
              <a:gd name="T45" fmla="*/ 122 h 261"/>
              <a:gd name="T46" fmla="*/ 381 w 472"/>
              <a:gd name="T47" fmla="*/ 97 h 261"/>
              <a:gd name="T48" fmla="*/ 410 w 472"/>
              <a:gd name="T49" fmla="*/ 73 h 261"/>
              <a:gd name="T50" fmla="*/ 426 w 472"/>
              <a:gd name="T51" fmla="*/ 60 h 261"/>
              <a:gd name="T52" fmla="*/ 438 w 472"/>
              <a:gd name="T53" fmla="*/ 47 h 261"/>
              <a:gd name="T54" fmla="*/ 472 w 472"/>
              <a:gd name="T55" fmla="*/ 0 h 261"/>
              <a:gd name="T56" fmla="*/ 463 w 472"/>
              <a:gd name="T57" fmla="*/ 7 h 261"/>
              <a:gd name="T58" fmla="*/ 412 w 472"/>
              <a:gd name="T59" fmla="*/ 38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2" h="261">
                <a:moveTo>
                  <a:pt x="412" y="38"/>
                </a:moveTo>
                <a:cubicBezTo>
                  <a:pt x="398" y="43"/>
                  <a:pt x="383" y="47"/>
                  <a:pt x="368" y="51"/>
                </a:cubicBezTo>
                <a:cubicBezTo>
                  <a:pt x="349" y="55"/>
                  <a:pt x="331" y="63"/>
                  <a:pt x="313" y="68"/>
                </a:cubicBezTo>
                <a:cubicBezTo>
                  <a:pt x="299" y="73"/>
                  <a:pt x="285" y="79"/>
                  <a:pt x="271" y="85"/>
                </a:cubicBezTo>
                <a:cubicBezTo>
                  <a:pt x="263" y="89"/>
                  <a:pt x="254" y="91"/>
                  <a:pt x="247" y="96"/>
                </a:cubicBezTo>
                <a:cubicBezTo>
                  <a:pt x="228" y="110"/>
                  <a:pt x="206" y="121"/>
                  <a:pt x="188" y="137"/>
                </a:cubicBezTo>
                <a:cubicBezTo>
                  <a:pt x="180" y="144"/>
                  <a:pt x="170" y="150"/>
                  <a:pt x="162" y="157"/>
                </a:cubicBezTo>
                <a:cubicBezTo>
                  <a:pt x="145" y="170"/>
                  <a:pt x="129" y="184"/>
                  <a:pt x="113" y="199"/>
                </a:cubicBezTo>
                <a:cubicBezTo>
                  <a:pt x="102" y="209"/>
                  <a:pt x="89" y="216"/>
                  <a:pt x="77" y="225"/>
                </a:cubicBezTo>
                <a:cubicBezTo>
                  <a:pt x="72" y="229"/>
                  <a:pt x="65" y="230"/>
                  <a:pt x="59" y="233"/>
                </a:cubicBezTo>
                <a:cubicBezTo>
                  <a:pt x="47" y="239"/>
                  <a:pt x="34" y="245"/>
                  <a:pt x="19" y="246"/>
                </a:cubicBezTo>
                <a:cubicBezTo>
                  <a:pt x="13" y="246"/>
                  <a:pt x="7" y="248"/>
                  <a:pt x="3" y="252"/>
                </a:cubicBezTo>
                <a:cubicBezTo>
                  <a:pt x="2" y="253"/>
                  <a:pt x="0" y="254"/>
                  <a:pt x="0" y="256"/>
                </a:cubicBezTo>
                <a:cubicBezTo>
                  <a:pt x="1" y="257"/>
                  <a:pt x="3" y="257"/>
                  <a:pt x="5" y="257"/>
                </a:cubicBezTo>
                <a:cubicBezTo>
                  <a:pt x="7" y="257"/>
                  <a:pt x="10" y="257"/>
                  <a:pt x="12" y="257"/>
                </a:cubicBezTo>
                <a:cubicBezTo>
                  <a:pt x="31" y="261"/>
                  <a:pt x="50" y="258"/>
                  <a:pt x="68" y="253"/>
                </a:cubicBezTo>
                <a:cubicBezTo>
                  <a:pt x="83" y="249"/>
                  <a:pt x="97" y="242"/>
                  <a:pt x="112" y="238"/>
                </a:cubicBezTo>
                <a:cubicBezTo>
                  <a:pt x="130" y="233"/>
                  <a:pt x="148" y="227"/>
                  <a:pt x="165" y="220"/>
                </a:cubicBezTo>
                <a:cubicBezTo>
                  <a:pt x="182" y="212"/>
                  <a:pt x="200" y="204"/>
                  <a:pt x="216" y="194"/>
                </a:cubicBezTo>
                <a:cubicBezTo>
                  <a:pt x="219" y="192"/>
                  <a:pt x="223" y="189"/>
                  <a:pt x="227" y="188"/>
                </a:cubicBezTo>
                <a:cubicBezTo>
                  <a:pt x="245" y="183"/>
                  <a:pt x="259" y="172"/>
                  <a:pt x="275" y="165"/>
                </a:cubicBezTo>
                <a:cubicBezTo>
                  <a:pt x="284" y="160"/>
                  <a:pt x="293" y="153"/>
                  <a:pt x="303" y="148"/>
                </a:cubicBezTo>
                <a:cubicBezTo>
                  <a:pt x="317" y="140"/>
                  <a:pt x="331" y="131"/>
                  <a:pt x="346" y="122"/>
                </a:cubicBezTo>
                <a:cubicBezTo>
                  <a:pt x="358" y="114"/>
                  <a:pt x="369" y="105"/>
                  <a:pt x="381" y="97"/>
                </a:cubicBezTo>
                <a:cubicBezTo>
                  <a:pt x="392" y="90"/>
                  <a:pt x="400" y="81"/>
                  <a:pt x="410" y="73"/>
                </a:cubicBezTo>
                <a:cubicBezTo>
                  <a:pt x="415" y="69"/>
                  <a:pt x="421" y="66"/>
                  <a:pt x="426" y="60"/>
                </a:cubicBezTo>
                <a:cubicBezTo>
                  <a:pt x="430" y="56"/>
                  <a:pt x="433" y="50"/>
                  <a:pt x="438" y="47"/>
                </a:cubicBezTo>
                <a:cubicBezTo>
                  <a:pt x="454" y="35"/>
                  <a:pt x="467" y="20"/>
                  <a:pt x="472" y="0"/>
                </a:cubicBezTo>
                <a:cubicBezTo>
                  <a:pt x="470" y="3"/>
                  <a:pt x="466" y="4"/>
                  <a:pt x="463" y="7"/>
                </a:cubicBezTo>
                <a:cubicBezTo>
                  <a:pt x="448" y="21"/>
                  <a:pt x="431" y="31"/>
                  <a:pt x="412" y="38"/>
                </a:cubicBezTo>
                <a:close/>
              </a:path>
            </a:pathLst>
          </a:custGeom>
          <a:solidFill>
            <a:srgbClr val="E6F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69">
            <a:extLst>
              <a:ext uri="{FF2B5EF4-FFF2-40B4-BE49-F238E27FC236}">
                <a16:creationId xmlns:a16="http://schemas.microsoft.com/office/drawing/2014/main" id="{9A2F70FE-C6DC-4905-8E10-D8EECC0C3D01}"/>
              </a:ext>
            </a:extLst>
          </p:cNvPr>
          <p:cNvSpPr>
            <a:spLocks/>
          </p:cNvSpPr>
          <p:nvPr/>
        </p:nvSpPr>
        <p:spPr bwMode="auto">
          <a:xfrm>
            <a:off x="7631114" y="0"/>
            <a:ext cx="393700" cy="468313"/>
          </a:xfrm>
          <a:custGeom>
            <a:avLst/>
            <a:gdLst>
              <a:gd name="T0" fmla="*/ 105 w 138"/>
              <a:gd name="T1" fmla="*/ 0 h 164"/>
              <a:gd name="T2" fmla="*/ 104 w 138"/>
              <a:gd name="T3" fmla="*/ 0 h 164"/>
              <a:gd name="T4" fmla="*/ 99 w 138"/>
              <a:gd name="T5" fmla="*/ 9 h 164"/>
              <a:gd name="T6" fmla="*/ 97 w 138"/>
              <a:gd name="T7" fmla="*/ 8 h 164"/>
              <a:gd name="T8" fmla="*/ 89 w 138"/>
              <a:gd name="T9" fmla="*/ 1 h 164"/>
              <a:gd name="T10" fmla="*/ 81 w 138"/>
              <a:gd name="T11" fmla="*/ 8 h 164"/>
              <a:gd name="T12" fmla="*/ 78 w 138"/>
              <a:gd name="T13" fmla="*/ 9 h 164"/>
              <a:gd name="T14" fmla="*/ 77 w 138"/>
              <a:gd name="T15" fmla="*/ 8 h 164"/>
              <a:gd name="T16" fmla="*/ 68 w 138"/>
              <a:gd name="T17" fmla="*/ 4 h 164"/>
              <a:gd name="T18" fmla="*/ 61 w 138"/>
              <a:gd name="T19" fmla="*/ 13 h 164"/>
              <a:gd name="T20" fmla="*/ 56 w 138"/>
              <a:gd name="T21" fmla="*/ 9 h 164"/>
              <a:gd name="T22" fmla="*/ 50 w 138"/>
              <a:gd name="T23" fmla="*/ 5 h 164"/>
              <a:gd name="T24" fmla="*/ 43 w 138"/>
              <a:gd name="T25" fmla="*/ 10 h 164"/>
              <a:gd name="T26" fmla="*/ 38 w 138"/>
              <a:gd name="T27" fmla="*/ 14 h 164"/>
              <a:gd name="T28" fmla="*/ 34 w 138"/>
              <a:gd name="T29" fmla="*/ 12 h 164"/>
              <a:gd name="T30" fmla="*/ 28 w 138"/>
              <a:gd name="T31" fmla="*/ 10 h 164"/>
              <a:gd name="T32" fmla="*/ 19 w 138"/>
              <a:gd name="T33" fmla="*/ 18 h 164"/>
              <a:gd name="T34" fmla="*/ 17 w 138"/>
              <a:gd name="T35" fmla="*/ 21 h 164"/>
              <a:gd name="T36" fmla="*/ 14 w 138"/>
              <a:gd name="T37" fmla="*/ 20 h 164"/>
              <a:gd name="T38" fmla="*/ 8 w 138"/>
              <a:gd name="T39" fmla="*/ 18 h 164"/>
              <a:gd name="T40" fmla="*/ 4 w 138"/>
              <a:gd name="T41" fmla="*/ 20 h 164"/>
              <a:gd name="T42" fmla="*/ 1 w 138"/>
              <a:gd name="T43" fmla="*/ 31 h 164"/>
              <a:gd name="T44" fmla="*/ 15 w 138"/>
              <a:gd name="T45" fmla="*/ 101 h 164"/>
              <a:gd name="T46" fmla="*/ 26 w 138"/>
              <a:gd name="T47" fmla="*/ 164 h 164"/>
              <a:gd name="T48" fmla="*/ 36 w 138"/>
              <a:gd name="T49" fmla="*/ 162 h 164"/>
              <a:gd name="T50" fmla="*/ 47 w 138"/>
              <a:gd name="T51" fmla="*/ 159 h 164"/>
              <a:gd name="T52" fmla="*/ 49 w 138"/>
              <a:gd name="T53" fmla="*/ 159 h 164"/>
              <a:gd name="T54" fmla="*/ 81 w 138"/>
              <a:gd name="T55" fmla="*/ 156 h 164"/>
              <a:gd name="T56" fmla="*/ 87 w 138"/>
              <a:gd name="T57" fmla="*/ 155 h 164"/>
              <a:gd name="T58" fmla="*/ 91 w 138"/>
              <a:gd name="T59" fmla="*/ 155 h 164"/>
              <a:gd name="T60" fmla="*/ 95 w 138"/>
              <a:gd name="T61" fmla="*/ 155 h 164"/>
              <a:gd name="T62" fmla="*/ 95 w 138"/>
              <a:gd name="T63" fmla="*/ 155 h 164"/>
              <a:gd name="T64" fmla="*/ 127 w 138"/>
              <a:gd name="T65" fmla="*/ 153 h 164"/>
              <a:gd name="T66" fmla="*/ 138 w 138"/>
              <a:gd name="T67" fmla="*/ 151 h 164"/>
              <a:gd name="T68" fmla="*/ 126 w 138"/>
              <a:gd name="T69" fmla="*/ 89 h 164"/>
              <a:gd name="T70" fmla="*/ 120 w 138"/>
              <a:gd name="T71" fmla="*/ 48 h 164"/>
              <a:gd name="T72" fmla="*/ 116 w 138"/>
              <a:gd name="T73" fmla="*/ 35 h 164"/>
              <a:gd name="T74" fmla="*/ 111 w 138"/>
              <a:gd name="T75" fmla="*/ 6 h 164"/>
              <a:gd name="T76" fmla="*/ 105 w 138"/>
              <a:gd name="T7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8" h="164">
                <a:moveTo>
                  <a:pt x="105" y="0"/>
                </a:moveTo>
                <a:cubicBezTo>
                  <a:pt x="105" y="0"/>
                  <a:pt x="104" y="0"/>
                  <a:pt x="104" y="0"/>
                </a:cubicBezTo>
                <a:cubicBezTo>
                  <a:pt x="102" y="2"/>
                  <a:pt x="100" y="5"/>
                  <a:pt x="99" y="9"/>
                </a:cubicBezTo>
                <a:cubicBezTo>
                  <a:pt x="98" y="9"/>
                  <a:pt x="97" y="8"/>
                  <a:pt x="97" y="8"/>
                </a:cubicBezTo>
                <a:cubicBezTo>
                  <a:pt x="93" y="3"/>
                  <a:pt x="91" y="1"/>
                  <a:pt x="89" y="1"/>
                </a:cubicBezTo>
                <a:cubicBezTo>
                  <a:pt x="87" y="1"/>
                  <a:pt x="85" y="3"/>
                  <a:pt x="81" y="8"/>
                </a:cubicBezTo>
                <a:cubicBezTo>
                  <a:pt x="80" y="8"/>
                  <a:pt x="79" y="9"/>
                  <a:pt x="78" y="9"/>
                </a:cubicBezTo>
                <a:cubicBezTo>
                  <a:pt x="78" y="9"/>
                  <a:pt x="77" y="9"/>
                  <a:pt x="77" y="8"/>
                </a:cubicBezTo>
                <a:cubicBezTo>
                  <a:pt x="73" y="5"/>
                  <a:pt x="70" y="4"/>
                  <a:pt x="68" y="4"/>
                </a:cubicBezTo>
                <a:cubicBezTo>
                  <a:pt x="65" y="4"/>
                  <a:pt x="64" y="7"/>
                  <a:pt x="61" y="13"/>
                </a:cubicBezTo>
                <a:cubicBezTo>
                  <a:pt x="59" y="13"/>
                  <a:pt x="58" y="11"/>
                  <a:pt x="56" y="9"/>
                </a:cubicBezTo>
                <a:cubicBezTo>
                  <a:pt x="54" y="7"/>
                  <a:pt x="52" y="5"/>
                  <a:pt x="50" y="5"/>
                </a:cubicBezTo>
                <a:cubicBezTo>
                  <a:pt x="47" y="5"/>
                  <a:pt x="45" y="7"/>
                  <a:pt x="43" y="10"/>
                </a:cubicBezTo>
                <a:cubicBezTo>
                  <a:pt x="41" y="12"/>
                  <a:pt x="40" y="14"/>
                  <a:pt x="38" y="14"/>
                </a:cubicBezTo>
                <a:cubicBezTo>
                  <a:pt x="37" y="14"/>
                  <a:pt x="36" y="13"/>
                  <a:pt x="34" y="12"/>
                </a:cubicBezTo>
                <a:cubicBezTo>
                  <a:pt x="32" y="11"/>
                  <a:pt x="30" y="10"/>
                  <a:pt x="28" y="10"/>
                </a:cubicBezTo>
                <a:cubicBezTo>
                  <a:pt x="24" y="10"/>
                  <a:pt x="22" y="13"/>
                  <a:pt x="19" y="18"/>
                </a:cubicBezTo>
                <a:cubicBezTo>
                  <a:pt x="18" y="20"/>
                  <a:pt x="18" y="21"/>
                  <a:pt x="17" y="21"/>
                </a:cubicBezTo>
                <a:cubicBezTo>
                  <a:pt x="16" y="21"/>
                  <a:pt x="15" y="21"/>
                  <a:pt x="14" y="20"/>
                </a:cubicBezTo>
                <a:cubicBezTo>
                  <a:pt x="12" y="19"/>
                  <a:pt x="10" y="18"/>
                  <a:pt x="8" y="18"/>
                </a:cubicBezTo>
                <a:cubicBezTo>
                  <a:pt x="7" y="18"/>
                  <a:pt x="5" y="19"/>
                  <a:pt x="4" y="20"/>
                </a:cubicBezTo>
                <a:cubicBezTo>
                  <a:pt x="1" y="23"/>
                  <a:pt x="0" y="27"/>
                  <a:pt x="1" y="31"/>
                </a:cubicBezTo>
                <a:cubicBezTo>
                  <a:pt x="6" y="54"/>
                  <a:pt x="11" y="77"/>
                  <a:pt x="15" y="101"/>
                </a:cubicBezTo>
                <a:cubicBezTo>
                  <a:pt x="19" y="122"/>
                  <a:pt x="22" y="143"/>
                  <a:pt x="26" y="164"/>
                </a:cubicBezTo>
                <a:cubicBezTo>
                  <a:pt x="30" y="163"/>
                  <a:pt x="33" y="162"/>
                  <a:pt x="36" y="162"/>
                </a:cubicBezTo>
                <a:cubicBezTo>
                  <a:pt x="40" y="161"/>
                  <a:pt x="43" y="159"/>
                  <a:pt x="47" y="159"/>
                </a:cubicBezTo>
                <a:cubicBezTo>
                  <a:pt x="47" y="159"/>
                  <a:pt x="48" y="159"/>
                  <a:pt x="49" y="159"/>
                </a:cubicBezTo>
                <a:cubicBezTo>
                  <a:pt x="59" y="157"/>
                  <a:pt x="70" y="159"/>
                  <a:pt x="81" y="156"/>
                </a:cubicBezTo>
                <a:cubicBezTo>
                  <a:pt x="83" y="155"/>
                  <a:pt x="85" y="155"/>
                  <a:pt x="87" y="155"/>
                </a:cubicBezTo>
                <a:cubicBezTo>
                  <a:pt x="88" y="155"/>
                  <a:pt x="90" y="155"/>
                  <a:pt x="91" y="155"/>
                </a:cubicBezTo>
                <a:cubicBezTo>
                  <a:pt x="92" y="155"/>
                  <a:pt x="94" y="155"/>
                  <a:pt x="95" y="155"/>
                </a:cubicBezTo>
                <a:cubicBezTo>
                  <a:pt x="95" y="155"/>
                  <a:pt x="95" y="155"/>
                  <a:pt x="95" y="155"/>
                </a:cubicBezTo>
                <a:cubicBezTo>
                  <a:pt x="106" y="155"/>
                  <a:pt x="116" y="153"/>
                  <a:pt x="127" y="153"/>
                </a:cubicBezTo>
                <a:cubicBezTo>
                  <a:pt x="131" y="153"/>
                  <a:pt x="135" y="152"/>
                  <a:pt x="138" y="151"/>
                </a:cubicBezTo>
                <a:cubicBezTo>
                  <a:pt x="134" y="131"/>
                  <a:pt x="130" y="110"/>
                  <a:pt x="126" y="89"/>
                </a:cubicBezTo>
                <a:cubicBezTo>
                  <a:pt x="123" y="75"/>
                  <a:pt x="122" y="61"/>
                  <a:pt x="120" y="48"/>
                </a:cubicBezTo>
                <a:cubicBezTo>
                  <a:pt x="119" y="43"/>
                  <a:pt x="117" y="39"/>
                  <a:pt x="116" y="35"/>
                </a:cubicBezTo>
                <a:cubicBezTo>
                  <a:pt x="113" y="26"/>
                  <a:pt x="114" y="16"/>
                  <a:pt x="111" y="6"/>
                </a:cubicBezTo>
                <a:cubicBezTo>
                  <a:pt x="110" y="3"/>
                  <a:pt x="106" y="3"/>
                  <a:pt x="105" y="0"/>
                </a:cubicBezTo>
              </a:path>
            </a:pathLst>
          </a:custGeom>
          <a:solidFill>
            <a:srgbClr val="FEF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 70">
            <a:extLst>
              <a:ext uri="{FF2B5EF4-FFF2-40B4-BE49-F238E27FC236}">
                <a16:creationId xmlns:a16="http://schemas.microsoft.com/office/drawing/2014/main" id="{34FA9260-87B9-48D7-A5B5-59A0F56A9973}"/>
              </a:ext>
            </a:extLst>
          </p:cNvPr>
          <p:cNvSpPr>
            <a:spLocks/>
          </p:cNvSpPr>
          <p:nvPr/>
        </p:nvSpPr>
        <p:spPr bwMode="auto">
          <a:xfrm>
            <a:off x="7705726" y="431800"/>
            <a:ext cx="390525" cy="461963"/>
          </a:xfrm>
          <a:custGeom>
            <a:avLst/>
            <a:gdLst>
              <a:gd name="T0" fmla="*/ 112 w 137"/>
              <a:gd name="T1" fmla="*/ 0 h 162"/>
              <a:gd name="T2" fmla="*/ 101 w 137"/>
              <a:gd name="T3" fmla="*/ 2 h 162"/>
              <a:gd name="T4" fmla="*/ 69 w 137"/>
              <a:gd name="T5" fmla="*/ 4 h 162"/>
              <a:gd name="T6" fmla="*/ 69 w 137"/>
              <a:gd name="T7" fmla="*/ 4 h 162"/>
              <a:gd name="T8" fmla="*/ 65 w 137"/>
              <a:gd name="T9" fmla="*/ 4 h 162"/>
              <a:gd name="T10" fmla="*/ 61 w 137"/>
              <a:gd name="T11" fmla="*/ 4 h 162"/>
              <a:gd name="T12" fmla="*/ 55 w 137"/>
              <a:gd name="T13" fmla="*/ 5 h 162"/>
              <a:gd name="T14" fmla="*/ 23 w 137"/>
              <a:gd name="T15" fmla="*/ 8 h 162"/>
              <a:gd name="T16" fmla="*/ 21 w 137"/>
              <a:gd name="T17" fmla="*/ 8 h 162"/>
              <a:gd name="T18" fmla="*/ 10 w 137"/>
              <a:gd name="T19" fmla="*/ 11 h 162"/>
              <a:gd name="T20" fmla="*/ 0 w 137"/>
              <a:gd name="T21" fmla="*/ 13 h 162"/>
              <a:gd name="T22" fmla="*/ 2 w 137"/>
              <a:gd name="T23" fmla="*/ 23 h 162"/>
              <a:gd name="T24" fmla="*/ 9 w 137"/>
              <a:gd name="T25" fmla="*/ 60 h 162"/>
              <a:gd name="T26" fmla="*/ 16 w 137"/>
              <a:gd name="T27" fmla="*/ 98 h 162"/>
              <a:gd name="T28" fmla="*/ 25 w 137"/>
              <a:gd name="T29" fmla="*/ 144 h 162"/>
              <a:gd name="T30" fmla="*/ 36 w 137"/>
              <a:gd name="T31" fmla="*/ 161 h 162"/>
              <a:gd name="T32" fmla="*/ 38 w 137"/>
              <a:gd name="T33" fmla="*/ 162 h 162"/>
              <a:gd name="T34" fmla="*/ 43 w 137"/>
              <a:gd name="T35" fmla="*/ 160 h 162"/>
              <a:gd name="T36" fmla="*/ 46 w 137"/>
              <a:gd name="T37" fmla="*/ 157 h 162"/>
              <a:gd name="T38" fmla="*/ 49 w 137"/>
              <a:gd name="T39" fmla="*/ 158 h 162"/>
              <a:gd name="T40" fmla="*/ 57 w 137"/>
              <a:gd name="T41" fmla="*/ 160 h 162"/>
              <a:gd name="T42" fmla="*/ 62 w 137"/>
              <a:gd name="T43" fmla="*/ 153 h 162"/>
              <a:gd name="T44" fmla="*/ 64 w 137"/>
              <a:gd name="T45" fmla="*/ 152 h 162"/>
              <a:gd name="T46" fmla="*/ 66 w 137"/>
              <a:gd name="T47" fmla="*/ 153 h 162"/>
              <a:gd name="T48" fmla="*/ 73 w 137"/>
              <a:gd name="T49" fmla="*/ 157 h 162"/>
              <a:gd name="T50" fmla="*/ 80 w 137"/>
              <a:gd name="T51" fmla="*/ 152 h 162"/>
              <a:gd name="T52" fmla="*/ 83 w 137"/>
              <a:gd name="T53" fmla="*/ 150 h 162"/>
              <a:gd name="T54" fmla="*/ 86 w 137"/>
              <a:gd name="T55" fmla="*/ 152 h 162"/>
              <a:gd name="T56" fmla="*/ 92 w 137"/>
              <a:gd name="T57" fmla="*/ 154 h 162"/>
              <a:gd name="T58" fmla="*/ 98 w 137"/>
              <a:gd name="T59" fmla="*/ 148 h 162"/>
              <a:gd name="T60" fmla="*/ 100 w 137"/>
              <a:gd name="T61" fmla="*/ 147 h 162"/>
              <a:gd name="T62" fmla="*/ 103 w 137"/>
              <a:gd name="T63" fmla="*/ 148 h 162"/>
              <a:gd name="T64" fmla="*/ 110 w 137"/>
              <a:gd name="T65" fmla="*/ 151 h 162"/>
              <a:gd name="T66" fmla="*/ 117 w 137"/>
              <a:gd name="T67" fmla="*/ 145 h 162"/>
              <a:gd name="T68" fmla="*/ 119 w 137"/>
              <a:gd name="T69" fmla="*/ 144 h 162"/>
              <a:gd name="T70" fmla="*/ 122 w 137"/>
              <a:gd name="T71" fmla="*/ 146 h 162"/>
              <a:gd name="T72" fmla="*/ 128 w 137"/>
              <a:gd name="T73" fmla="*/ 149 h 162"/>
              <a:gd name="T74" fmla="*/ 130 w 137"/>
              <a:gd name="T75" fmla="*/ 149 h 162"/>
              <a:gd name="T76" fmla="*/ 135 w 137"/>
              <a:gd name="T77" fmla="*/ 140 h 162"/>
              <a:gd name="T78" fmla="*/ 130 w 137"/>
              <a:gd name="T79" fmla="*/ 96 h 162"/>
              <a:gd name="T80" fmla="*/ 123 w 137"/>
              <a:gd name="T81" fmla="*/ 58 h 162"/>
              <a:gd name="T82" fmla="*/ 113 w 137"/>
              <a:gd name="T83" fmla="*/ 2 h 162"/>
              <a:gd name="T84" fmla="*/ 112 w 137"/>
              <a:gd name="T85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7" h="162">
                <a:moveTo>
                  <a:pt x="112" y="0"/>
                </a:moveTo>
                <a:cubicBezTo>
                  <a:pt x="109" y="1"/>
                  <a:pt x="105" y="2"/>
                  <a:pt x="101" y="2"/>
                </a:cubicBezTo>
                <a:cubicBezTo>
                  <a:pt x="90" y="2"/>
                  <a:pt x="80" y="4"/>
                  <a:pt x="69" y="4"/>
                </a:cubicBezTo>
                <a:cubicBezTo>
                  <a:pt x="69" y="4"/>
                  <a:pt x="69" y="4"/>
                  <a:pt x="69" y="4"/>
                </a:cubicBezTo>
                <a:cubicBezTo>
                  <a:pt x="68" y="4"/>
                  <a:pt x="66" y="4"/>
                  <a:pt x="65" y="4"/>
                </a:cubicBezTo>
                <a:cubicBezTo>
                  <a:pt x="64" y="4"/>
                  <a:pt x="62" y="4"/>
                  <a:pt x="61" y="4"/>
                </a:cubicBezTo>
                <a:cubicBezTo>
                  <a:pt x="59" y="4"/>
                  <a:pt x="57" y="4"/>
                  <a:pt x="55" y="5"/>
                </a:cubicBezTo>
                <a:cubicBezTo>
                  <a:pt x="44" y="8"/>
                  <a:pt x="33" y="6"/>
                  <a:pt x="23" y="8"/>
                </a:cubicBezTo>
                <a:cubicBezTo>
                  <a:pt x="22" y="8"/>
                  <a:pt x="21" y="8"/>
                  <a:pt x="21" y="8"/>
                </a:cubicBezTo>
                <a:cubicBezTo>
                  <a:pt x="17" y="8"/>
                  <a:pt x="14" y="10"/>
                  <a:pt x="10" y="11"/>
                </a:cubicBezTo>
                <a:cubicBezTo>
                  <a:pt x="7" y="11"/>
                  <a:pt x="4" y="12"/>
                  <a:pt x="0" y="13"/>
                </a:cubicBezTo>
                <a:cubicBezTo>
                  <a:pt x="1" y="16"/>
                  <a:pt x="1" y="19"/>
                  <a:pt x="2" y="23"/>
                </a:cubicBezTo>
                <a:cubicBezTo>
                  <a:pt x="5" y="35"/>
                  <a:pt x="4" y="49"/>
                  <a:pt x="9" y="60"/>
                </a:cubicBezTo>
                <a:cubicBezTo>
                  <a:pt x="13" y="73"/>
                  <a:pt x="13" y="85"/>
                  <a:pt x="16" y="98"/>
                </a:cubicBezTo>
                <a:cubicBezTo>
                  <a:pt x="20" y="113"/>
                  <a:pt x="25" y="128"/>
                  <a:pt x="25" y="144"/>
                </a:cubicBezTo>
                <a:cubicBezTo>
                  <a:pt x="24" y="152"/>
                  <a:pt x="30" y="157"/>
                  <a:pt x="36" y="161"/>
                </a:cubicBezTo>
                <a:cubicBezTo>
                  <a:pt x="36" y="162"/>
                  <a:pt x="37" y="162"/>
                  <a:pt x="38" y="162"/>
                </a:cubicBezTo>
                <a:cubicBezTo>
                  <a:pt x="40" y="162"/>
                  <a:pt x="42" y="161"/>
                  <a:pt x="43" y="160"/>
                </a:cubicBezTo>
                <a:cubicBezTo>
                  <a:pt x="44" y="158"/>
                  <a:pt x="45" y="157"/>
                  <a:pt x="46" y="157"/>
                </a:cubicBezTo>
                <a:cubicBezTo>
                  <a:pt x="47" y="157"/>
                  <a:pt x="48" y="158"/>
                  <a:pt x="49" y="158"/>
                </a:cubicBezTo>
                <a:cubicBezTo>
                  <a:pt x="53" y="160"/>
                  <a:pt x="55" y="160"/>
                  <a:pt x="57" y="160"/>
                </a:cubicBezTo>
                <a:cubicBezTo>
                  <a:pt x="60" y="160"/>
                  <a:pt x="61" y="158"/>
                  <a:pt x="62" y="153"/>
                </a:cubicBezTo>
                <a:cubicBezTo>
                  <a:pt x="63" y="152"/>
                  <a:pt x="63" y="152"/>
                  <a:pt x="64" y="152"/>
                </a:cubicBezTo>
                <a:cubicBezTo>
                  <a:pt x="64" y="152"/>
                  <a:pt x="65" y="152"/>
                  <a:pt x="66" y="153"/>
                </a:cubicBezTo>
                <a:cubicBezTo>
                  <a:pt x="69" y="155"/>
                  <a:pt x="71" y="157"/>
                  <a:pt x="73" y="157"/>
                </a:cubicBezTo>
                <a:cubicBezTo>
                  <a:pt x="76" y="157"/>
                  <a:pt x="78" y="155"/>
                  <a:pt x="80" y="152"/>
                </a:cubicBezTo>
                <a:cubicBezTo>
                  <a:pt x="81" y="150"/>
                  <a:pt x="82" y="150"/>
                  <a:pt x="83" y="150"/>
                </a:cubicBezTo>
                <a:cubicBezTo>
                  <a:pt x="84" y="150"/>
                  <a:pt x="85" y="151"/>
                  <a:pt x="86" y="152"/>
                </a:cubicBezTo>
                <a:cubicBezTo>
                  <a:pt x="89" y="153"/>
                  <a:pt x="90" y="154"/>
                  <a:pt x="92" y="154"/>
                </a:cubicBezTo>
                <a:cubicBezTo>
                  <a:pt x="94" y="154"/>
                  <a:pt x="96" y="153"/>
                  <a:pt x="98" y="148"/>
                </a:cubicBezTo>
                <a:cubicBezTo>
                  <a:pt x="99" y="147"/>
                  <a:pt x="100" y="147"/>
                  <a:pt x="100" y="147"/>
                </a:cubicBezTo>
                <a:cubicBezTo>
                  <a:pt x="101" y="147"/>
                  <a:pt x="102" y="147"/>
                  <a:pt x="103" y="148"/>
                </a:cubicBezTo>
                <a:cubicBezTo>
                  <a:pt x="106" y="150"/>
                  <a:pt x="108" y="151"/>
                  <a:pt x="110" y="151"/>
                </a:cubicBezTo>
                <a:cubicBezTo>
                  <a:pt x="112" y="151"/>
                  <a:pt x="114" y="149"/>
                  <a:pt x="117" y="145"/>
                </a:cubicBezTo>
                <a:cubicBezTo>
                  <a:pt x="118" y="144"/>
                  <a:pt x="118" y="144"/>
                  <a:pt x="119" y="144"/>
                </a:cubicBezTo>
                <a:cubicBezTo>
                  <a:pt x="120" y="144"/>
                  <a:pt x="121" y="145"/>
                  <a:pt x="122" y="146"/>
                </a:cubicBezTo>
                <a:cubicBezTo>
                  <a:pt x="124" y="147"/>
                  <a:pt x="125" y="149"/>
                  <a:pt x="128" y="149"/>
                </a:cubicBezTo>
                <a:cubicBezTo>
                  <a:pt x="128" y="149"/>
                  <a:pt x="129" y="149"/>
                  <a:pt x="130" y="149"/>
                </a:cubicBezTo>
                <a:cubicBezTo>
                  <a:pt x="134" y="147"/>
                  <a:pt x="135" y="144"/>
                  <a:pt x="135" y="140"/>
                </a:cubicBezTo>
                <a:cubicBezTo>
                  <a:pt x="137" y="124"/>
                  <a:pt x="134" y="110"/>
                  <a:pt x="130" y="96"/>
                </a:cubicBezTo>
                <a:cubicBezTo>
                  <a:pt x="127" y="83"/>
                  <a:pt x="126" y="70"/>
                  <a:pt x="123" y="58"/>
                </a:cubicBezTo>
                <a:cubicBezTo>
                  <a:pt x="120" y="39"/>
                  <a:pt x="116" y="21"/>
                  <a:pt x="113" y="2"/>
                </a:cubicBezTo>
                <a:cubicBezTo>
                  <a:pt x="113" y="2"/>
                  <a:pt x="113" y="1"/>
                  <a:pt x="112" y="0"/>
                </a:cubicBezTo>
              </a:path>
            </a:pathLst>
          </a:custGeom>
          <a:solidFill>
            <a:srgbClr val="E3FB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73">
            <a:extLst>
              <a:ext uri="{FF2B5EF4-FFF2-40B4-BE49-F238E27FC236}">
                <a16:creationId xmlns:a16="http://schemas.microsoft.com/office/drawing/2014/main" id="{23B77619-F401-4310-AF80-3BDA4425D62C}"/>
              </a:ext>
            </a:extLst>
          </p:cNvPr>
          <p:cNvSpPr>
            <a:spLocks/>
          </p:cNvSpPr>
          <p:nvPr/>
        </p:nvSpPr>
        <p:spPr bwMode="auto">
          <a:xfrm>
            <a:off x="4067176" y="3340100"/>
            <a:ext cx="404813" cy="588963"/>
          </a:xfrm>
          <a:custGeom>
            <a:avLst/>
            <a:gdLst>
              <a:gd name="T0" fmla="*/ 105 w 142"/>
              <a:gd name="T1" fmla="*/ 0 h 206"/>
              <a:gd name="T2" fmla="*/ 104 w 142"/>
              <a:gd name="T3" fmla="*/ 0 h 206"/>
              <a:gd name="T4" fmla="*/ 99 w 142"/>
              <a:gd name="T5" fmla="*/ 10 h 206"/>
              <a:gd name="T6" fmla="*/ 97 w 142"/>
              <a:gd name="T7" fmla="*/ 9 h 206"/>
              <a:gd name="T8" fmla="*/ 89 w 142"/>
              <a:gd name="T9" fmla="*/ 2 h 206"/>
              <a:gd name="T10" fmla="*/ 81 w 142"/>
              <a:gd name="T11" fmla="*/ 8 h 206"/>
              <a:gd name="T12" fmla="*/ 79 w 142"/>
              <a:gd name="T13" fmla="*/ 10 h 206"/>
              <a:gd name="T14" fmla="*/ 77 w 142"/>
              <a:gd name="T15" fmla="*/ 9 h 206"/>
              <a:gd name="T16" fmla="*/ 68 w 142"/>
              <a:gd name="T17" fmla="*/ 5 h 206"/>
              <a:gd name="T18" fmla="*/ 61 w 142"/>
              <a:gd name="T19" fmla="*/ 14 h 206"/>
              <a:gd name="T20" fmla="*/ 56 w 142"/>
              <a:gd name="T21" fmla="*/ 10 h 206"/>
              <a:gd name="T22" fmla="*/ 50 w 142"/>
              <a:gd name="T23" fmla="*/ 6 h 206"/>
              <a:gd name="T24" fmla="*/ 43 w 142"/>
              <a:gd name="T25" fmla="*/ 11 h 206"/>
              <a:gd name="T26" fmla="*/ 38 w 142"/>
              <a:gd name="T27" fmla="*/ 15 h 206"/>
              <a:gd name="T28" fmla="*/ 34 w 142"/>
              <a:gd name="T29" fmla="*/ 13 h 206"/>
              <a:gd name="T30" fmla="*/ 28 w 142"/>
              <a:gd name="T31" fmla="*/ 11 h 206"/>
              <a:gd name="T32" fmla="*/ 19 w 142"/>
              <a:gd name="T33" fmla="*/ 19 h 206"/>
              <a:gd name="T34" fmla="*/ 17 w 142"/>
              <a:gd name="T35" fmla="*/ 22 h 206"/>
              <a:gd name="T36" fmla="*/ 14 w 142"/>
              <a:gd name="T37" fmla="*/ 21 h 206"/>
              <a:gd name="T38" fmla="*/ 8 w 142"/>
              <a:gd name="T39" fmla="*/ 19 h 206"/>
              <a:gd name="T40" fmla="*/ 4 w 142"/>
              <a:gd name="T41" fmla="*/ 21 h 206"/>
              <a:gd name="T42" fmla="*/ 1 w 142"/>
              <a:gd name="T43" fmla="*/ 32 h 206"/>
              <a:gd name="T44" fmla="*/ 15 w 142"/>
              <a:gd name="T45" fmla="*/ 102 h 206"/>
              <a:gd name="T46" fmla="*/ 28 w 142"/>
              <a:gd name="T47" fmla="*/ 174 h 206"/>
              <a:gd name="T48" fmla="*/ 33 w 142"/>
              <a:gd name="T49" fmla="*/ 206 h 206"/>
              <a:gd name="T50" fmla="*/ 41 w 142"/>
              <a:gd name="T51" fmla="*/ 198 h 206"/>
              <a:gd name="T52" fmla="*/ 62 w 142"/>
              <a:gd name="T53" fmla="*/ 171 h 206"/>
              <a:gd name="T54" fmla="*/ 78 w 142"/>
              <a:gd name="T55" fmla="*/ 158 h 206"/>
              <a:gd name="T56" fmla="*/ 98 w 142"/>
              <a:gd name="T57" fmla="*/ 145 h 206"/>
              <a:gd name="T58" fmla="*/ 102 w 142"/>
              <a:gd name="T59" fmla="*/ 145 h 206"/>
              <a:gd name="T60" fmla="*/ 107 w 142"/>
              <a:gd name="T61" fmla="*/ 149 h 206"/>
              <a:gd name="T62" fmla="*/ 121 w 142"/>
              <a:gd name="T63" fmla="*/ 153 h 206"/>
              <a:gd name="T64" fmla="*/ 131 w 142"/>
              <a:gd name="T65" fmla="*/ 161 h 206"/>
              <a:gd name="T66" fmla="*/ 142 w 142"/>
              <a:gd name="T67" fmla="*/ 170 h 206"/>
              <a:gd name="T68" fmla="*/ 139 w 142"/>
              <a:gd name="T69" fmla="*/ 154 h 206"/>
              <a:gd name="T70" fmla="*/ 126 w 142"/>
              <a:gd name="T71" fmla="*/ 90 h 206"/>
              <a:gd name="T72" fmla="*/ 120 w 142"/>
              <a:gd name="T73" fmla="*/ 49 h 206"/>
              <a:gd name="T74" fmla="*/ 116 w 142"/>
              <a:gd name="T75" fmla="*/ 36 h 206"/>
              <a:gd name="T76" fmla="*/ 111 w 142"/>
              <a:gd name="T77" fmla="*/ 7 h 206"/>
              <a:gd name="T78" fmla="*/ 105 w 142"/>
              <a:gd name="T7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206">
                <a:moveTo>
                  <a:pt x="105" y="0"/>
                </a:moveTo>
                <a:cubicBezTo>
                  <a:pt x="105" y="0"/>
                  <a:pt x="105" y="0"/>
                  <a:pt x="104" y="0"/>
                </a:cubicBezTo>
                <a:cubicBezTo>
                  <a:pt x="102" y="3"/>
                  <a:pt x="99" y="6"/>
                  <a:pt x="99" y="10"/>
                </a:cubicBezTo>
                <a:cubicBezTo>
                  <a:pt x="98" y="9"/>
                  <a:pt x="97" y="9"/>
                  <a:pt x="97" y="9"/>
                </a:cubicBezTo>
                <a:cubicBezTo>
                  <a:pt x="93" y="4"/>
                  <a:pt x="91" y="2"/>
                  <a:pt x="89" y="2"/>
                </a:cubicBezTo>
                <a:cubicBezTo>
                  <a:pt x="87" y="2"/>
                  <a:pt x="85" y="4"/>
                  <a:pt x="81" y="8"/>
                </a:cubicBezTo>
                <a:cubicBezTo>
                  <a:pt x="80" y="9"/>
                  <a:pt x="79" y="10"/>
                  <a:pt x="79" y="10"/>
                </a:cubicBezTo>
                <a:cubicBezTo>
                  <a:pt x="78" y="10"/>
                  <a:pt x="77" y="9"/>
                  <a:pt x="77" y="9"/>
                </a:cubicBezTo>
                <a:cubicBezTo>
                  <a:pt x="73" y="6"/>
                  <a:pt x="70" y="5"/>
                  <a:pt x="68" y="5"/>
                </a:cubicBezTo>
                <a:cubicBezTo>
                  <a:pt x="65" y="5"/>
                  <a:pt x="64" y="8"/>
                  <a:pt x="61" y="14"/>
                </a:cubicBezTo>
                <a:cubicBezTo>
                  <a:pt x="59" y="14"/>
                  <a:pt x="58" y="12"/>
                  <a:pt x="56" y="10"/>
                </a:cubicBezTo>
                <a:cubicBezTo>
                  <a:pt x="54" y="7"/>
                  <a:pt x="52" y="6"/>
                  <a:pt x="50" y="6"/>
                </a:cubicBezTo>
                <a:cubicBezTo>
                  <a:pt x="47" y="6"/>
                  <a:pt x="45" y="8"/>
                  <a:pt x="43" y="11"/>
                </a:cubicBezTo>
                <a:cubicBezTo>
                  <a:pt x="41" y="13"/>
                  <a:pt x="40" y="15"/>
                  <a:pt x="38" y="15"/>
                </a:cubicBezTo>
                <a:cubicBezTo>
                  <a:pt x="37" y="15"/>
                  <a:pt x="36" y="14"/>
                  <a:pt x="34" y="13"/>
                </a:cubicBezTo>
                <a:cubicBezTo>
                  <a:pt x="32" y="12"/>
                  <a:pt x="30" y="11"/>
                  <a:pt x="28" y="11"/>
                </a:cubicBezTo>
                <a:cubicBezTo>
                  <a:pt x="24" y="11"/>
                  <a:pt x="22" y="14"/>
                  <a:pt x="19" y="19"/>
                </a:cubicBezTo>
                <a:cubicBezTo>
                  <a:pt x="18" y="21"/>
                  <a:pt x="18" y="22"/>
                  <a:pt x="17" y="22"/>
                </a:cubicBezTo>
                <a:cubicBezTo>
                  <a:pt x="16" y="22"/>
                  <a:pt x="15" y="22"/>
                  <a:pt x="14" y="21"/>
                </a:cubicBezTo>
                <a:cubicBezTo>
                  <a:pt x="12" y="20"/>
                  <a:pt x="10" y="19"/>
                  <a:pt x="8" y="19"/>
                </a:cubicBezTo>
                <a:cubicBezTo>
                  <a:pt x="7" y="19"/>
                  <a:pt x="5" y="20"/>
                  <a:pt x="4" y="21"/>
                </a:cubicBezTo>
                <a:cubicBezTo>
                  <a:pt x="1" y="24"/>
                  <a:pt x="0" y="28"/>
                  <a:pt x="1" y="32"/>
                </a:cubicBezTo>
                <a:cubicBezTo>
                  <a:pt x="6" y="55"/>
                  <a:pt x="11" y="78"/>
                  <a:pt x="15" y="102"/>
                </a:cubicBezTo>
                <a:cubicBezTo>
                  <a:pt x="20" y="126"/>
                  <a:pt x="23" y="150"/>
                  <a:pt x="28" y="174"/>
                </a:cubicBezTo>
                <a:cubicBezTo>
                  <a:pt x="31" y="185"/>
                  <a:pt x="30" y="196"/>
                  <a:pt x="33" y="206"/>
                </a:cubicBezTo>
                <a:cubicBezTo>
                  <a:pt x="35" y="203"/>
                  <a:pt x="38" y="200"/>
                  <a:pt x="41" y="198"/>
                </a:cubicBezTo>
                <a:cubicBezTo>
                  <a:pt x="50" y="191"/>
                  <a:pt x="53" y="179"/>
                  <a:pt x="62" y="171"/>
                </a:cubicBezTo>
                <a:cubicBezTo>
                  <a:pt x="67" y="166"/>
                  <a:pt x="72" y="162"/>
                  <a:pt x="78" y="158"/>
                </a:cubicBezTo>
                <a:cubicBezTo>
                  <a:pt x="85" y="153"/>
                  <a:pt x="91" y="150"/>
                  <a:pt x="98" y="145"/>
                </a:cubicBezTo>
                <a:cubicBezTo>
                  <a:pt x="99" y="145"/>
                  <a:pt x="100" y="145"/>
                  <a:pt x="102" y="145"/>
                </a:cubicBezTo>
                <a:cubicBezTo>
                  <a:pt x="103" y="148"/>
                  <a:pt x="105" y="148"/>
                  <a:pt x="107" y="149"/>
                </a:cubicBezTo>
                <a:cubicBezTo>
                  <a:pt x="111" y="152"/>
                  <a:pt x="117" y="149"/>
                  <a:pt x="121" y="153"/>
                </a:cubicBezTo>
                <a:cubicBezTo>
                  <a:pt x="124" y="156"/>
                  <a:pt x="127" y="159"/>
                  <a:pt x="131" y="161"/>
                </a:cubicBezTo>
                <a:cubicBezTo>
                  <a:pt x="135" y="163"/>
                  <a:pt x="139" y="166"/>
                  <a:pt x="142" y="170"/>
                </a:cubicBezTo>
                <a:cubicBezTo>
                  <a:pt x="141" y="165"/>
                  <a:pt x="140" y="159"/>
                  <a:pt x="139" y="154"/>
                </a:cubicBezTo>
                <a:cubicBezTo>
                  <a:pt x="135" y="133"/>
                  <a:pt x="130" y="111"/>
                  <a:pt x="126" y="90"/>
                </a:cubicBezTo>
                <a:cubicBezTo>
                  <a:pt x="124" y="76"/>
                  <a:pt x="122" y="62"/>
                  <a:pt x="120" y="49"/>
                </a:cubicBezTo>
                <a:cubicBezTo>
                  <a:pt x="119" y="44"/>
                  <a:pt x="117" y="40"/>
                  <a:pt x="116" y="36"/>
                </a:cubicBezTo>
                <a:cubicBezTo>
                  <a:pt x="113" y="26"/>
                  <a:pt x="114" y="16"/>
                  <a:pt x="111" y="7"/>
                </a:cubicBezTo>
                <a:cubicBezTo>
                  <a:pt x="110" y="4"/>
                  <a:pt x="106" y="3"/>
                  <a:pt x="105" y="0"/>
                </a:cubicBezTo>
              </a:path>
            </a:pathLst>
          </a:custGeom>
          <a:solidFill>
            <a:srgbClr val="FEF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CB52D0-1FE2-4F83-A9AE-10BA7ECA8451}"/>
              </a:ext>
            </a:extLst>
          </p:cNvPr>
          <p:cNvGrpSpPr/>
          <p:nvPr/>
        </p:nvGrpSpPr>
        <p:grpSpPr>
          <a:xfrm>
            <a:off x="2781301" y="3754438"/>
            <a:ext cx="3217863" cy="3100388"/>
            <a:chOff x="2781301" y="3754438"/>
            <a:chExt cx="3217863" cy="3100388"/>
          </a:xfrm>
        </p:grpSpPr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8D1F217E-32B8-49BA-9F96-093D995A3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9" y="3789363"/>
              <a:ext cx="3184525" cy="3065463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7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90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1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4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solidFill>
              <a:srgbClr val="38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72">
              <a:extLst>
                <a:ext uri="{FF2B5EF4-FFF2-40B4-BE49-F238E27FC236}">
                  <a16:creationId xmlns:a16="http://schemas.microsoft.com/office/drawing/2014/main" id="{5B701A6E-E6A7-42A1-90E7-A9883FDCD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1" y="3754438"/>
              <a:ext cx="3182938" cy="3067050"/>
            </a:xfrm>
            <a:custGeom>
              <a:avLst/>
              <a:gdLst>
                <a:gd name="T0" fmla="*/ 475 w 1114"/>
                <a:gd name="T1" fmla="*/ 75 h 1073"/>
                <a:gd name="T2" fmla="*/ 448 w 1114"/>
                <a:gd name="T3" fmla="*/ 114 h 1073"/>
                <a:gd name="T4" fmla="*/ 407 w 1114"/>
                <a:gd name="T5" fmla="*/ 177 h 1073"/>
                <a:gd name="T6" fmla="*/ 369 w 1114"/>
                <a:gd name="T7" fmla="*/ 233 h 1073"/>
                <a:gd name="T8" fmla="*/ 335 w 1114"/>
                <a:gd name="T9" fmla="*/ 286 h 1073"/>
                <a:gd name="T10" fmla="*/ 253 w 1114"/>
                <a:gd name="T11" fmla="*/ 327 h 1073"/>
                <a:gd name="T12" fmla="*/ 144 w 1114"/>
                <a:gd name="T13" fmla="*/ 354 h 1073"/>
                <a:gd name="T14" fmla="*/ 69 w 1114"/>
                <a:gd name="T15" fmla="*/ 369 h 1073"/>
                <a:gd name="T16" fmla="*/ 1 w 1114"/>
                <a:gd name="T17" fmla="*/ 426 h 1073"/>
                <a:gd name="T18" fmla="*/ 36 w 1114"/>
                <a:gd name="T19" fmla="*/ 490 h 1073"/>
                <a:gd name="T20" fmla="*/ 94 w 1114"/>
                <a:gd name="T21" fmla="*/ 555 h 1073"/>
                <a:gd name="T22" fmla="*/ 154 w 1114"/>
                <a:gd name="T23" fmla="*/ 623 h 1073"/>
                <a:gd name="T24" fmla="*/ 185 w 1114"/>
                <a:gd name="T25" fmla="*/ 654 h 1073"/>
                <a:gd name="T26" fmla="*/ 229 w 1114"/>
                <a:gd name="T27" fmla="*/ 771 h 1073"/>
                <a:gd name="T28" fmla="*/ 227 w 1114"/>
                <a:gd name="T29" fmla="*/ 858 h 1073"/>
                <a:gd name="T30" fmla="*/ 221 w 1114"/>
                <a:gd name="T31" fmla="*/ 927 h 1073"/>
                <a:gd name="T32" fmla="*/ 218 w 1114"/>
                <a:gd name="T33" fmla="*/ 991 h 1073"/>
                <a:gd name="T34" fmla="*/ 241 w 1114"/>
                <a:gd name="T35" fmla="*/ 1065 h 1073"/>
                <a:gd name="T36" fmla="*/ 308 w 1114"/>
                <a:gd name="T37" fmla="*/ 1064 h 1073"/>
                <a:gd name="T38" fmla="*/ 361 w 1114"/>
                <a:gd name="T39" fmla="*/ 1041 h 1073"/>
                <a:gd name="T40" fmla="*/ 449 w 1114"/>
                <a:gd name="T41" fmla="*/ 1002 h 1073"/>
                <a:gd name="T42" fmla="*/ 538 w 1114"/>
                <a:gd name="T43" fmla="*/ 965 h 1073"/>
                <a:gd name="T44" fmla="*/ 610 w 1114"/>
                <a:gd name="T45" fmla="*/ 950 h 1073"/>
                <a:gd name="T46" fmla="*/ 680 w 1114"/>
                <a:gd name="T47" fmla="*/ 980 h 1073"/>
                <a:gd name="T48" fmla="*/ 747 w 1114"/>
                <a:gd name="T49" fmla="*/ 1009 h 1073"/>
                <a:gd name="T50" fmla="*/ 823 w 1114"/>
                <a:gd name="T51" fmla="*/ 1044 h 1073"/>
                <a:gd name="T52" fmla="*/ 912 w 1114"/>
                <a:gd name="T53" fmla="*/ 1053 h 1073"/>
                <a:gd name="T54" fmla="*/ 931 w 1114"/>
                <a:gd name="T55" fmla="*/ 972 h 1073"/>
                <a:gd name="T56" fmla="*/ 924 w 1114"/>
                <a:gd name="T57" fmla="*/ 892 h 1073"/>
                <a:gd name="T58" fmla="*/ 917 w 1114"/>
                <a:gd name="T59" fmla="*/ 799 h 1073"/>
                <a:gd name="T60" fmla="*/ 909 w 1114"/>
                <a:gd name="T61" fmla="*/ 726 h 1073"/>
                <a:gd name="T62" fmla="*/ 926 w 1114"/>
                <a:gd name="T63" fmla="*/ 663 h 1073"/>
                <a:gd name="T64" fmla="*/ 996 w 1114"/>
                <a:gd name="T65" fmla="*/ 568 h 1073"/>
                <a:gd name="T66" fmla="*/ 1057 w 1114"/>
                <a:gd name="T67" fmla="*/ 501 h 1073"/>
                <a:gd name="T68" fmla="*/ 1110 w 1114"/>
                <a:gd name="T69" fmla="*/ 424 h 1073"/>
                <a:gd name="T70" fmla="*/ 1102 w 1114"/>
                <a:gd name="T71" fmla="*/ 371 h 1073"/>
                <a:gd name="T72" fmla="*/ 1024 w 1114"/>
                <a:gd name="T73" fmla="*/ 342 h 1073"/>
                <a:gd name="T74" fmla="*/ 945 w 1114"/>
                <a:gd name="T75" fmla="*/ 321 h 1073"/>
                <a:gd name="T76" fmla="*/ 863 w 1114"/>
                <a:gd name="T77" fmla="*/ 305 h 1073"/>
                <a:gd name="T78" fmla="*/ 781 w 1114"/>
                <a:gd name="T79" fmla="*/ 287 h 1073"/>
                <a:gd name="T80" fmla="*/ 744 w 1114"/>
                <a:gd name="T81" fmla="*/ 269 h 1073"/>
                <a:gd name="T82" fmla="*/ 702 w 1114"/>
                <a:gd name="T83" fmla="*/ 209 h 1073"/>
                <a:gd name="T84" fmla="*/ 659 w 1114"/>
                <a:gd name="T85" fmla="*/ 133 h 1073"/>
                <a:gd name="T86" fmla="*/ 606 w 1114"/>
                <a:gd name="T87" fmla="*/ 43 h 1073"/>
                <a:gd name="T88" fmla="*/ 557 w 1114"/>
                <a:gd name="T89" fmla="*/ 4 h 1073"/>
                <a:gd name="T90" fmla="*/ 528 w 1114"/>
                <a:gd name="T91" fmla="*/ 1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4" h="1073">
                  <a:moveTo>
                    <a:pt x="512" y="26"/>
                  </a:moveTo>
                  <a:cubicBezTo>
                    <a:pt x="503" y="34"/>
                    <a:pt x="500" y="46"/>
                    <a:pt x="491" y="53"/>
                  </a:cubicBezTo>
                  <a:cubicBezTo>
                    <a:pt x="484" y="58"/>
                    <a:pt x="479" y="66"/>
                    <a:pt x="475" y="75"/>
                  </a:cubicBezTo>
                  <a:cubicBezTo>
                    <a:pt x="472" y="80"/>
                    <a:pt x="468" y="86"/>
                    <a:pt x="462" y="90"/>
                  </a:cubicBezTo>
                  <a:cubicBezTo>
                    <a:pt x="459" y="93"/>
                    <a:pt x="457" y="97"/>
                    <a:pt x="455" y="101"/>
                  </a:cubicBezTo>
                  <a:cubicBezTo>
                    <a:pt x="454" y="106"/>
                    <a:pt x="451" y="110"/>
                    <a:pt x="448" y="114"/>
                  </a:cubicBezTo>
                  <a:cubicBezTo>
                    <a:pt x="443" y="119"/>
                    <a:pt x="442" y="126"/>
                    <a:pt x="438" y="131"/>
                  </a:cubicBezTo>
                  <a:cubicBezTo>
                    <a:pt x="432" y="140"/>
                    <a:pt x="424" y="147"/>
                    <a:pt x="419" y="156"/>
                  </a:cubicBezTo>
                  <a:cubicBezTo>
                    <a:pt x="414" y="162"/>
                    <a:pt x="410" y="170"/>
                    <a:pt x="407" y="177"/>
                  </a:cubicBezTo>
                  <a:cubicBezTo>
                    <a:pt x="405" y="182"/>
                    <a:pt x="403" y="185"/>
                    <a:pt x="400" y="189"/>
                  </a:cubicBezTo>
                  <a:cubicBezTo>
                    <a:pt x="395" y="197"/>
                    <a:pt x="390" y="206"/>
                    <a:pt x="385" y="214"/>
                  </a:cubicBezTo>
                  <a:cubicBezTo>
                    <a:pt x="380" y="220"/>
                    <a:pt x="377" y="228"/>
                    <a:pt x="369" y="233"/>
                  </a:cubicBezTo>
                  <a:cubicBezTo>
                    <a:pt x="365" y="236"/>
                    <a:pt x="363" y="242"/>
                    <a:pt x="360" y="247"/>
                  </a:cubicBezTo>
                  <a:cubicBezTo>
                    <a:pt x="356" y="253"/>
                    <a:pt x="353" y="259"/>
                    <a:pt x="349" y="265"/>
                  </a:cubicBezTo>
                  <a:cubicBezTo>
                    <a:pt x="344" y="271"/>
                    <a:pt x="339" y="279"/>
                    <a:pt x="335" y="286"/>
                  </a:cubicBezTo>
                  <a:cubicBezTo>
                    <a:pt x="329" y="298"/>
                    <a:pt x="318" y="305"/>
                    <a:pt x="307" y="313"/>
                  </a:cubicBezTo>
                  <a:cubicBezTo>
                    <a:pt x="297" y="319"/>
                    <a:pt x="284" y="322"/>
                    <a:pt x="272" y="324"/>
                  </a:cubicBezTo>
                  <a:cubicBezTo>
                    <a:pt x="266" y="325"/>
                    <a:pt x="259" y="325"/>
                    <a:pt x="253" y="327"/>
                  </a:cubicBezTo>
                  <a:cubicBezTo>
                    <a:pt x="244" y="329"/>
                    <a:pt x="235" y="331"/>
                    <a:pt x="227" y="333"/>
                  </a:cubicBezTo>
                  <a:cubicBezTo>
                    <a:pt x="211" y="337"/>
                    <a:pt x="196" y="343"/>
                    <a:pt x="180" y="345"/>
                  </a:cubicBezTo>
                  <a:cubicBezTo>
                    <a:pt x="167" y="346"/>
                    <a:pt x="157" y="353"/>
                    <a:pt x="144" y="354"/>
                  </a:cubicBezTo>
                  <a:cubicBezTo>
                    <a:pt x="135" y="354"/>
                    <a:pt x="126" y="353"/>
                    <a:pt x="117" y="356"/>
                  </a:cubicBezTo>
                  <a:cubicBezTo>
                    <a:pt x="105" y="360"/>
                    <a:pt x="93" y="364"/>
                    <a:pt x="80" y="367"/>
                  </a:cubicBezTo>
                  <a:cubicBezTo>
                    <a:pt x="77" y="369"/>
                    <a:pt x="73" y="368"/>
                    <a:pt x="69" y="369"/>
                  </a:cubicBezTo>
                  <a:cubicBezTo>
                    <a:pt x="60" y="372"/>
                    <a:pt x="52" y="375"/>
                    <a:pt x="43" y="380"/>
                  </a:cubicBezTo>
                  <a:cubicBezTo>
                    <a:pt x="36" y="383"/>
                    <a:pt x="28" y="387"/>
                    <a:pt x="22" y="392"/>
                  </a:cubicBezTo>
                  <a:cubicBezTo>
                    <a:pt x="10" y="399"/>
                    <a:pt x="1" y="410"/>
                    <a:pt x="1" y="426"/>
                  </a:cubicBezTo>
                  <a:cubicBezTo>
                    <a:pt x="0" y="436"/>
                    <a:pt x="5" y="443"/>
                    <a:pt x="8" y="451"/>
                  </a:cubicBezTo>
                  <a:cubicBezTo>
                    <a:pt x="10" y="457"/>
                    <a:pt x="15" y="461"/>
                    <a:pt x="17" y="466"/>
                  </a:cubicBezTo>
                  <a:cubicBezTo>
                    <a:pt x="22" y="476"/>
                    <a:pt x="30" y="482"/>
                    <a:pt x="36" y="490"/>
                  </a:cubicBezTo>
                  <a:cubicBezTo>
                    <a:pt x="44" y="499"/>
                    <a:pt x="51" y="508"/>
                    <a:pt x="59" y="517"/>
                  </a:cubicBezTo>
                  <a:cubicBezTo>
                    <a:pt x="65" y="523"/>
                    <a:pt x="71" y="529"/>
                    <a:pt x="77" y="536"/>
                  </a:cubicBezTo>
                  <a:cubicBezTo>
                    <a:pt x="82" y="543"/>
                    <a:pt x="89" y="548"/>
                    <a:pt x="94" y="555"/>
                  </a:cubicBezTo>
                  <a:cubicBezTo>
                    <a:pt x="100" y="561"/>
                    <a:pt x="106" y="566"/>
                    <a:pt x="110" y="573"/>
                  </a:cubicBezTo>
                  <a:cubicBezTo>
                    <a:pt x="115" y="582"/>
                    <a:pt x="123" y="588"/>
                    <a:pt x="130" y="595"/>
                  </a:cubicBezTo>
                  <a:cubicBezTo>
                    <a:pt x="137" y="605"/>
                    <a:pt x="146" y="613"/>
                    <a:pt x="154" y="623"/>
                  </a:cubicBezTo>
                  <a:cubicBezTo>
                    <a:pt x="157" y="627"/>
                    <a:pt x="159" y="632"/>
                    <a:pt x="164" y="634"/>
                  </a:cubicBezTo>
                  <a:cubicBezTo>
                    <a:pt x="165" y="635"/>
                    <a:pt x="167" y="636"/>
                    <a:pt x="167" y="637"/>
                  </a:cubicBezTo>
                  <a:cubicBezTo>
                    <a:pt x="171" y="645"/>
                    <a:pt x="179" y="649"/>
                    <a:pt x="185" y="654"/>
                  </a:cubicBezTo>
                  <a:cubicBezTo>
                    <a:pt x="193" y="661"/>
                    <a:pt x="199" y="670"/>
                    <a:pt x="207" y="677"/>
                  </a:cubicBezTo>
                  <a:cubicBezTo>
                    <a:pt x="215" y="684"/>
                    <a:pt x="221" y="693"/>
                    <a:pt x="223" y="705"/>
                  </a:cubicBezTo>
                  <a:cubicBezTo>
                    <a:pt x="225" y="727"/>
                    <a:pt x="227" y="749"/>
                    <a:pt x="229" y="771"/>
                  </a:cubicBezTo>
                  <a:cubicBezTo>
                    <a:pt x="230" y="785"/>
                    <a:pt x="229" y="799"/>
                    <a:pt x="230" y="813"/>
                  </a:cubicBezTo>
                  <a:cubicBezTo>
                    <a:pt x="231" y="818"/>
                    <a:pt x="228" y="824"/>
                    <a:pt x="228" y="829"/>
                  </a:cubicBezTo>
                  <a:cubicBezTo>
                    <a:pt x="227" y="839"/>
                    <a:pt x="227" y="848"/>
                    <a:pt x="227" y="858"/>
                  </a:cubicBezTo>
                  <a:cubicBezTo>
                    <a:pt x="228" y="867"/>
                    <a:pt x="225" y="877"/>
                    <a:pt x="225" y="887"/>
                  </a:cubicBezTo>
                  <a:cubicBezTo>
                    <a:pt x="225" y="896"/>
                    <a:pt x="223" y="905"/>
                    <a:pt x="223" y="915"/>
                  </a:cubicBezTo>
                  <a:cubicBezTo>
                    <a:pt x="223" y="919"/>
                    <a:pt x="222" y="923"/>
                    <a:pt x="221" y="927"/>
                  </a:cubicBezTo>
                  <a:cubicBezTo>
                    <a:pt x="218" y="936"/>
                    <a:pt x="220" y="944"/>
                    <a:pt x="220" y="953"/>
                  </a:cubicBezTo>
                  <a:cubicBezTo>
                    <a:pt x="220" y="956"/>
                    <a:pt x="219" y="960"/>
                    <a:pt x="219" y="964"/>
                  </a:cubicBezTo>
                  <a:cubicBezTo>
                    <a:pt x="218" y="973"/>
                    <a:pt x="217" y="982"/>
                    <a:pt x="218" y="991"/>
                  </a:cubicBezTo>
                  <a:cubicBezTo>
                    <a:pt x="219" y="1002"/>
                    <a:pt x="220" y="1013"/>
                    <a:pt x="221" y="1023"/>
                  </a:cubicBezTo>
                  <a:cubicBezTo>
                    <a:pt x="221" y="1032"/>
                    <a:pt x="224" y="1040"/>
                    <a:pt x="229" y="1048"/>
                  </a:cubicBezTo>
                  <a:cubicBezTo>
                    <a:pt x="232" y="1054"/>
                    <a:pt x="236" y="1061"/>
                    <a:pt x="241" y="1065"/>
                  </a:cubicBezTo>
                  <a:cubicBezTo>
                    <a:pt x="247" y="1069"/>
                    <a:pt x="254" y="1073"/>
                    <a:pt x="260" y="1073"/>
                  </a:cubicBezTo>
                  <a:cubicBezTo>
                    <a:pt x="268" y="1072"/>
                    <a:pt x="277" y="1072"/>
                    <a:pt x="285" y="1071"/>
                  </a:cubicBezTo>
                  <a:cubicBezTo>
                    <a:pt x="293" y="1070"/>
                    <a:pt x="300" y="1066"/>
                    <a:pt x="308" y="1064"/>
                  </a:cubicBezTo>
                  <a:cubicBezTo>
                    <a:pt x="319" y="1061"/>
                    <a:pt x="330" y="1055"/>
                    <a:pt x="340" y="1049"/>
                  </a:cubicBezTo>
                  <a:cubicBezTo>
                    <a:pt x="343" y="1048"/>
                    <a:pt x="345" y="1047"/>
                    <a:pt x="349" y="1047"/>
                  </a:cubicBezTo>
                  <a:cubicBezTo>
                    <a:pt x="354" y="1048"/>
                    <a:pt x="357" y="1043"/>
                    <a:pt x="361" y="1041"/>
                  </a:cubicBezTo>
                  <a:cubicBezTo>
                    <a:pt x="369" y="1039"/>
                    <a:pt x="376" y="1036"/>
                    <a:pt x="383" y="1033"/>
                  </a:cubicBezTo>
                  <a:cubicBezTo>
                    <a:pt x="398" y="1026"/>
                    <a:pt x="415" y="1021"/>
                    <a:pt x="429" y="1011"/>
                  </a:cubicBezTo>
                  <a:cubicBezTo>
                    <a:pt x="435" y="1007"/>
                    <a:pt x="443" y="1006"/>
                    <a:pt x="449" y="1002"/>
                  </a:cubicBezTo>
                  <a:cubicBezTo>
                    <a:pt x="457" y="996"/>
                    <a:pt x="467" y="994"/>
                    <a:pt x="475" y="989"/>
                  </a:cubicBezTo>
                  <a:cubicBezTo>
                    <a:pt x="483" y="984"/>
                    <a:pt x="493" y="980"/>
                    <a:pt x="503" y="978"/>
                  </a:cubicBezTo>
                  <a:cubicBezTo>
                    <a:pt x="515" y="974"/>
                    <a:pt x="526" y="970"/>
                    <a:pt x="538" y="965"/>
                  </a:cubicBezTo>
                  <a:cubicBezTo>
                    <a:pt x="543" y="962"/>
                    <a:pt x="549" y="959"/>
                    <a:pt x="556" y="959"/>
                  </a:cubicBezTo>
                  <a:cubicBezTo>
                    <a:pt x="559" y="959"/>
                    <a:pt x="563" y="956"/>
                    <a:pt x="567" y="955"/>
                  </a:cubicBezTo>
                  <a:cubicBezTo>
                    <a:pt x="581" y="949"/>
                    <a:pt x="595" y="948"/>
                    <a:pt x="610" y="950"/>
                  </a:cubicBezTo>
                  <a:cubicBezTo>
                    <a:pt x="623" y="953"/>
                    <a:pt x="635" y="957"/>
                    <a:pt x="646" y="965"/>
                  </a:cubicBezTo>
                  <a:cubicBezTo>
                    <a:pt x="652" y="969"/>
                    <a:pt x="657" y="971"/>
                    <a:pt x="663" y="973"/>
                  </a:cubicBezTo>
                  <a:cubicBezTo>
                    <a:pt x="669" y="975"/>
                    <a:pt x="674" y="978"/>
                    <a:pt x="680" y="980"/>
                  </a:cubicBezTo>
                  <a:cubicBezTo>
                    <a:pt x="689" y="983"/>
                    <a:pt x="697" y="987"/>
                    <a:pt x="706" y="991"/>
                  </a:cubicBezTo>
                  <a:cubicBezTo>
                    <a:pt x="715" y="995"/>
                    <a:pt x="724" y="998"/>
                    <a:pt x="732" y="1003"/>
                  </a:cubicBezTo>
                  <a:cubicBezTo>
                    <a:pt x="736" y="1005"/>
                    <a:pt x="742" y="1007"/>
                    <a:pt x="747" y="1009"/>
                  </a:cubicBezTo>
                  <a:cubicBezTo>
                    <a:pt x="757" y="1011"/>
                    <a:pt x="766" y="1017"/>
                    <a:pt x="774" y="1023"/>
                  </a:cubicBezTo>
                  <a:cubicBezTo>
                    <a:pt x="779" y="1027"/>
                    <a:pt x="784" y="1030"/>
                    <a:pt x="790" y="1031"/>
                  </a:cubicBezTo>
                  <a:cubicBezTo>
                    <a:pt x="801" y="1034"/>
                    <a:pt x="812" y="1039"/>
                    <a:pt x="823" y="1044"/>
                  </a:cubicBezTo>
                  <a:cubicBezTo>
                    <a:pt x="832" y="1047"/>
                    <a:pt x="841" y="1051"/>
                    <a:pt x="850" y="1055"/>
                  </a:cubicBezTo>
                  <a:cubicBezTo>
                    <a:pt x="854" y="1056"/>
                    <a:pt x="858" y="1055"/>
                    <a:pt x="862" y="1056"/>
                  </a:cubicBezTo>
                  <a:cubicBezTo>
                    <a:pt x="879" y="1059"/>
                    <a:pt x="896" y="1062"/>
                    <a:pt x="912" y="1053"/>
                  </a:cubicBezTo>
                  <a:cubicBezTo>
                    <a:pt x="920" y="1047"/>
                    <a:pt x="927" y="1039"/>
                    <a:pt x="928" y="1027"/>
                  </a:cubicBezTo>
                  <a:cubicBezTo>
                    <a:pt x="929" y="1018"/>
                    <a:pt x="930" y="1009"/>
                    <a:pt x="932" y="1000"/>
                  </a:cubicBezTo>
                  <a:cubicBezTo>
                    <a:pt x="933" y="990"/>
                    <a:pt x="931" y="981"/>
                    <a:pt x="931" y="972"/>
                  </a:cubicBezTo>
                  <a:cubicBezTo>
                    <a:pt x="930" y="961"/>
                    <a:pt x="929" y="950"/>
                    <a:pt x="928" y="940"/>
                  </a:cubicBezTo>
                  <a:cubicBezTo>
                    <a:pt x="928" y="933"/>
                    <a:pt x="926" y="925"/>
                    <a:pt x="927" y="918"/>
                  </a:cubicBezTo>
                  <a:cubicBezTo>
                    <a:pt x="927" y="909"/>
                    <a:pt x="925" y="901"/>
                    <a:pt x="924" y="892"/>
                  </a:cubicBezTo>
                  <a:cubicBezTo>
                    <a:pt x="923" y="884"/>
                    <a:pt x="923" y="876"/>
                    <a:pt x="922" y="868"/>
                  </a:cubicBezTo>
                  <a:cubicBezTo>
                    <a:pt x="921" y="860"/>
                    <a:pt x="923" y="852"/>
                    <a:pt x="921" y="843"/>
                  </a:cubicBezTo>
                  <a:cubicBezTo>
                    <a:pt x="919" y="829"/>
                    <a:pt x="918" y="814"/>
                    <a:pt x="917" y="799"/>
                  </a:cubicBezTo>
                  <a:cubicBezTo>
                    <a:pt x="916" y="792"/>
                    <a:pt x="916" y="784"/>
                    <a:pt x="915" y="776"/>
                  </a:cubicBezTo>
                  <a:cubicBezTo>
                    <a:pt x="915" y="768"/>
                    <a:pt x="912" y="760"/>
                    <a:pt x="912" y="751"/>
                  </a:cubicBezTo>
                  <a:cubicBezTo>
                    <a:pt x="911" y="743"/>
                    <a:pt x="911" y="733"/>
                    <a:pt x="909" y="726"/>
                  </a:cubicBezTo>
                  <a:cubicBezTo>
                    <a:pt x="906" y="717"/>
                    <a:pt x="909" y="709"/>
                    <a:pt x="906" y="701"/>
                  </a:cubicBezTo>
                  <a:cubicBezTo>
                    <a:pt x="906" y="700"/>
                    <a:pt x="907" y="698"/>
                    <a:pt x="908" y="696"/>
                  </a:cubicBezTo>
                  <a:cubicBezTo>
                    <a:pt x="912" y="684"/>
                    <a:pt x="919" y="674"/>
                    <a:pt x="926" y="663"/>
                  </a:cubicBezTo>
                  <a:cubicBezTo>
                    <a:pt x="933" y="652"/>
                    <a:pt x="939" y="640"/>
                    <a:pt x="947" y="629"/>
                  </a:cubicBezTo>
                  <a:cubicBezTo>
                    <a:pt x="959" y="613"/>
                    <a:pt x="970" y="595"/>
                    <a:pt x="986" y="582"/>
                  </a:cubicBezTo>
                  <a:cubicBezTo>
                    <a:pt x="990" y="578"/>
                    <a:pt x="993" y="573"/>
                    <a:pt x="996" y="568"/>
                  </a:cubicBezTo>
                  <a:cubicBezTo>
                    <a:pt x="1005" y="555"/>
                    <a:pt x="1017" y="545"/>
                    <a:pt x="1026" y="533"/>
                  </a:cubicBezTo>
                  <a:cubicBezTo>
                    <a:pt x="1033" y="524"/>
                    <a:pt x="1040" y="516"/>
                    <a:pt x="1050" y="510"/>
                  </a:cubicBezTo>
                  <a:cubicBezTo>
                    <a:pt x="1053" y="508"/>
                    <a:pt x="1055" y="504"/>
                    <a:pt x="1057" y="501"/>
                  </a:cubicBezTo>
                  <a:cubicBezTo>
                    <a:pt x="1063" y="490"/>
                    <a:pt x="1073" y="482"/>
                    <a:pt x="1081" y="472"/>
                  </a:cubicBezTo>
                  <a:cubicBezTo>
                    <a:pt x="1087" y="465"/>
                    <a:pt x="1092" y="457"/>
                    <a:pt x="1096" y="449"/>
                  </a:cubicBezTo>
                  <a:cubicBezTo>
                    <a:pt x="1101" y="441"/>
                    <a:pt x="1108" y="434"/>
                    <a:pt x="1110" y="424"/>
                  </a:cubicBezTo>
                  <a:cubicBezTo>
                    <a:pt x="1111" y="418"/>
                    <a:pt x="1114" y="413"/>
                    <a:pt x="1113" y="406"/>
                  </a:cubicBezTo>
                  <a:cubicBezTo>
                    <a:pt x="1113" y="402"/>
                    <a:pt x="1114" y="397"/>
                    <a:pt x="1114" y="392"/>
                  </a:cubicBezTo>
                  <a:cubicBezTo>
                    <a:pt x="1113" y="384"/>
                    <a:pt x="1109" y="376"/>
                    <a:pt x="1102" y="371"/>
                  </a:cubicBezTo>
                  <a:cubicBezTo>
                    <a:pt x="1096" y="366"/>
                    <a:pt x="1089" y="362"/>
                    <a:pt x="1082" y="358"/>
                  </a:cubicBezTo>
                  <a:cubicBezTo>
                    <a:pt x="1075" y="354"/>
                    <a:pt x="1068" y="353"/>
                    <a:pt x="1061" y="350"/>
                  </a:cubicBezTo>
                  <a:cubicBezTo>
                    <a:pt x="1049" y="345"/>
                    <a:pt x="1036" y="344"/>
                    <a:pt x="1024" y="342"/>
                  </a:cubicBezTo>
                  <a:cubicBezTo>
                    <a:pt x="1023" y="342"/>
                    <a:pt x="1022" y="342"/>
                    <a:pt x="1021" y="342"/>
                  </a:cubicBezTo>
                  <a:cubicBezTo>
                    <a:pt x="1011" y="334"/>
                    <a:pt x="998" y="336"/>
                    <a:pt x="987" y="332"/>
                  </a:cubicBezTo>
                  <a:cubicBezTo>
                    <a:pt x="973" y="327"/>
                    <a:pt x="959" y="322"/>
                    <a:pt x="945" y="321"/>
                  </a:cubicBezTo>
                  <a:cubicBezTo>
                    <a:pt x="932" y="319"/>
                    <a:pt x="920" y="315"/>
                    <a:pt x="908" y="314"/>
                  </a:cubicBezTo>
                  <a:cubicBezTo>
                    <a:pt x="901" y="313"/>
                    <a:pt x="895" y="310"/>
                    <a:pt x="889" y="310"/>
                  </a:cubicBezTo>
                  <a:cubicBezTo>
                    <a:pt x="880" y="310"/>
                    <a:pt x="872" y="305"/>
                    <a:pt x="863" y="305"/>
                  </a:cubicBezTo>
                  <a:cubicBezTo>
                    <a:pt x="858" y="305"/>
                    <a:pt x="854" y="301"/>
                    <a:pt x="849" y="300"/>
                  </a:cubicBezTo>
                  <a:cubicBezTo>
                    <a:pt x="835" y="300"/>
                    <a:pt x="820" y="297"/>
                    <a:pt x="806" y="293"/>
                  </a:cubicBezTo>
                  <a:cubicBezTo>
                    <a:pt x="798" y="290"/>
                    <a:pt x="789" y="289"/>
                    <a:pt x="781" y="287"/>
                  </a:cubicBezTo>
                  <a:cubicBezTo>
                    <a:pt x="774" y="285"/>
                    <a:pt x="767" y="283"/>
                    <a:pt x="761" y="278"/>
                  </a:cubicBezTo>
                  <a:cubicBezTo>
                    <a:pt x="757" y="275"/>
                    <a:pt x="753" y="273"/>
                    <a:pt x="749" y="273"/>
                  </a:cubicBezTo>
                  <a:cubicBezTo>
                    <a:pt x="746" y="274"/>
                    <a:pt x="745" y="271"/>
                    <a:pt x="744" y="269"/>
                  </a:cubicBezTo>
                  <a:cubicBezTo>
                    <a:pt x="737" y="262"/>
                    <a:pt x="732" y="253"/>
                    <a:pt x="727" y="245"/>
                  </a:cubicBezTo>
                  <a:cubicBezTo>
                    <a:pt x="722" y="237"/>
                    <a:pt x="718" y="230"/>
                    <a:pt x="712" y="223"/>
                  </a:cubicBezTo>
                  <a:cubicBezTo>
                    <a:pt x="708" y="219"/>
                    <a:pt x="707" y="212"/>
                    <a:pt x="702" y="209"/>
                  </a:cubicBezTo>
                  <a:cubicBezTo>
                    <a:pt x="695" y="201"/>
                    <a:pt x="693" y="191"/>
                    <a:pt x="688" y="182"/>
                  </a:cubicBezTo>
                  <a:cubicBezTo>
                    <a:pt x="683" y="175"/>
                    <a:pt x="677" y="167"/>
                    <a:pt x="673" y="159"/>
                  </a:cubicBezTo>
                  <a:cubicBezTo>
                    <a:pt x="669" y="151"/>
                    <a:pt x="663" y="142"/>
                    <a:pt x="659" y="133"/>
                  </a:cubicBezTo>
                  <a:cubicBezTo>
                    <a:pt x="654" y="122"/>
                    <a:pt x="648" y="112"/>
                    <a:pt x="642" y="101"/>
                  </a:cubicBezTo>
                  <a:cubicBezTo>
                    <a:pt x="636" y="93"/>
                    <a:pt x="631" y="85"/>
                    <a:pt x="627" y="76"/>
                  </a:cubicBezTo>
                  <a:cubicBezTo>
                    <a:pt x="621" y="64"/>
                    <a:pt x="612" y="54"/>
                    <a:pt x="606" y="43"/>
                  </a:cubicBezTo>
                  <a:cubicBezTo>
                    <a:pt x="599" y="33"/>
                    <a:pt x="592" y="22"/>
                    <a:pt x="581" y="16"/>
                  </a:cubicBezTo>
                  <a:cubicBezTo>
                    <a:pt x="577" y="14"/>
                    <a:pt x="574" y="11"/>
                    <a:pt x="571" y="8"/>
                  </a:cubicBezTo>
                  <a:cubicBezTo>
                    <a:pt x="567" y="4"/>
                    <a:pt x="561" y="7"/>
                    <a:pt x="557" y="4"/>
                  </a:cubicBezTo>
                  <a:cubicBezTo>
                    <a:pt x="555" y="3"/>
                    <a:pt x="553" y="3"/>
                    <a:pt x="552" y="0"/>
                  </a:cubicBezTo>
                  <a:cubicBezTo>
                    <a:pt x="550" y="0"/>
                    <a:pt x="549" y="0"/>
                    <a:pt x="548" y="0"/>
                  </a:cubicBezTo>
                  <a:cubicBezTo>
                    <a:pt x="541" y="5"/>
                    <a:pt x="535" y="8"/>
                    <a:pt x="528" y="13"/>
                  </a:cubicBezTo>
                  <a:cubicBezTo>
                    <a:pt x="522" y="17"/>
                    <a:pt x="517" y="21"/>
                    <a:pt x="512" y="26"/>
                  </a:cubicBezTo>
                </a:path>
              </a:pathLst>
            </a:custGeom>
            <a:solidFill>
              <a:srgbClr val="F8F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74">
              <a:extLst>
                <a:ext uri="{FF2B5EF4-FFF2-40B4-BE49-F238E27FC236}">
                  <a16:creationId xmlns:a16="http://schemas.microsoft.com/office/drawing/2014/main" id="{B454622A-41DF-4202-B24B-2EB85CFC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39" y="3754438"/>
              <a:ext cx="371475" cy="482600"/>
            </a:xfrm>
            <a:custGeom>
              <a:avLst/>
              <a:gdLst>
                <a:gd name="T0" fmla="*/ 69 w 130"/>
                <a:gd name="T1" fmla="*/ 0 h 169"/>
                <a:gd name="T2" fmla="*/ 65 w 130"/>
                <a:gd name="T3" fmla="*/ 0 h 169"/>
                <a:gd name="T4" fmla="*/ 45 w 130"/>
                <a:gd name="T5" fmla="*/ 13 h 169"/>
                <a:gd name="T6" fmla="*/ 29 w 130"/>
                <a:gd name="T7" fmla="*/ 26 h 169"/>
                <a:gd name="T8" fmla="*/ 8 w 130"/>
                <a:gd name="T9" fmla="*/ 53 h 169"/>
                <a:gd name="T10" fmla="*/ 0 w 130"/>
                <a:gd name="T11" fmla="*/ 61 h 169"/>
                <a:gd name="T12" fmla="*/ 2 w 130"/>
                <a:gd name="T13" fmla="*/ 67 h 169"/>
                <a:gd name="T14" fmla="*/ 9 w 130"/>
                <a:gd name="T15" fmla="*/ 105 h 169"/>
                <a:gd name="T16" fmla="*/ 18 w 130"/>
                <a:gd name="T17" fmla="*/ 151 h 169"/>
                <a:gd name="T18" fmla="*/ 29 w 130"/>
                <a:gd name="T19" fmla="*/ 168 h 169"/>
                <a:gd name="T20" fmla="*/ 31 w 130"/>
                <a:gd name="T21" fmla="*/ 169 h 169"/>
                <a:gd name="T22" fmla="*/ 36 w 130"/>
                <a:gd name="T23" fmla="*/ 167 h 169"/>
                <a:gd name="T24" fmla="*/ 39 w 130"/>
                <a:gd name="T25" fmla="*/ 164 h 169"/>
                <a:gd name="T26" fmla="*/ 42 w 130"/>
                <a:gd name="T27" fmla="*/ 165 h 169"/>
                <a:gd name="T28" fmla="*/ 50 w 130"/>
                <a:gd name="T29" fmla="*/ 167 h 169"/>
                <a:gd name="T30" fmla="*/ 55 w 130"/>
                <a:gd name="T31" fmla="*/ 160 h 169"/>
                <a:gd name="T32" fmla="*/ 57 w 130"/>
                <a:gd name="T33" fmla="*/ 159 h 169"/>
                <a:gd name="T34" fmla="*/ 59 w 130"/>
                <a:gd name="T35" fmla="*/ 160 h 169"/>
                <a:gd name="T36" fmla="*/ 66 w 130"/>
                <a:gd name="T37" fmla="*/ 163 h 169"/>
                <a:gd name="T38" fmla="*/ 73 w 130"/>
                <a:gd name="T39" fmla="*/ 158 h 169"/>
                <a:gd name="T40" fmla="*/ 76 w 130"/>
                <a:gd name="T41" fmla="*/ 157 h 169"/>
                <a:gd name="T42" fmla="*/ 79 w 130"/>
                <a:gd name="T43" fmla="*/ 158 h 169"/>
                <a:gd name="T44" fmla="*/ 85 w 130"/>
                <a:gd name="T45" fmla="*/ 161 h 169"/>
                <a:gd name="T46" fmla="*/ 91 w 130"/>
                <a:gd name="T47" fmla="*/ 155 h 169"/>
                <a:gd name="T48" fmla="*/ 93 w 130"/>
                <a:gd name="T49" fmla="*/ 154 h 169"/>
                <a:gd name="T50" fmla="*/ 96 w 130"/>
                <a:gd name="T51" fmla="*/ 155 h 169"/>
                <a:gd name="T52" fmla="*/ 103 w 130"/>
                <a:gd name="T53" fmla="*/ 158 h 169"/>
                <a:gd name="T54" fmla="*/ 110 w 130"/>
                <a:gd name="T55" fmla="*/ 152 h 169"/>
                <a:gd name="T56" fmla="*/ 112 w 130"/>
                <a:gd name="T57" fmla="*/ 151 h 169"/>
                <a:gd name="T58" fmla="*/ 115 w 130"/>
                <a:gd name="T59" fmla="*/ 152 h 169"/>
                <a:gd name="T60" fmla="*/ 121 w 130"/>
                <a:gd name="T61" fmla="*/ 156 h 169"/>
                <a:gd name="T62" fmla="*/ 123 w 130"/>
                <a:gd name="T63" fmla="*/ 156 h 169"/>
                <a:gd name="T64" fmla="*/ 129 w 130"/>
                <a:gd name="T65" fmla="*/ 146 h 169"/>
                <a:gd name="T66" fmla="*/ 123 w 130"/>
                <a:gd name="T67" fmla="*/ 102 h 169"/>
                <a:gd name="T68" fmla="*/ 116 w 130"/>
                <a:gd name="T69" fmla="*/ 64 h 169"/>
                <a:gd name="T70" fmla="*/ 109 w 130"/>
                <a:gd name="T71" fmla="*/ 25 h 169"/>
                <a:gd name="T72" fmla="*/ 98 w 130"/>
                <a:gd name="T73" fmla="*/ 16 h 169"/>
                <a:gd name="T74" fmla="*/ 88 w 130"/>
                <a:gd name="T75" fmla="*/ 8 h 169"/>
                <a:gd name="T76" fmla="*/ 74 w 130"/>
                <a:gd name="T77" fmla="*/ 4 h 169"/>
                <a:gd name="T78" fmla="*/ 69 w 130"/>
                <a:gd name="T7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169">
                  <a:moveTo>
                    <a:pt x="69" y="0"/>
                  </a:moveTo>
                  <a:cubicBezTo>
                    <a:pt x="67" y="0"/>
                    <a:pt x="66" y="0"/>
                    <a:pt x="65" y="0"/>
                  </a:cubicBezTo>
                  <a:cubicBezTo>
                    <a:pt x="58" y="5"/>
                    <a:pt x="52" y="8"/>
                    <a:pt x="45" y="13"/>
                  </a:cubicBezTo>
                  <a:cubicBezTo>
                    <a:pt x="39" y="17"/>
                    <a:pt x="34" y="21"/>
                    <a:pt x="29" y="26"/>
                  </a:cubicBezTo>
                  <a:cubicBezTo>
                    <a:pt x="20" y="34"/>
                    <a:pt x="17" y="46"/>
                    <a:pt x="8" y="53"/>
                  </a:cubicBezTo>
                  <a:cubicBezTo>
                    <a:pt x="5" y="55"/>
                    <a:pt x="2" y="58"/>
                    <a:pt x="0" y="61"/>
                  </a:cubicBezTo>
                  <a:cubicBezTo>
                    <a:pt x="0" y="63"/>
                    <a:pt x="1" y="65"/>
                    <a:pt x="2" y="67"/>
                  </a:cubicBezTo>
                  <a:cubicBezTo>
                    <a:pt x="7" y="79"/>
                    <a:pt x="6" y="92"/>
                    <a:pt x="9" y="105"/>
                  </a:cubicBezTo>
                  <a:cubicBezTo>
                    <a:pt x="14" y="120"/>
                    <a:pt x="18" y="135"/>
                    <a:pt x="18" y="151"/>
                  </a:cubicBezTo>
                  <a:cubicBezTo>
                    <a:pt x="18" y="159"/>
                    <a:pt x="23" y="164"/>
                    <a:pt x="29" y="168"/>
                  </a:cubicBezTo>
                  <a:cubicBezTo>
                    <a:pt x="30" y="169"/>
                    <a:pt x="30" y="169"/>
                    <a:pt x="31" y="169"/>
                  </a:cubicBezTo>
                  <a:cubicBezTo>
                    <a:pt x="33" y="169"/>
                    <a:pt x="35" y="168"/>
                    <a:pt x="36" y="167"/>
                  </a:cubicBezTo>
                  <a:cubicBezTo>
                    <a:pt x="37" y="165"/>
                    <a:pt x="38" y="164"/>
                    <a:pt x="39" y="164"/>
                  </a:cubicBezTo>
                  <a:cubicBezTo>
                    <a:pt x="40" y="164"/>
                    <a:pt x="41" y="164"/>
                    <a:pt x="42" y="165"/>
                  </a:cubicBezTo>
                  <a:cubicBezTo>
                    <a:pt x="46" y="166"/>
                    <a:pt x="48" y="167"/>
                    <a:pt x="50" y="167"/>
                  </a:cubicBezTo>
                  <a:cubicBezTo>
                    <a:pt x="53" y="167"/>
                    <a:pt x="54" y="165"/>
                    <a:pt x="55" y="160"/>
                  </a:cubicBezTo>
                  <a:cubicBezTo>
                    <a:pt x="56" y="159"/>
                    <a:pt x="56" y="159"/>
                    <a:pt x="57" y="159"/>
                  </a:cubicBezTo>
                  <a:cubicBezTo>
                    <a:pt x="58" y="159"/>
                    <a:pt x="58" y="159"/>
                    <a:pt x="59" y="160"/>
                  </a:cubicBezTo>
                  <a:cubicBezTo>
                    <a:pt x="62" y="162"/>
                    <a:pt x="64" y="163"/>
                    <a:pt x="66" y="163"/>
                  </a:cubicBezTo>
                  <a:cubicBezTo>
                    <a:pt x="69" y="163"/>
                    <a:pt x="71" y="162"/>
                    <a:pt x="73" y="158"/>
                  </a:cubicBezTo>
                  <a:cubicBezTo>
                    <a:pt x="74" y="157"/>
                    <a:pt x="75" y="157"/>
                    <a:pt x="76" y="157"/>
                  </a:cubicBezTo>
                  <a:cubicBezTo>
                    <a:pt x="77" y="157"/>
                    <a:pt x="78" y="158"/>
                    <a:pt x="79" y="158"/>
                  </a:cubicBezTo>
                  <a:cubicBezTo>
                    <a:pt x="82" y="160"/>
                    <a:pt x="83" y="161"/>
                    <a:pt x="85" y="161"/>
                  </a:cubicBezTo>
                  <a:cubicBezTo>
                    <a:pt x="87" y="161"/>
                    <a:pt x="89" y="159"/>
                    <a:pt x="91" y="155"/>
                  </a:cubicBezTo>
                  <a:cubicBezTo>
                    <a:pt x="92" y="154"/>
                    <a:pt x="93" y="154"/>
                    <a:pt x="93" y="154"/>
                  </a:cubicBezTo>
                  <a:cubicBezTo>
                    <a:pt x="94" y="154"/>
                    <a:pt x="95" y="154"/>
                    <a:pt x="96" y="155"/>
                  </a:cubicBezTo>
                  <a:cubicBezTo>
                    <a:pt x="99" y="157"/>
                    <a:pt x="101" y="158"/>
                    <a:pt x="103" y="158"/>
                  </a:cubicBezTo>
                  <a:cubicBezTo>
                    <a:pt x="105" y="158"/>
                    <a:pt x="107" y="156"/>
                    <a:pt x="110" y="152"/>
                  </a:cubicBezTo>
                  <a:cubicBezTo>
                    <a:pt x="111" y="151"/>
                    <a:pt x="111" y="151"/>
                    <a:pt x="112" y="151"/>
                  </a:cubicBezTo>
                  <a:cubicBezTo>
                    <a:pt x="113" y="151"/>
                    <a:pt x="114" y="152"/>
                    <a:pt x="115" y="152"/>
                  </a:cubicBezTo>
                  <a:cubicBezTo>
                    <a:pt x="117" y="154"/>
                    <a:pt x="118" y="156"/>
                    <a:pt x="121" y="156"/>
                  </a:cubicBezTo>
                  <a:cubicBezTo>
                    <a:pt x="121" y="156"/>
                    <a:pt x="122" y="156"/>
                    <a:pt x="123" y="156"/>
                  </a:cubicBezTo>
                  <a:cubicBezTo>
                    <a:pt x="127" y="154"/>
                    <a:pt x="128" y="150"/>
                    <a:pt x="129" y="146"/>
                  </a:cubicBezTo>
                  <a:cubicBezTo>
                    <a:pt x="130" y="131"/>
                    <a:pt x="127" y="117"/>
                    <a:pt x="123" y="102"/>
                  </a:cubicBezTo>
                  <a:cubicBezTo>
                    <a:pt x="120" y="90"/>
                    <a:pt x="119" y="77"/>
                    <a:pt x="116" y="64"/>
                  </a:cubicBezTo>
                  <a:cubicBezTo>
                    <a:pt x="114" y="51"/>
                    <a:pt x="111" y="38"/>
                    <a:pt x="109" y="25"/>
                  </a:cubicBezTo>
                  <a:cubicBezTo>
                    <a:pt x="106" y="21"/>
                    <a:pt x="102" y="18"/>
                    <a:pt x="98" y="16"/>
                  </a:cubicBezTo>
                  <a:cubicBezTo>
                    <a:pt x="94" y="14"/>
                    <a:pt x="91" y="11"/>
                    <a:pt x="88" y="8"/>
                  </a:cubicBezTo>
                  <a:cubicBezTo>
                    <a:pt x="84" y="4"/>
                    <a:pt x="78" y="7"/>
                    <a:pt x="74" y="4"/>
                  </a:cubicBezTo>
                  <a:cubicBezTo>
                    <a:pt x="72" y="3"/>
                    <a:pt x="70" y="3"/>
                    <a:pt x="69" y="0"/>
                  </a:cubicBezTo>
                </a:path>
              </a:pathLst>
            </a:custGeom>
            <a:solidFill>
              <a:srgbClr val="FCF9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3" name="Freeform 75">
            <a:extLst>
              <a:ext uri="{FF2B5EF4-FFF2-40B4-BE49-F238E27FC236}">
                <a16:creationId xmlns:a16="http://schemas.microsoft.com/office/drawing/2014/main" id="{16140275-85DC-4259-9063-02069852F6A2}"/>
              </a:ext>
            </a:extLst>
          </p:cNvPr>
          <p:cNvSpPr>
            <a:spLocks/>
          </p:cNvSpPr>
          <p:nvPr/>
        </p:nvSpPr>
        <p:spPr bwMode="auto">
          <a:xfrm>
            <a:off x="6764339" y="3983038"/>
            <a:ext cx="2743200" cy="2757488"/>
          </a:xfrm>
          <a:custGeom>
            <a:avLst/>
            <a:gdLst>
              <a:gd name="T0" fmla="*/ 945 w 960"/>
              <a:gd name="T1" fmla="*/ 559 h 965"/>
              <a:gd name="T2" fmla="*/ 875 w 960"/>
              <a:gd name="T3" fmla="*/ 480 h 965"/>
              <a:gd name="T4" fmla="*/ 911 w 960"/>
              <a:gd name="T5" fmla="*/ 455 h 965"/>
              <a:gd name="T6" fmla="*/ 946 w 960"/>
              <a:gd name="T7" fmla="*/ 405 h 965"/>
              <a:gd name="T8" fmla="*/ 956 w 960"/>
              <a:gd name="T9" fmla="*/ 328 h 965"/>
              <a:gd name="T10" fmla="*/ 905 w 960"/>
              <a:gd name="T11" fmla="*/ 230 h 965"/>
              <a:gd name="T12" fmla="*/ 860 w 960"/>
              <a:gd name="T13" fmla="*/ 204 h 965"/>
              <a:gd name="T14" fmla="*/ 822 w 960"/>
              <a:gd name="T15" fmla="*/ 193 h 965"/>
              <a:gd name="T16" fmla="*/ 766 w 960"/>
              <a:gd name="T17" fmla="*/ 192 h 965"/>
              <a:gd name="T18" fmla="*/ 765 w 960"/>
              <a:gd name="T19" fmla="*/ 110 h 965"/>
              <a:gd name="T20" fmla="*/ 719 w 960"/>
              <a:gd name="T21" fmla="*/ 40 h 965"/>
              <a:gd name="T22" fmla="*/ 628 w 960"/>
              <a:gd name="T23" fmla="*/ 2 h 965"/>
              <a:gd name="T24" fmla="*/ 590 w 960"/>
              <a:gd name="T25" fmla="*/ 3 h 965"/>
              <a:gd name="T26" fmla="*/ 573 w 960"/>
              <a:gd name="T27" fmla="*/ 8 h 965"/>
              <a:gd name="T28" fmla="*/ 549 w 960"/>
              <a:gd name="T29" fmla="*/ 18 h 965"/>
              <a:gd name="T30" fmla="*/ 479 w 960"/>
              <a:gd name="T31" fmla="*/ 79 h 965"/>
              <a:gd name="T32" fmla="*/ 421 w 960"/>
              <a:gd name="T33" fmla="*/ 22 h 965"/>
              <a:gd name="T34" fmla="*/ 360 w 960"/>
              <a:gd name="T35" fmla="*/ 3 h 965"/>
              <a:gd name="T36" fmla="*/ 266 w 960"/>
              <a:gd name="T37" fmla="*/ 23 h 965"/>
              <a:gd name="T38" fmla="*/ 212 w 960"/>
              <a:gd name="T39" fmla="*/ 82 h 965"/>
              <a:gd name="T40" fmla="*/ 196 w 960"/>
              <a:gd name="T41" fmla="*/ 122 h 965"/>
              <a:gd name="T42" fmla="*/ 200 w 960"/>
              <a:gd name="T43" fmla="*/ 203 h 965"/>
              <a:gd name="T44" fmla="*/ 155 w 960"/>
              <a:gd name="T45" fmla="*/ 195 h 965"/>
              <a:gd name="T46" fmla="*/ 66 w 960"/>
              <a:gd name="T47" fmla="*/ 223 h 965"/>
              <a:gd name="T48" fmla="*/ 2 w 960"/>
              <a:gd name="T49" fmla="*/ 326 h 965"/>
              <a:gd name="T50" fmla="*/ 2 w 960"/>
              <a:gd name="T51" fmla="*/ 374 h 965"/>
              <a:gd name="T52" fmla="*/ 8 w 960"/>
              <a:gd name="T53" fmla="*/ 397 h 965"/>
              <a:gd name="T54" fmla="*/ 85 w 960"/>
              <a:gd name="T55" fmla="*/ 486 h 965"/>
              <a:gd name="T56" fmla="*/ 29 w 960"/>
              <a:gd name="T57" fmla="*/ 534 h 965"/>
              <a:gd name="T58" fmla="*/ 4 w 960"/>
              <a:gd name="T59" fmla="*/ 593 h 965"/>
              <a:gd name="T60" fmla="*/ 30 w 960"/>
              <a:gd name="T61" fmla="*/ 711 h 965"/>
              <a:gd name="T62" fmla="*/ 77 w 960"/>
              <a:gd name="T63" fmla="*/ 751 h 965"/>
              <a:gd name="T64" fmla="*/ 121 w 960"/>
              <a:gd name="T65" fmla="*/ 771 h 965"/>
              <a:gd name="T66" fmla="*/ 172 w 960"/>
              <a:gd name="T67" fmla="*/ 771 h 965"/>
              <a:gd name="T68" fmla="*/ 189 w 960"/>
              <a:gd name="T69" fmla="*/ 830 h 965"/>
              <a:gd name="T70" fmla="*/ 206 w 960"/>
              <a:gd name="T71" fmla="*/ 872 h 965"/>
              <a:gd name="T72" fmla="*/ 420 w 960"/>
              <a:gd name="T73" fmla="*/ 932 h 965"/>
              <a:gd name="T74" fmla="*/ 441 w 960"/>
              <a:gd name="T75" fmla="*/ 926 h 965"/>
              <a:gd name="T76" fmla="*/ 496 w 960"/>
              <a:gd name="T77" fmla="*/ 910 h 965"/>
              <a:gd name="T78" fmla="*/ 557 w 960"/>
              <a:gd name="T79" fmla="*/ 953 h 965"/>
              <a:gd name="T80" fmla="*/ 671 w 960"/>
              <a:gd name="T81" fmla="*/ 952 h 965"/>
              <a:gd name="T82" fmla="*/ 724 w 960"/>
              <a:gd name="T83" fmla="*/ 916 h 965"/>
              <a:gd name="T84" fmla="*/ 764 w 960"/>
              <a:gd name="T85" fmla="*/ 825 h 965"/>
              <a:gd name="T86" fmla="*/ 765 w 960"/>
              <a:gd name="T87" fmla="*/ 765 h 965"/>
              <a:gd name="T88" fmla="*/ 846 w 960"/>
              <a:gd name="T89" fmla="*/ 764 h 965"/>
              <a:gd name="T90" fmla="*/ 918 w 960"/>
              <a:gd name="T91" fmla="*/ 719 h 965"/>
              <a:gd name="T92" fmla="*/ 957 w 960"/>
              <a:gd name="T93" fmla="*/ 627 h 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60" h="965">
                <a:moveTo>
                  <a:pt x="958" y="613"/>
                </a:moveTo>
                <a:cubicBezTo>
                  <a:pt x="955" y="601"/>
                  <a:pt x="960" y="588"/>
                  <a:pt x="951" y="578"/>
                </a:cubicBezTo>
                <a:cubicBezTo>
                  <a:pt x="953" y="570"/>
                  <a:pt x="948" y="565"/>
                  <a:pt x="945" y="559"/>
                </a:cubicBezTo>
                <a:cubicBezTo>
                  <a:pt x="941" y="549"/>
                  <a:pt x="937" y="538"/>
                  <a:pt x="929" y="529"/>
                </a:cubicBezTo>
                <a:cubicBezTo>
                  <a:pt x="922" y="522"/>
                  <a:pt x="918" y="513"/>
                  <a:pt x="910" y="506"/>
                </a:cubicBezTo>
                <a:cubicBezTo>
                  <a:pt x="899" y="497"/>
                  <a:pt x="887" y="488"/>
                  <a:pt x="875" y="480"/>
                </a:cubicBezTo>
                <a:cubicBezTo>
                  <a:pt x="876" y="478"/>
                  <a:pt x="879" y="478"/>
                  <a:pt x="881" y="478"/>
                </a:cubicBezTo>
                <a:cubicBezTo>
                  <a:pt x="890" y="475"/>
                  <a:pt x="896" y="466"/>
                  <a:pt x="904" y="461"/>
                </a:cubicBezTo>
                <a:cubicBezTo>
                  <a:pt x="906" y="459"/>
                  <a:pt x="910" y="458"/>
                  <a:pt x="911" y="455"/>
                </a:cubicBezTo>
                <a:cubicBezTo>
                  <a:pt x="917" y="447"/>
                  <a:pt x="925" y="440"/>
                  <a:pt x="930" y="432"/>
                </a:cubicBezTo>
                <a:cubicBezTo>
                  <a:pt x="932" y="429"/>
                  <a:pt x="932" y="425"/>
                  <a:pt x="935" y="423"/>
                </a:cubicBezTo>
                <a:cubicBezTo>
                  <a:pt x="941" y="418"/>
                  <a:pt x="944" y="411"/>
                  <a:pt x="946" y="405"/>
                </a:cubicBezTo>
                <a:cubicBezTo>
                  <a:pt x="948" y="394"/>
                  <a:pt x="954" y="385"/>
                  <a:pt x="954" y="373"/>
                </a:cubicBezTo>
                <a:cubicBezTo>
                  <a:pt x="955" y="364"/>
                  <a:pt x="958" y="356"/>
                  <a:pt x="958" y="346"/>
                </a:cubicBezTo>
                <a:cubicBezTo>
                  <a:pt x="958" y="340"/>
                  <a:pt x="957" y="334"/>
                  <a:pt x="956" y="328"/>
                </a:cubicBezTo>
                <a:cubicBezTo>
                  <a:pt x="954" y="314"/>
                  <a:pt x="951" y="300"/>
                  <a:pt x="946" y="286"/>
                </a:cubicBezTo>
                <a:cubicBezTo>
                  <a:pt x="943" y="279"/>
                  <a:pt x="941" y="272"/>
                  <a:pt x="937" y="266"/>
                </a:cubicBezTo>
                <a:cubicBezTo>
                  <a:pt x="927" y="254"/>
                  <a:pt x="918" y="240"/>
                  <a:pt x="905" y="230"/>
                </a:cubicBezTo>
                <a:cubicBezTo>
                  <a:pt x="898" y="225"/>
                  <a:pt x="892" y="217"/>
                  <a:pt x="882" y="214"/>
                </a:cubicBezTo>
                <a:cubicBezTo>
                  <a:pt x="877" y="213"/>
                  <a:pt x="872" y="208"/>
                  <a:pt x="867" y="206"/>
                </a:cubicBezTo>
                <a:cubicBezTo>
                  <a:pt x="864" y="206"/>
                  <a:pt x="862" y="205"/>
                  <a:pt x="860" y="204"/>
                </a:cubicBezTo>
                <a:cubicBezTo>
                  <a:pt x="854" y="197"/>
                  <a:pt x="845" y="197"/>
                  <a:pt x="838" y="195"/>
                </a:cubicBezTo>
                <a:cubicBezTo>
                  <a:pt x="835" y="194"/>
                  <a:pt x="832" y="194"/>
                  <a:pt x="829" y="194"/>
                </a:cubicBezTo>
                <a:cubicBezTo>
                  <a:pt x="826" y="194"/>
                  <a:pt x="824" y="194"/>
                  <a:pt x="822" y="193"/>
                </a:cubicBezTo>
                <a:cubicBezTo>
                  <a:pt x="816" y="192"/>
                  <a:pt x="810" y="191"/>
                  <a:pt x="804" y="192"/>
                </a:cubicBezTo>
                <a:cubicBezTo>
                  <a:pt x="793" y="193"/>
                  <a:pt x="781" y="195"/>
                  <a:pt x="769" y="196"/>
                </a:cubicBezTo>
                <a:cubicBezTo>
                  <a:pt x="765" y="197"/>
                  <a:pt x="764" y="194"/>
                  <a:pt x="766" y="192"/>
                </a:cubicBezTo>
                <a:cubicBezTo>
                  <a:pt x="770" y="182"/>
                  <a:pt x="768" y="172"/>
                  <a:pt x="771" y="162"/>
                </a:cubicBezTo>
                <a:cubicBezTo>
                  <a:pt x="771" y="160"/>
                  <a:pt x="772" y="158"/>
                  <a:pt x="771" y="156"/>
                </a:cubicBezTo>
                <a:cubicBezTo>
                  <a:pt x="770" y="141"/>
                  <a:pt x="768" y="126"/>
                  <a:pt x="765" y="110"/>
                </a:cubicBezTo>
                <a:cubicBezTo>
                  <a:pt x="763" y="105"/>
                  <a:pt x="763" y="99"/>
                  <a:pt x="760" y="95"/>
                </a:cubicBezTo>
                <a:cubicBezTo>
                  <a:pt x="753" y="86"/>
                  <a:pt x="750" y="74"/>
                  <a:pt x="742" y="65"/>
                </a:cubicBezTo>
                <a:cubicBezTo>
                  <a:pt x="735" y="57"/>
                  <a:pt x="729" y="47"/>
                  <a:pt x="719" y="40"/>
                </a:cubicBezTo>
                <a:cubicBezTo>
                  <a:pt x="706" y="29"/>
                  <a:pt x="693" y="21"/>
                  <a:pt x="678" y="13"/>
                </a:cubicBezTo>
                <a:cubicBezTo>
                  <a:pt x="665" y="7"/>
                  <a:pt x="652" y="3"/>
                  <a:pt x="638" y="2"/>
                </a:cubicBezTo>
                <a:cubicBezTo>
                  <a:pt x="635" y="2"/>
                  <a:pt x="631" y="2"/>
                  <a:pt x="628" y="2"/>
                </a:cubicBezTo>
                <a:cubicBezTo>
                  <a:pt x="623" y="2"/>
                  <a:pt x="618" y="0"/>
                  <a:pt x="613" y="1"/>
                </a:cubicBezTo>
                <a:cubicBezTo>
                  <a:pt x="606" y="1"/>
                  <a:pt x="600" y="2"/>
                  <a:pt x="593" y="3"/>
                </a:cubicBezTo>
                <a:cubicBezTo>
                  <a:pt x="592" y="3"/>
                  <a:pt x="591" y="3"/>
                  <a:pt x="590" y="3"/>
                </a:cubicBezTo>
                <a:cubicBezTo>
                  <a:pt x="587" y="3"/>
                  <a:pt x="584" y="3"/>
                  <a:pt x="583" y="4"/>
                </a:cubicBezTo>
                <a:cubicBezTo>
                  <a:pt x="580" y="8"/>
                  <a:pt x="577" y="8"/>
                  <a:pt x="574" y="8"/>
                </a:cubicBezTo>
                <a:cubicBezTo>
                  <a:pt x="574" y="8"/>
                  <a:pt x="573" y="8"/>
                  <a:pt x="573" y="8"/>
                </a:cubicBezTo>
                <a:cubicBezTo>
                  <a:pt x="570" y="8"/>
                  <a:pt x="568" y="9"/>
                  <a:pt x="567" y="10"/>
                </a:cubicBezTo>
                <a:cubicBezTo>
                  <a:pt x="566" y="11"/>
                  <a:pt x="565" y="13"/>
                  <a:pt x="563" y="13"/>
                </a:cubicBezTo>
                <a:cubicBezTo>
                  <a:pt x="558" y="13"/>
                  <a:pt x="554" y="17"/>
                  <a:pt x="549" y="18"/>
                </a:cubicBezTo>
                <a:cubicBezTo>
                  <a:pt x="533" y="24"/>
                  <a:pt x="520" y="36"/>
                  <a:pt x="509" y="47"/>
                </a:cubicBezTo>
                <a:cubicBezTo>
                  <a:pt x="498" y="58"/>
                  <a:pt x="490" y="71"/>
                  <a:pt x="481" y="83"/>
                </a:cubicBezTo>
                <a:cubicBezTo>
                  <a:pt x="478" y="83"/>
                  <a:pt x="480" y="81"/>
                  <a:pt x="479" y="79"/>
                </a:cubicBezTo>
                <a:cubicBezTo>
                  <a:pt x="474" y="70"/>
                  <a:pt x="467" y="62"/>
                  <a:pt x="461" y="54"/>
                </a:cubicBezTo>
                <a:cubicBezTo>
                  <a:pt x="459" y="52"/>
                  <a:pt x="458" y="50"/>
                  <a:pt x="456" y="47"/>
                </a:cubicBezTo>
                <a:cubicBezTo>
                  <a:pt x="445" y="38"/>
                  <a:pt x="432" y="30"/>
                  <a:pt x="421" y="22"/>
                </a:cubicBezTo>
                <a:cubicBezTo>
                  <a:pt x="416" y="18"/>
                  <a:pt x="411" y="14"/>
                  <a:pt x="405" y="13"/>
                </a:cubicBezTo>
                <a:cubicBezTo>
                  <a:pt x="398" y="12"/>
                  <a:pt x="392" y="9"/>
                  <a:pt x="385" y="7"/>
                </a:cubicBezTo>
                <a:cubicBezTo>
                  <a:pt x="377" y="5"/>
                  <a:pt x="368" y="5"/>
                  <a:pt x="360" y="3"/>
                </a:cubicBezTo>
                <a:cubicBezTo>
                  <a:pt x="349" y="0"/>
                  <a:pt x="339" y="2"/>
                  <a:pt x="329" y="3"/>
                </a:cubicBezTo>
                <a:cubicBezTo>
                  <a:pt x="314" y="5"/>
                  <a:pt x="300" y="8"/>
                  <a:pt x="287" y="14"/>
                </a:cubicBezTo>
                <a:cubicBezTo>
                  <a:pt x="280" y="16"/>
                  <a:pt x="272" y="19"/>
                  <a:pt x="266" y="23"/>
                </a:cubicBezTo>
                <a:cubicBezTo>
                  <a:pt x="258" y="28"/>
                  <a:pt x="251" y="35"/>
                  <a:pt x="244" y="41"/>
                </a:cubicBezTo>
                <a:cubicBezTo>
                  <a:pt x="241" y="45"/>
                  <a:pt x="237" y="47"/>
                  <a:pt x="234" y="51"/>
                </a:cubicBezTo>
                <a:cubicBezTo>
                  <a:pt x="226" y="61"/>
                  <a:pt x="216" y="70"/>
                  <a:pt x="212" y="82"/>
                </a:cubicBezTo>
                <a:cubicBezTo>
                  <a:pt x="211" y="84"/>
                  <a:pt x="208" y="84"/>
                  <a:pt x="209" y="86"/>
                </a:cubicBezTo>
                <a:cubicBezTo>
                  <a:pt x="209" y="92"/>
                  <a:pt x="205" y="97"/>
                  <a:pt x="203" y="102"/>
                </a:cubicBezTo>
                <a:cubicBezTo>
                  <a:pt x="202" y="109"/>
                  <a:pt x="198" y="115"/>
                  <a:pt x="196" y="122"/>
                </a:cubicBezTo>
                <a:cubicBezTo>
                  <a:pt x="195" y="128"/>
                  <a:pt x="195" y="135"/>
                  <a:pt x="194" y="141"/>
                </a:cubicBezTo>
                <a:cubicBezTo>
                  <a:pt x="192" y="153"/>
                  <a:pt x="193" y="164"/>
                  <a:pt x="195" y="176"/>
                </a:cubicBezTo>
                <a:cubicBezTo>
                  <a:pt x="197" y="185"/>
                  <a:pt x="197" y="194"/>
                  <a:pt x="200" y="203"/>
                </a:cubicBezTo>
                <a:cubicBezTo>
                  <a:pt x="197" y="204"/>
                  <a:pt x="196" y="201"/>
                  <a:pt x="194" y="201"/>
                </a:cubicBezTo>
                <a:cubicBezTo>
                  <a:pt x="184" y="197"/>
                  <a:pt x="174" y="198"/>
                  <a:pt x="164" y="196"/>
                </a:cubicBezTo>
                <a:cubicBezTo>
                  <a:pt x="161" y="195"/>
                  <a:pt x="158" y="195"/>
                  <a:pt x="155" y="195"/>
                </a:cubicBezTo>
                <a:cubicBezTo>
                  <a:pt x="141" y="196"/>
                  <a:pt x="127" y="199"/>
                  <a:pt x="112" y="201"/>
                </a:cubicBezTo>
                <a:cubicBezTo>
                  <a:pt x="107" y="202"/>
                  <a:pt x="100" y="203"/>
                  <a:pt x="96" y="206"/>
                </a:cubicBezTo>
                <a:cubicBezTo>
                  <a:pt x="86" y="213"/>
                  <a:pt x="75" y="216"/>
                  <a:pt x="66" y="223"/>
                </a:cubicBezTo>
                <a:cubicBezTo>
                  <a:pt x="57" y="231"/>
                  <a:pt x="47" y="237"/>
                  <a:pt x="40" y="247"/>
                </a:cubicBezTo>
                <a:cubicBezTo>
                  <a:pt x="29" y="260"/>
                  <a:pt x="21" y="273"/>
                  <a:pt x="13" y="288"/>
                </a:cubicBezTo>
                <a:cubicBezTo>
                  <a:pt x="7" y="300"/>
                  <a:pt x="3" y="312"/>
                  <a:pt x="2" y="326"/>
                </a:cubicBezTo>
                <a:cubicBezTo>
                  <a:pt x="2" y="330"/>
                  <a:pt x="3" y="334"/>
                  <a:pt x="2" y="337"/>
                </a:cubicBezTo>
                <a:cubicBezTo>
                  <a:pt x="0" y="342"/>
                  <a:pt x="1" y="347"/>
                  <a:pt x="1" y="352"/>
                </a:cubicBezTo>
                <a:cubicBezTo>
                  <a:pt x="1" y="359"/>
                  <a:pt x="2" y="367"/>
                  <a:pt x="2" y="374"/>
                </a:cubicBezTo>
                <a:cubicBezTo>
                  <a:pt x="3" y="377"/>
                  <a:pt x="2" y="382"/>
                  <a:pt x="4" y="383"/>
                </a:cubicBezTo>
                <a:cubicBezTo>
                  <a:pt x="9" y="386"/>
                  <a:pt x="7" y="390"/>
                  <a:pt x="7" y="394"/>
                </a:cubicBezTo>
                <a:cubicBezTo>
                  <a:pt x="8" y="395"/>
                  <a:pt x="7" y="396"/>
                  <a:pt x="8" y="397"/>
                </a:cubicBezTo>
                <a:cubicBezTo>
                  <a:pt x="15" y="404"/>
                  <a:pt x="16" y="413"/>
                  <a:pt x="20" y="421"/>
                </a:cubicBezTo>
                <a:cubicBezTo>
                  <a:pt x="26" y="436"/>
                  <a:pt x="36" y="446"/>
                  <a:pt x="46" y="457"/>
                </a:cubicBezTo>
                <a:cubicBezTo>
                  <a:pt x="57" y="468"/>
                  <a:pt x="70" y="477"/>
                  <a:pt x="85" y="486"/>
                </a:cubicBezTo>
                <a:cubicBezTo>
                  <a:pt x="71" y="488"/>
                  <a:pt x="64" y="497"/>
                  <a:pt x="55" y="504"/>
                </a:cubicBezTo>
                <a:cubicBezTo>
                  <a:pt x="52" y="506"/>
                  <a:pt x="49" y="507"/>
                  <a:pt x="47" y="510"/>
                </a:cubicBezTo>
                <a:cubicBezTo>
                  <a:pt x="42" y="519"/>
                  <a:pt x="34" y="525"/>
                  <a:pt x="29" y="534"/>
                </a:cubicBezTo>
                <a:cubicBezTo>
                  <a:pt x="27" y="536"/>
                  <a:pt x="27" y="539"/>
                  <a:pt x="25" y="541"/>
                </a:cubicBezTo>
                <a:cubicBezTo>
                  <a:pt x="18" y="548"/>
                  <a:pt x="14" y="556"/>
                  <a:pt x="12" y="565"/>
                </a:cubicBezTo>
                <a:cubicBezTo>
                  <a:pt x="10" y="574"/>
                  <a:pt x="5" y="583"/>
                  <a:pt x="4" y="593"/>
                </a:cubicBezTo>
                <a:cubicBezTo>
                  <a:pt x="2" y="605"/>
                  <a:pt x="0" y="616"/>
                  <a:pt x="1" y="629"/>
                </a:cubicBezTo>
                <a:cubicBezTo>
                  <a:pt x="3" y="645"/>
                  <a:pt x="6" y="661"/>
                  <a:pt x="12" y="677"/>
                </a:cubicBezTo>
                <a:cubicBezTo>
                  <a:pt x="16" y="689"/>
                  <a:pt x="21" y="701"/>
                  <a:pt x="30" y="711"/>
                </a:cubicBezTo>
                <a:cubicBezTo>
                  <a:pt x="33" y="714"/>
                  <a:pt x="37" y="716"/>
                  <a:pt x="39" y="720"/>
                </a:cubicBezTo>
                <a:cubicBezTo>
                  <a:pt x="40" y="724"/>
                  <a:pt x="44" y="729"/>
                  <a:pt x="47" y="730"/>
                </a:cubicBezTo>
                <a:cubicBezTo>
                  <a:pt x="58" y="736"/>
                  <a:pt x="63" y="749"/>
                  <a:pt x="77" y="751"/>
                </a:cubicBezTo>
                <a:cubicBezTo>
                  <a:pt x="81" y="752"/>
                  <a:pt x="85" y="758"/>
                  <a:pt x="91" y="758"/>
                </a:cubicBezTo>
                <a:cubicBezTo>
                  <a:pt x="93" y="759"/>
                  <a:pt x="96" y="760"/>
                  <a:pt x="98" y="762"/>
                </a:cubicBezTo>
                <a:cubicBezTo>
                  <a:pt x="105" y="768"/>
                  <a:pt x="113" y="769"/>
                  <a:pt x="121" y="771"/>
                </a:cubicBezTo>
                <a:cubicBezTo>
                  <a:pt x="123" y="771"/>
                  <a:pt x="125" y="771"/>
                  <a:pt x="127" y="771"/>
                </a:cubicBezTo>
                <a:cubicBezTo>
                  <a:pt x="130" y="771"/>
                  <a:pt x="132" y="771"/>
                  <a:pt x="134" y="771"/>
                </a:cubicBezTo>
                <a:cubicBezTo>
                  <a:pt x="147" y="775"/>
                  <a:pt x="160" y="772"/>
                  <a:pt x="172" y="771"/>
                </a:cubicBezTo>
                <a:cubicBezTo>
                  <a:pt x="179" y="771"/>
                  <a:pt x="186" y="769"/>
                  <a:pt x="194" y="769"/>
                </a:cubicBezTo>
                <a:cubicBezTo>
                  <a:pt x="191" y="778"/>
                  <a:pt x="190" y="786"/>
                  <a:pt x="189" y="795"/>
                </a:cubicBezTo>
                <a:cubicBezTo>
                  <a:pt x="186" y="807"/>
                  <a:pt x="188" y="818"/>
                  <a:pt x="189" y="830"/>
                </a:cubicBezTo>
                <a:cubicBezTo>
                  <a:pt x="190" y="837"/>
                  <a:pt x="193" y="844"/>
                  <a:pt x="193" y="851"/>
                </a:cubicBezTo>
                <a:cubicBezTo>
                  <a:pt x="194" y="857"/>
                  <a:pt x="196" y="862"/>
                  <a:pt x="200" y="866"/>
                </a:cubicBezTo>
                <a:cubicBezTo>
                  <a:pt x="202" y="868"/>
                  <a:pt x="204" y="870"/>
                  <a:pt x="206" y="872"/>
                </a:cubicBezTo>
                <a:cubicBezTo>
                  <a:pt x="227" y="887"/>
                  <a:pt x="250" y="897"/>
                  <a:pt x="273" y="905"/>
                </a:cubicBezTo>
                <a:cubicBezTo>
                  <a:pt x="296" y="914"/>
                  <a:pt x="318" y="920"/>
                  <a:pt x="342" y="925"/>
                </a:cubicBezTo>
                <a:cubicBezTo>
                  <a:pt x="367" y="931"/>
                  <a:pt x="393" y="937"/>
                  <a:pt x="420" y="932"/>
                </a:cubicBezTo>
                <a:cubicBezTo>
                  <a:pt x="426" y="931"/>
                  <a:pt x="432" y="933"/>
                  <a:pt x="438" y="928"/>
                </a:cubicBezTo>
                <a:cubicBezTo>
                  <a:pt x="438" y="928"/>
                  <a:pt x="438" y="928"/>
                  <a:pt x="438" y="928"/>
                </a:cubicBezTo>
                <a:cubicBezTo>
                  <a:pt x="439" y="927"/>
                  <a:pt x="440" y="927"/>
                  <a:pt x="441" y="926"/>
                </a:cubicBezTo>
                <a:cubicBezTo>
                  <a:pt x="457" y="914"/>
                  <a:pt x="466" y="897"/>
                  <a:pt x="477" y="882"/>
                </a:cubicBezTo>
                <a:cubicBezTo>
                  <a:pt x="480" y="882"/>
                  <a:pt x="479" y="885"/>
                  <a:pt x="479" y="886"/>
                </a:cubicBezTo>
                <a:cubicBezTo>
                  <a:pt x="484" y="895"/>
                  <a:pt x="490" y="903"/>
                  <a:pt x="496" y="910"/>
                </a:cubicBezTo>
                <a:cubicBezTo>
                  <a:pt x="505" y="921"/>
                  <a:pt x="517" y="929"/>
                  <a:pt x="528" y="937"/>
                </a:cubicBezTo>
                <a:cubicBezTo>
                  <a:pt x="529" y="939"/>
                  <a:pt x="531" y="937"/>
                  <a:pt x="533" y="939"/>
                </a:cubicBezTo>
                <a:cubicBezTo>
                  <a:pt x="540" y="946"/>
                  <a:pt x="548" y="950"/>
                  <a:pt x="557" y="953"/>
                </a:cubicBezTo>
                <a:cubicBezTo>
                  <a:pt x="571" y="958"/>
                  <a:pt x="585" y="960"/>
                  <a:pt x="599" y="963"/>
                </a:cubicBezTo>
                <a:cubicBezTo>
                  <a:pt x="610" y="965"/>
                  <a:pt x="621" y="963"/>
                  <a:pt x="631" y="962"/>
                </a:cubicBezTo>
                <a:cubicBezTo>
                  <a:pt x="645" y="960"/>
                  <a:pt x="658" y="957"/>
                  <a:pt x="671" y="952"/>
                </a:cubicBezTo>
                <a:cubicBezTo>
                  <a:pt x="678" y="949"/>
                  <a:pt x="686" y="947"/>
                  <a:pt x="692" y="943"/>
                </a:cubicBezTo>
                <a:cubicBezTo>
                  <a:pt x="700" y="937"/>
                  <a:pt x="708" y="931"/>
                  <a:pt x="715" y="924"/>
                </a:cubicBezTo>
                <a:cubicBezTo>
                  <a:pt x="718" y="921"/>
                  <a:pt x="722" y="920"/>
                  <a:pt x="724" y="916"/>
                </a:cubicBezTo>
                <a:cubicBezTo>
                  <a:pt x="729" y="906"/>
                  <a:pt x="742" y="900"/>
                  <a:pt x="743" y="887"/>
                </a:cubicBezTo>
                <a:cubicBezTo>
                  <a:pt x="750" y="883"/>
                  <a:pt x="750" y="876"/>
                  <a:pt x="753" y="870"/>
                </a:cubicBezTo>
                <a:cubicBezTo>
                  <a:pt x="758" y="855"/>
                  <a:pt x="764" y="841"/>
                  <a:pt x="764" y="825"/>
                </a:cubicBezTo>
                <a:cubicBezTo>
                  <a:pt x="765" y="811"/>
                  <a:pt x="765" y="798"/>
                  <a:pt x="762" y="784"/>
                </a:cubicBezTo>
                <a:cubicBezTo>
                  <a:pt x="761" y="777"/>
                  <a:pt x="760" y="769"/>
                  <a:pt x="758" y="762"/>
                </a:cubicBezTo>
                <a:cubicBezTo>
                  <a:pt x="761" y="762"/>
                  <a:pt x="763" y="764"/>
                  <a:pt x="765" y="765"/>
                </a:cubicBezTo>
                <a:cubicBezTo>
                  <a:pt x="774" y="769"/>
                  <a:pt x="785" y="768"/>
                  <a:pt x="795" y="770"/>
                </a:cubicBezTo>
                <a:cubicBezTo>
                  <a:pt x="797" y="770"/>
                  <a:pt x="800" y="771"/>
                  <a:pt x="803" y="771"/>
                </a:cubicBezTo>
                <a:cubicBezTo>
                  <a:pt x="817" y="770"/>
                  <a:pt x="832" y="766"/>
                  <a:pt x="846" y="764"/>
                </a:cubicBezTo>
                <a:cubicBezTo>
                  <a:pt x="852" y="763"/>
                  <a:pt x="858" y="762"/>
                  <a:pt x="863" y="759"/>
                </a:cubicBezTo>
                <a:cubicBezTo>
                  <a:pt x="872" y="752"/>
                  <a:pt x="884" y="750"/>
                  <a:pt x="893" y="742"/>
                </a:cubicBezTo>
                <a:cubicBezTo>
                  <a:pt x="901" y="734"/>
                  <a:pt x="911" y="729"/>
                  <a:pt x="918" y="719"/>
                </a:cubicBezTo>
                <a:cubicBezTo>
                  <a:pt x="929" y="706"/>
                  <a:pt x="938" y="692"/>
                  <a:pt x="945" y="677"/>
                </a:cubicBezTo>
                <a:cubicBezTo>
                  <a:pt x="953" y="662"/>
                  <a:pt x="957" y="647"/>
                  <a:pt x="956" y="630"/>
                </a:cubicBezTo>
                <a:cubicBezTo>
                  <a:pt x="956" y="629"/>
                  <a:pt x="956" y="628"/>
                  <a:pt x="957" y="627"/>
                </a:cubicBezTo>
                <a:cubicBezTo>
                  <a:pt x="957" y="622"/>
                  <a:pt x="959" y="617"/>
                  <a:pt x="958" y="613"/>
                </a:cubicBezTo>
              </a:path>
            </a:pathLst>
          </a:custGeom>
          <a:solidFill>
            <a:srgbClr val="38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76">
            <a:extLst>
              <a:ext uri="{FF2B5EF4-FFF2-40B4-BE49-F238E27FC236}">
                <a16:creationId xmlns:a16="http://schemas.microsoft.com/office/drawing/2014/main" id="{AEAD955A-48C6-442B-87DD-FEBF2A36E8B0}"/>
              </a:ext>
            </a:extLst>
          </p:cNvPr>
          <p:cNvSpPr>
            <a:spLocks/>
          </p:cNvSpPr>
          <p:nvPr/>
        </p:nvSpPr>
        <p:spPr bwMode="auto">
          <a:xfrm>
            <a:off x="6718301" y="3971925"/>
            <a:ext cx="2744788" cy="2757488"/>
          </a:xfrm>
          <a:custGeom>
            <a:avLst/>
            <a:gdLst>
              <a:gd name="T0" fmla="*/ 929 w 960"/>
              <a:gd name="T1" fmla="*/ 529 h 965"/>
              <a:gd name="T2" fmla="*/ 881 w 960"/>
              <a:gd name="T3" fmla="*/ 478 h 965"/>
              <a:gd name="T4" fmla="*/ 930 w 960"/>
              <a:gd name="T5" fmla="*/ 432 h 965"/>
              <a:gd name="T6" fmla="*/ 954 w 960"/>
              <a:gd name="T7" fmla="*/ 373 h 965"/>
              <a:gd name="T8" fmla="*/ 946 w 960"/>
              <a:gd name="T9" fmla="*/ 286 h 965"/>
              <a:gd name="T10" fmla="*/ 882 w 960"/>
              <a:gd name="T11" fmla="*/ 214 h 965"/>
              <a:gd name="T12" fmla="*/ 838 w 960"/>
              <a:gd name="T13" fmla="*/ 195 h 965"/>
              <a:gd name="T14" fmla="*/ 804 w 960"/>
              <a:gd name="T15" fmla="*/ 192 h 965"/>
              <a:gd name="T16" fmla="*/ 771 w 960"/>
              <a:gd name="T17" fmla="*/ 162 h 965"/>
              <a:gd name="T18" fmla="*/ 760 w 960"/>
              <a:gd name="T19" fmla="*/ 95 h 965"/>
              <a:gd name="T20" fmla="*/ 678 w 960"/>
              <a:gd name="T21" fmla="*/ 13 h 965"/>
              <a:gd name="T22" fmla="*/ 613 w 960"/>
              <a:gd name="T23" fmla="*/ 1 h 965"/>
              <a:gd name="T24" fmla="*/ 583 w 960"/>
              <a:gd name="T25" fmla="*/ 4 h 965"/>
              <a:gd name="T26" fmla="*/ 567 w 960"/>
              <a:gd name="T27" fmla="*/ 10 h 965"/>
              <a:gd name="T28" fmla="*/ 509 w 960"/>
              <a:gd name="T29" fmla="*/ 47 h 965"/>
              <a:gd name="T30" fmla="*/ 461 w 960"/>
              <a:gd name="T31" fmla="*/ 54 h 965"/>
              <a:gd name="T32" fmla="*/ 405 w 960"/>
              <a:gd name="T33" fmla="*/ 13 h 965"/>
              <a:gd name="T34" fmla="*/ 329 w 960"/>
              <a:gd name="T35" fmla="*/ 3 h 965"/>
              <a:gd name="T36" fmla="*/ 244 w 960"/>
              <a:gd name="T37" fmla="*/ 41 h 965"/>
              <a:gd name="T38" fmla="*/ 209 w 960"/>
              <a:gd name="T39" fmla="*/ 86 h 965"/>
              <a:gd name="T40" fmla="*/ 194 w 960"/>
              <a:gd name="T41" fmla="*/ 141 h 965"/>
              <a:gd name="T42" fmla="*/ 194 w 960"/>
              <a:gd name="T43" fmla="*/ 201 h 965"/>
              <a:gd name="T44" fmla="*/ 112 w 960"/>
              <a:gd name="T45" fmla="*/ 201 h 965"/>
              <a:gd name="T46" fmla="*/ 40 w 960"/>
              <a:gd name="T47" fmla="*/ 247 h 965"/>
              <a:gd name="T48" fmla="*/ 2 w 960"/>
              <a:gd name="T49" fmla="*/ 337 h 965"/>
              <a:gd name="T50" fmla="*/ 4 w 960"/>
              <a:gd name="T51" fmla="*/ 383 h 965"/>
              <a:gd name="T52" fmla="*/ 20 w 960"/>
              <a:gd name="T53" fmla="*/ 421 h 965"/>
              <a:gd name="T54" fmla="*/ 55 w 960"/>
              <a:gd name="T55" fmla="*/ 504 h 965"/>
              <a:gd name="T56" fmla="*/ 25 w 960"/>
              <a:gd name="T57" fmla="*/ 541 h 965"/>
              <a:gd name="T58" fmla="*/ 1 w 960"/>
              <a:gd name="T59" fmla="*/ 629 h 965"/>
              <a:gd name="T60" fmla="*/ 39 w 960"/>
              <a:gd name="T61" fmla="*/ 720 h 965"/>
              <a:gd name="T62" fmla="*/ 91 w 960"/>
              <a:gd name="T63" fmla="*/ 758 h 965"/>
              <a:gd name="T64" fmla="*/ 127 w 960"/>
              <a:gd name="T65" fmla="*/ 771 h 965"/>
              <a:gd name="T66" fmla="*/ 194 w 960"/>
              <a:gd name="T67" fmla="*/ 769 h 965"/>
              <a:gd name="T68" fmla="*/ 193 w 960"/>
              <a:gd name="T69" fmla="*/ 851 h 965"/>
              <a:gd name="T70" fmla="*/ 279 w 960"/>
              <a:gd name="T71" fmla="*/ 897 h 965"/>
              <a:gd name="T72" fmla="*/ 441 w 960"/>
              <a:gd name="T73" fmla="*/ 926 h 965"/>
              <a:gd name="T74" fmla="*/ 496 w 960"/>
              <a:gd name="T75" fmla="*/ 910 h 965"/>
              <a:gd name="T76" fmla="*/ 557 w 960"/>
              <a:gd name="T77" fmla="*/ 953 h 965"/>
              <a:gd name="T78" fmla="*/ 671 w 960"/>
              <a:gd name="T79" fmla="*/ 952 h 965"/>
              <a:gd name="T80" fmla="*/ 724 w 960"/>
              <a:gd name="T81" fmla="*/ 916 h 965"/>
              <a:gd name="T82" fmla="*/ 764 w 960"/>
              <a:gd name="T83" fmla="*/ 825 h 965"/>
              <a:gd name="T84" fmla="*/ 765 w 960"/>
              <a:gd name="T85" fmla="*/ 765 h 965"/>
              <a:gd name="T86" fmla="*/ 846 w 960"/>
              <a:gd name="T87" fmla="*/ 764 h 965"/>
              <a:gd name="T88" fmla="*/ 918 w 960"/>
              <a:gd name="T89" fmla="*/ 719 h 965"/>
              <a:gd name="T90" fmla="*/ 957 w 960"/>
              <a:gd name="T91" fmla="*/ 627 h 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60" h="965">
                <a:moveTo>
                  <a:pt x="951" y="578"/>
                </a:moveTo>
                <a:cubicBezTo>
                  <a:pt x="953" y="570"/>
                  <a:pt x="948" y="565"/>
                  <a:pt x="945" y="559"/>
                </a:cubicBezTo>
                <a:cubicBezTo>
                  <a:pt x="941" y="549"/>
                  <a:pt x="937" y="538"/>
                  <a:pt x="929" y="529"/>
                </a:cubicBezTo>
                <a:cubicBezTo>
                  <a:pt x="922" y="522"/>
                  <a:pt x="918" y="513"/>
                  <a:pt x="910" y="506"/>
                </a:cubicBezTo>
                <a:cubicBezTo>
                  <a:pt x="899" y="497"/>
                  <a:pt x="887" y="488"/>
                  <a:pt x="875" y="480"/>
                </a:cubicBezTo>
                <a:cubicBezTo>
                  <a:pt x="876" y="478"/>
                  <a:pt x="879" y="478"/>
                  <a:pt x="881" y="478"/>
                </a:cubicBezTo>
                <a:cubicBezTo>
                  <a:pt x="890" y="475"/>
                  <a:pt x="896" y="466"/>
                  <a:pt x="904" y="461"/>
                </a:cubicBezTo>
                <a:cubicBezTo>
                  <a:pt x="906" y="459"/>
                  <a:pt x="910" y="458"/>
                  <a:pt x="911" y="455"/>
                </a:cubicBezTo>
                <a:cubicBezTo>
                  <a:pt x="917" y="447"/>
                  <a:pt x="925" y="440"/>
                  <a:pt x="930" y="432"/>
                </a:cubicBezTo>
                <a:cubicBezTo>
                  <a:pt x="932" y="429"/>
                  <a:pt x="932" y="425"/>
                  <a:pt x="935" y="423"/>
                </a:cubicBezTo>
                <a:cubicBezTo>
                  <a:pt x="941" y="418"/>
                  <a:pt x="944" y="411"/>
                  <a:pt x="946" y="405"/>
                </a:cubicBezTo>
                <a:cubicBezTo>
                  <a:pt x="948" y="394"/>
                  <a:pt x="954" y="385"/>
                  <a:pt x="954" y="373"/>
                </a:cubicBezTo>
                <a:cubicBezTo>
                  <a:pt x="955" y="364"/>
                  <a:pt x="958" y="356"/>
                  <a:pt x="958" y="346"/>
                </a:cubicBezTo>
                <a:cubicBezTo>
                  <a:pt x="958" y="340"/>
                  <a:pt x="957" y="334"/>
                  <a:pt x="956" y="328"/>
                </a:cubicBezTo>
                <a:cubicBezTo>
                  <a:pt x="954" y="314"/>
                  <a:pt x="951" y="300"/>
                  <a:pt x="946" y="286"/>
                </a:cubicBezTo>
                <a:cubicBezTo>
                  <a:pt x="943" y="279"/>
                  <a:pt x="941" y="272"/>
                  <a:pt x="937" y="266"/>
                </a:cubicBezTo>
                <a:cubicBezTo>
                  <a:pt x="927" y="254"/>
                  <a:pt x="918" y="240"/>
                  <a:pt x="905" y="230"/>
                </a:cubicBezTo>
                <a:cubicBezTo>
                  <a:pt x="898" y="225"/>
                  <a:pt x="892" y="217"/>
                  <a:pt x="882" y="214"/>
                </a:cubicBezTo>
                <a:cubicBezTo>
                  <a:pt x="877" y="213"/>
                  <a:pt x="872" y="208"/>
                  <a:pt x="867" y="206"/>
                </a:cubicBezTo>
                <a:cubicBezTo>
                  <a:pt x="864" y="206"/>
                  <a:pt x="862" y="205"/>
                  <a:pt x="860" y="204"/>
                </a:cubicBezTo>
                <a:cubicBezTo>
                  <a:pt x="854" y="197"/>
                  <a:pt x="845" y="197"/>
                  <a:pt x="838" y="195"/>
                </a:cubicBezTo>
                <a:cubicBezTo>
                  <a:pt x="835" y="194"/>
                  <a:pt x="832" y="194"/>
                  <a:pt x="829" y="194"/>
                </a:cubicBezTo>
                <a:cubicBezTo>
                  <a:pt x="826" y="194"/>
                  <a:pt x="824" y="194"/>
                  <a:pt x="822" y="193"/>
                </a:cubicBezTo>
                <a:cubicBezTo>
                  <a:pt x="816" y="192"/>
                  <a:pt x="810" y="191"/>
                  <a:pt x="804" y="192"/>
                </a:cubicBezTo>
                <a:cubicBezTo>
                  <a:pt x="793" y="193"/>
                  <a:pt x="781" y="195"/>
                  <a:pt x="769" y="196"/>
                </a:cubicBezTo>
                <a:cubicBezTo>
                  <a:pt x="765" y="197"/>
                  <a:pt x="764" y="194"/>
                  <a:pt x="766" y="192"/>
                </a:cubicBezTo>
                <a:cubicBezTo>
                  <a:pt x="770" y="182"/>
                  <a:pt x="768" y="172"/>
                  <a:pt x="771" y="162"/>
                </a:cubicBezTo>
                <a:cubicBezTo>
                  <a:pt x="771" y="160"/>
                  <a:pt x="772" y="158"/>
                  <a:pt x="771" y="156"/>
                </a:cubicBezTo>
                <a:cubicBezTo>
                  <a:pt x="770" y="141"/>
                  <a:pt x="768" y="126"/>
                  <a:pt x="765" y="110"/>
                </a:cubicBezTo>
                <a:cubicBezTo>
                  <a:pt x="763" y="105"/>
                  <a:pt x="763" y="99"/>
                  <a:pt x="760" y="95"/>
                </a:cubicBezTo>
                <a:cubicBezTo>
                  <a:pt x="753" y="86"/>
                  <a:pt x="750" y="74"/>
                  <a:pt x="742" y="65"/>
                </a:cubicBezTo>
                <a:cubicBezTo>
                  <a:pt x="735" y="57"/>
                  <a:pt x="729" y="47"/>
                  <a:pt x="719" y="40"/>
                </a:cubicBezTo>
                <a:cubicBezTo>
                  <a:pt x="706" y="29"/>
                  <a:pt x="692" y="21"/>
                  <a:pt x="678" y="13"/>
                </a:cubicBezTo>
                <a:cubicBezTo>
                  <a:pt x="665" y="7"/>
                  <a:pt x="652" y="3"/>
                  <a:pt x="638" y="2"/>
                </a:cubicBezTo>
                <a:cubicBezTo>
                  <a:pt x="635" y="2"/>
                  <a:pt x="631" y="2"/>
                  <a:pt x="628" y="2"/>
                </a:cubicBezTo>
                <a:cubicBezTo>
                  <a:pt x="623" y="2"/>
                  <a:pt x="618" y="0"/>
                  <a:pt x="613" y="1"/>
                </a:cubicBezTo>
                <a:cubicBezTo>
                  <a:pt x="606" y="1"/>
                  <a:pt x="600" y="2"/>
                  <a:pt x="593" y="3"/>
                </a:cubicBezTo>
                <a:cubicBezTo>
                  <a:pt x="592" y="3"/>
                  <a:pt x="591" y="3"/>
                  <a:pt x="590" y="3"/>
                </a:cubicBezTo>
                <a:cubicBezTo>
                  <a:pt x="587" y="3"/>
                  <a:pt x="584" y="3"/>
                  <a:pt x="583" y="4"/>
                </a:cubicBezTo>
                <a:cubicBezTo>
                  <a:pt x="580" y="8"/>
                  <a:pt x="577" y="8"/>
                  <a:pt x="574" y="8"/>
                </a:cubicBezTo>
                <a:cubicBezTo>
                  <a:pt x="574" y="8"/>
                  <a:pt x="573" y="8"/>
                  <a:pt x="573" y="8"/>
                </a:cubicBezTo>
                <a:cubicBezTo>
                  <a:pt x="570" y="8"/>
                  <a:pt x="568" y="9"/>
                  <a:pt x="567" y="10"/>
                </a:cubicBezTo>
                <a:cubicBezTo>
                  <a:pt x="566" y="11"/>
                  <a:pt x="564" y="13"/>
                  <a:pt x="563" y="13"/>
                </a:cubicBezTo>
                <a:cubicBezTo>
                  <a:pt x="558" y="13"/>
                  <a:pt x="554" y="17"/>
                  <a:pt x="549" y="18"/>
                </a:cubicBezTo>
                <a:cubicBezTo>
                  <a:pt x="533" y="24"/>
                  <a:pt x="520" y="36"/>
                  <a:pt x="509" y="47"/>
                </a:cubicBezTo>
                <a:cubicBezTo>
                  <a:pt x="498" y="58"/>
                  <a:pt x="490" y="71"/>
                  <a:pt x="481" y="83"/>
                </a:cubicBezTo>
                <a:cubicBezTo>
                  <a:pt x="478" y="83"/>
                  <a:pt x="480" y="81"/>
                  <a:pt x="479" y="79"/>
                </a:cubicBezTo>
                <a:cubicBezTo>
                  <a:pt x="474" y="70"/>
                  <a:pt x="467" y="62"/>
                  <a:pt x="461" y="54"/>
                </a:cubicBezTo>
                <a:cubicBezTo>
                  <a:pt x="459" y="52"/>
                  <a:pt x="458" y="50"/>
                  <a:pt x="456" y="47"/>
                </a:cubicBezTo>
                <a:cubicBezTo>
                  <a:pt x="445" y="38"/>
                  <a:pt x="432" y="30"/>
                  <a:pt x="421" y="22"/>
                </a:cubicBezTo>
                <a:cubicBezTo>
                  <a:pt x="416" y="18"/>
                  <a:pt x="411" y="14"/>
                  <a:pt x="405" y="13"/>
                </a:cubicBezTo>
                <a:cubicBezTo>
                  <a:pt x="398" y="12"/>
                  <a:pt x="392" y="9"/>
                  <a:pt x="385" y="7"/>
                </a:cubicBezTo>
                <a:cubicBezTo>
                  <a:pt x="377" y="5"/>
                  <a:pt x="368" y="5"/>
                  <a:pt x="360" y="3"/>
                </a:cubicBezTo>
                <a:cubicBezTo>
                  <a:pt x="349" y="0"/>
                  <a:pt x="339" y="2"/>
                  <a:pt x="329" y="3"/>
                </a:cubicBezTo>
                <a:cubicBezTo>
                  <a:pt x="314" y="5"/>
                  <a:pt x="300" y="8"/>
                  <a:pt x="287" y="14"/>
                </a:cubicBezTo>
                <a:cubicBezTo>
                  <a:pt x="280" y="16"/>
                  <a:pt x="272" y="19"/>
                  <a:pt x="266" y="23"/>
                </a:cubicBezTo>
                <a:cubicBezTo>
                  <a:pt x="258" y="28"/>
                  <a:pt x="251" y="35"/>
                  <a:pt x="244" y="41"/>
                </a:cubicBezTo>
                <a:cubicBezTo>
                  <a:pt x="241" y="45"/>
                  <a:pt x="237" y="47"/>
                  <a:pt x="234" y="51"/>
                </a:cubicBezTo>
                <a:cubicBezTo>
                  <a:pt x="226" y="61"/>
                  <a:pt x="216" y="70"/>
                  <a:pt x="212" y="82"/>
                </a:cubicBezTo>
                <a:cubicBezTo>
                  <a:pt x="211" y="84"/>
                  <a:pt x="208" y="84"/>
                  <a:pt x="209" y="86"/>
                </a:cubicBezTo>
                <a:cubicBezTo>
                  <a:pt x="209" y="92"/>
                  <a:pt x="205" y="97"/>
                  <a:pt x="203" y="102"/>
                </a:cubicBezTo>
                <a:cubicBezTo>
                  <a:pt x="202" y="109"/>
                  <a:pt x="198" y="115"/>
                  <a:pt x="196" y="122"/>
                </a:cubicBezTo>
                <a:cubicBezTo>
                  <a:pt x="195" y="128"/>
                  <a:pt x="195" y="135"/>
                  <a:pt x="194" y="141"/>
                </a:cubicBezTo>
                <a:cubicBezTo>
                  <a:pt x="192" y="153"/>
                  <a:pt x="193" y="164"/>
                  <a:pt x="195" y="176"/>
                </a:cubicBezTo>
                <a:cubicBezTo>
                  <a:pt x="197" y="185"/>
                  <a:pt x="197" y="194"/>
                  <a:pt x="200" y="203"/>
                </a:cubicBezTo>
                <a:cubicBezTo>
                  <a:pt x="197" y="204"/>
                  <a:pt x="196" y="201"/>
                  <a:pt x="194" y="201"/>
                </a:cubicBezTo>
                <a:cubicBezTo>
                  <a:pt x="184" y="197"/>
                  <a:pt x="174" y="198"/>
                  <a:pt x="164" y="196"/>
                </a:cubicBezTo>
                <a:cubicBezTo>
                  <a:pt x="161" y="195"/>
                  <a:pt x="158" y="195"/>
                  <a:pt x="155" y="195"/>
                </a:cubicBezTo>
                <a:cubicBezTo>
                  <a:pt x="141" y="196"/>
                  <a:pt x="127" y="199"/>
                  <a:pt x="112" y="201"/>
                </a:cubicBezTo>
                <a:cubicBezTo>
                  <a:pt x="107" y="202"/>
                  <a:pt x="100" y="203"/>
                  <a:pt x="96" y="206"/>
                </a:cubicBezTo>
                <a:cubicBezTo>
                  <a:pt x="86" y="213"/>
                  <a:pt x="75" y="216"/>
                  <a:pt x="66" y="223"/>
                </a:cubicBezTo>
                <a:cubicBezTo>
                  <a:pt x="57" y="231"/>
                  <a:pt x="47" y="237"/>
                  <a:pt x="40" y="247"/>
                </a:cubicBezTo>
                <a:cubicBezTo>
                  <a:pt x="29" y="260"/>
                  <a:pt x="21" y="273"/>
                  <a:pt x="13" y="288"/>
                </a:cubicBezTo>
                <a:cubicBezTo>
                  <a:pt x="7" y="300"/>
                  <a:pt x="3" y="312"/>
                  <a:pt x="2" y="326"/>
                </a:cubicBezTo>
                <a:cubicBezTo>
                  <a:pt x="2" y="330"/>
                  <a:pt x="3" y="334"/>
                  <a:pt x="2" y="337"/>
                </a:cubicBezTo>
                <a:cubicBezTo>
                  <a:pt x="0" y="342"/>
                  <a:pt x="1" y="347"/>
                  <a:pt x="1" y="352"/>
                </a:cubicBezTo>
                <a:cubicBezTo>
                  <a:pt x="1" y="359"/>
                  <a:pt x="2" y="367"/>
                  <a:pt x="2" y="374"/>
                </a:cubicBezTo>
                <a:cubicBezTo>
                  <a:pt x="3" y="377"/>
                  <a:pt x="2" y="382"/>
                  <a:pt x="4" y="383"/>
                </a:cubicBezTo>
                <a:cubicBezTo>
                  <a:pt x="9" y="386"/>
                  <a:pt x="7" y="390"/>
                  <a:pt x="7" y="394"/>
                </a:cubicBezTo>
                <a:cubicBezTo>
                  <a:pt x="8" y="395"/>
                  <a:pt x="7" y="396"/>
                  <a:pt x="8" y="397"/>
                </a:cubicBezTo>
                <a:cubicBezTo>
                  <a:pt x="15" y="404"/>
                  <a:pt x="16" y="413"/>
                  <a:pt x="20" y="421"/>
                </a:cubicBezTo>
                <a:cubicBezTo>
                  <a:pt x="26" y="436"/>
                  <a:pt x="36" y="446"/>
                  <a:pt x="46" y="457"/>
                </a:cubicBezTo>
                <a:cubicBezTo>
                  <a:pt x="57" y="468"/>
                  <a:pt x="70" y="477"/>
                  <a:pt x="85" y="486"/>
                </a:cubicBezTo>
                <a:cubicBezTo>
                  <a:pt x="71" y="488"/>
                  <a:pt x="64" y="497"/>
                  <a:pt x="55" y="504"/>
                </a:cubicBezTo>
                <a:cubicBezTo>
                  <a:pt x="52" y="506"/>
                  <a:pt x="49" y="507"/>
                  <a:pt x="47" y="510"/>
                </a:cubicBezTo>
                <a:cubicBezTo>
                  <a:pt x="42" y="519"/>
                  <a:pt x="34" y="525"/>
                  <a:pt x="29" y="534"/>
                </a:cubicBezTo>
                <a:cubicBezTo>
                  <a:pt x="27" y="536"/>
                  <a:pt x="27" y="539"/>
                  <a:pt x="25" y="541"/>
                </a:cubicBezTo>
                <a:cubicBezTo>
                  <a:pt x="18" y="548"/>
                  <a:pt x="14" y="556"/>
                  <a:pt x="12" y="565"/>
                </a:cubicBezTo>
                <a:cubicBezTo>
                  <a:pt x="10" y="574"/>
                  <a:pt x="5" y="583"/>
                  <a:pt x="4" y="593"/>
                </a:cubicBezTo>
                <a:cubicBezTo>
                  <a:pt x="2" y="605"/>
                  <a:pt x="0" y="616"/>
                  <a:pt x="1" y="629"/>
                </a:cubicBezTo>
                <a:cubicBezTo>
                  <a:pt x="3" y="645"/>
                  <a:pt x="6" y="661"/>
                  <a:pt x="12" y="677"/>
                </a:cubicBezTo>
                <a:cubicBezTo>
                  <a:pt x="16" y="689"/>
                  <a:pt x="21" y="701"/>
                  <a:pt x="30" y="711"/>
                </a:cubicBezTo>
                <a:cubicBezTo>
                  <a:pt x="33" y="714"/>
                  <a:pt x="37" y="716"/>
                  <a:pt x="39" y="720"/>
                </a:cubicBezTo>
                <a:cubicBezTo>
                  <a:pt x="40" y="724"/>
                  <a:pt x="44" y="729"/>
                  <a:pt x="47" y="730"/>
                </a:cubicBezTo>
                <a:cubicBezTo>
                  <a:pt x="58" y="736"/>
                  <a:pt x="63" y="749"/>
                  <a:pt x="77" y="751"/>
                </a:cubicBezTo>
                <a:cubicBezTo>
                  <a:pt x="81" y="752"/>
                  <a:pt x="85" y="758"/>
                  <a:pt x="91" y="758"/>
                </a:cubicBezTo>
                <a:cubicBezTo>
                  <a:pt x="93" y="759"/>
                  <a:pt x="96" y="760"/>
                  <a:pt x="98" y="762"/>
                </a:cubicBezTo>
                <a:cubicBezTo>
                  <a:pt x="105" y="768"/>
                  <a:pt x="113" y="769"/>
                  <a:pt x="121" y="771"/>
                </a:cubicBezTo>
                <a:cubicBezTo>
                  <a:pt x="123" y="771"/>
                  <a:pt x="125" y="771"/>
                  <a:pt x="127" y="771"/>
                </a:cubicBezTo>
                <a:cubicBezTo>
                  <a:pt x="130" y="771"/>
                  <a:pt x="132" y="771"/>
                  <a:pt x="134" y="771"/>
                </a:cubicBezTo>
                <a:cubicBezTo>
                  <a:pt x="147" y="775"/>
                  <a:pt x="160" y="772"/>
                  <a:pt x="172" y="771"/>
                </a:cubicBezTo>
                <a:cubicBezTo>
                  <a:pt x="179" y="771"/>
                  <a:pt x="186" y="769"/>
                  <a:pt x="194" y="769"/>
                </a:cubicBezTo>
                <a:cubicBezTo>
                  <a:pt x="191" y="778"/>
                  <a:pt x="190" y="786"/>
                  <a:pt x="189" y="795"/>
                </a:cubicBezTo>
                <a:cubicBezTo>
                  <a:pt x="186" y="807"/>
                  <a:pt x="188" y="818"/>
                  <a:pt x="189" y="830"/>
                </a:cubicBezTo>
                <a:cubicBezTo>
                  <a:pt x="190" y="837"/>
                  <a:pt x="193" y="844"/>
                  <a:pt x="193" y="851"/>
                </a:cubicBezTo>
                <a:cubicBezTo>
                  <a:pt x="194" y="859"/>
                  <a:pt x="198" y="865"/>
                  <a:pt x="205" y="869"/>
                </a:cubicBezTo>
                <a:cubicBezTo>
                  <a:pt x="213" y="874"/>
                  <a:pt x="222" y="876"/>
                  <a:pt x="230" y="880"/>
                </a:cubicBezTo>
                <a:cubicBezTo>
                  <a:pt x="245" y="888"/>
                  <a:pt x="262" y="892"/>
                  <a:pt x="279" y="897"/>
                </a:cubicBezTo>
                <a:cubicBezTo>
                  <a:pt x="309" y="906"/>
                  <a:pt x="340" y="914"/>
                  <a:pt x="371" y="924"/>
                </a:cubicBezTo>
                <a:cubicBezTo>
                  <a:pt x="391" y="931"/>
                  <a:pt x="412" y="932"/>
                  <a:pt x="433" y="929"/>
                </a:cubicBezTo>
                <a:cubicBezTo>
                  <a:pt x="436" y="929"/>
                  <a:pt x="439" y="928"/>
                  <a:pt x="441" y="926"/>
                </a:cubicBezTo>
                <a:cubicBezTo>
                  <a:pt x="457" y="914"/>
                  <a:pt x="466" y="897"/>
                  <a:pt x="477" y="882"/>
                </a:cubicBezTo>
                <a:cubicBezTo>
                  <a:pt x="480" y="882"/>
                  <a:pt x="479" y="885"/>
                  <a:pt x="479" y="886"/>
                </a:cubicBezTo>
                <a:cubicBezTo>
                  <a:pt x="484" y="895"/>
                  <a:pt x="490" y="903"/>
                  <a:pt x="496" y="910"/>
                </a:cubicBezTo>
                <a:cubicBezTo>
                  <a:pt x="505" y="921"/>
                  <a:pt x="517" y="929"/>
                  <a:pt x="528" y="937"/>
                </a:cubicBezTo>
                <a:cubicBezTo>
                  <a:pt x="529" y="939"/>
                  <a:pt x="531" y="937"/>
                  <a:pt x="533" y="939"/>
                </a:cubicBezTo>
                <a:cubicBezTo>
                  <a:pt x="540" y="946"/>
                  <a:pt x="548" y="950"/>
                  <a:pt x="557" y="953"/>
                </a:cubicBezTo>
                <a:cubicBezTo>
                  <a:pt x="571" y="958"/>
                  <a:pt x="585" y="960"/>
                  <a:pt x="599" y="963"/>
                </a:cubicBezTo>
                <a:cubicBezTo>
                  <a:pt x="610" y="965"/>
                  <a:pt x="621" y="963"/>
                  <a:pt x="631" y="962"/>
                </a:cubicBezTo>
                <a:cubicBezTo>
                  <a:pt x="645" y="960"/>
                  <a:pt x="658" y="957"/>
                  <a:pt x="671" y="952"/>
                </a:cubicBezTo>
                <a:cubicBezTo>
                  <a:pt x="678" y="949"/>
                  <a:pt x="686" y="947"/>
                  <a:pt x="692" y="943"/>
                </a:cubicBezTo>
                <a:cubicBezTo>
                  <a:pt x="700" y="937"/>
                  <a:pt x="708" y="931"/>
                  <a:pt x="715" y="924"/>
                </a:cubicBezTo>
                <a:cubicBezTo>
                  <a:pt x="718" y="921"/>
                  <a:pt x="722" y="920"/>
                  <a:pt x="724" y="916"/>
                </a:cubicBezTo>
                <a:cubicBezTo>
                  <a:pt x="729" y="906"/>
                  <a:pt x="742" y="900"/>
                  <a:pt x="743" y="887"/>
                </a:cubicBezTo>
                <a:cubicBezTo>
                  <a:pt x="750" y="883"/>
                  <a:pt x="750" y="876"/>
                  <a:pt x="753" y="870"/>
                </a:cubicBezTo>
                <a:cubicBezTo>
                  <a:pt x="758" y="855"/>
                  <a:pt x="764" y="841"/>
                  <a:pt x="764" y="825"/>
                </a:cubicBezTo>
                <a:cubicBezTo>
                  <a:pt x="765" y="811"/>
                  <a:pt x="765" y="798"/>
                  <a:pt x="762" y="784"/>
                </a:cubicBezTo>
                <a:cubicBezTo>
                  <a:pt x="761" y="777"/>
                  <a:pt x="760" y="769"/>
                  <a:pt x="758" y="762"/>
                </a:cubicBezTo>
                <a:cubicBezTo>
                  <a:pt x="761" y="762"/>
                  <a:pt x="763" y="764"/>
                  <a:pt x="765" y="765"/>
                </a:cubicBezTo>
                <a:cubicBezTo>
                  <a:pt x="774" y="769"/>
                  <a:pt x="785" y="768"/>
                  <a:pt x="795" y="770"/>
                </a:cubicBezTo>
                <a:cubicBezTo>
                  <a:pt x="797" y="770"/>
                  <a:pt x="800" y="771"/>
                  <a:pt x="802" y="771"/>
                </a:cubicBezTo>
                <a:cubicBezTo>
                  <a:pt x="817" y="770"/>
                  <a:pt x="832" y="766"/>
                  <a:pt x="846" y="764"/>
                </a:cubicBezTo>
                <a:cubicBezTo>
                  <a:pt x="852" y="763"/>
                  <a:pt x="858" y="762"/>
                  <a:pt x="863" y="759"/>
                </a:cubicBezTo>
                <a:cubicBezTo>
                  <a:pt x="872" y="752"/>
                  <a:pt x="884" y="750"/>
                  <a:pt x="893" y="742"/>
                </a:cubicBezTo>
                <a:cubicBezTo>
                  <a:pt x="901" y="734"/>
                  <a:pt x="911" y="729"/>
                  <a:pt x="918" y="719"/>
                </a:cubicBezTo>
                <a:cubicBezTo>
                  <a:pt x="929" y="706"/>
                  <a:pt x="938" y="692"/>
                  <a:pt x="945" y="677"/>
                </a:cubicBezTo>
                <a:cubicBezTo>
                  <a:pt x="953" y="662"/>
                  <a:pt x="957" y="647"/>
                  <a:pt x="956" y="630"/>
                </a:cubicBezTo>
                <a:cubicBezTo>
                  <a:pt x="956" y="629"/>
                  <a:pt x="956" y="628"/>
                  <a:pt x="957" y="627"/>
                </a:cubicBezTo>
                <a:cubicBezTo>
                  <a:pt x="957" y="622"/>
                  <a:pt x="959" y="617"/>
                  <a:pt x="958" y="613"/>
                </a:cubicBezTo>
                <a:cubicBezTo>
                  <a:pt x="955" y="601"/>
                  <a:pt x="960" y="588"/>
                  <a:pt x="951" y="578"/>
                </a:cubicBezTo>
              </a:path>
            </a:pathLst>
          </a:custGeom>
          <a:solidFill>
            <a:srgbClr val="F8B6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77">
            <a:extLst>
              <a:ext uri="{FF2B5EF4-FFF2-40B4-BE49-F238E27FC236}">
                <a16:creationId xmlns:a16="http://schemas.microsoft.com/office/drawing/2014/main" id="{E14E52EA-F0EE-4015-8493-2CBE0BFD4641}"/>
              </a:ext>
            </a:extLst>
          </p:cNvPr>
          <p:cNvSpPr>
            <a:spLocks/>
          </p:cNvSpPr>
          <p:nvPr/>
        </p:nvSpPr>
        <p:spPr bwMode="auto">
          <a:xfrm>
            <a:off x="7281864" y="6429375"/>
            <a:ext cx="688975" cy="220663"/>
          </a:xfrm>
          <a:custGeom>
            <a:avLst/>
            <a:gdLst>
              <a:gd name="T0" fmla="*/ 221 w 241"/>
              <a:gd name="T1" fmla="*/ 67 h 77"/>
              <a:gd name="T2" fmla="*/ 197 w 241"/>
              <a:gd name="T3" fmla="*/ 53 h 77"/>
              <a:gd name="T4" fmla="*/ 169 w 241"/>
              <a:gd name="T5" fmla="*/ 37 h 77"/>
              <a:gd name="T6" fmla="*/ 138 w 241"/>
              <a:gd name="T7" fmla="*/ 26 h 77"/>
              <a:gd name="T8" fmla="*/ 135 w 241"/>
              <a:gd name="T9" fmla="*/ 24 h 77"/>
              <a:gd name="T10" fmla="*/ 131 w 241"/>
              <a:gd name="T11" fmla="*/ 22 h 77"/>
              <a:gd name="T12" fmla="*/ 131 w 241"/>
              <a:gd name="T13" fmla="*/ 22 h 77"/>
              <a:gd name="T14" fmla="*/ 73 w 241"/>
              <a:gd name="T15" fmla="*/ 13 h 77"/>
              <a:gd name="T16" fmla="*/ 62 w 241"/>
              <a:gd name="T17" fmla="*/ 11 h 77"/>
              <a:gd name="T18" fmla="*/ 42 w 241"/>
              <a:gd name="T19" fmla="*/ 11 h 77"/>
              <a:gd name="T20" fmla="*/ 4 w 241"/>
              <a:gd name="T21" fmla="*/ 1 h 77"/>
              <a:gd name="T22" fmla="*/ 1 w 241"/>
              <a:gd name="T23" fmla="*/ 1 h 77"/>
              <a:gd name="T24" fmla="*/ 2 w 241"/>
              <a:gd name="T25" fmla="*/ 4 h 77"/>
              <a:gd name="T26" fmla="*/ 9 w 241"/>
              <a:gd name="T27" fmla="*/ 12 h 77"/>
              <a:gd name="T28" fmla="*/ 76 w 241"/>
              <a:gd name="T29" fmla="*/ 45 h 77"/>
              <a:gd name="T30" fmla="*/ 145 w 241"/>
              <a:gd name="T31" fmla="*/ 65 h 77"/>
              <a:gd name="T32" fmla="*/ 223 w 241"/>
              <a:gd name="T33" fmla="*/ 72 h 77"/>
              <a:gd name="T34" fmla="*/ 241 w 241"/>
              <a:gd name="T35" fmla="*/ 68 h 77"/>
              <a:gd name="T36" fmla="*/ 221 w 241"/>
              <a:gd name="T37" fmla="*/ 6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1" h="77">
                <a:moveTo>
                  <a:pt x="221" y="67"/>
                </a:moveTo>
                <a:cubicBezTo>
                  <a:pt x="212" y="63"/>
                  <a:pt x="205" y="57"/>
                  <a:pt x="197" y="53"/>
                </a:cubicBezTo>
                <a:cubicBezTo>
                  <a:pt x="187" y="49"/>
                  <a:pt x="179" y="41"/>
                  <a:pt x="169" y="37"/>
                </a:cubicBezTo>
                <a:cubicBezTo>
                  <a:pt x="158" y="34"/>
                  <a:pt x="149" y="27"/>
                  <a:pt x="138" y="26"/>
                </a:cubicBezTo>
                <a:cubicBezTo>
                  <a:pt x="137" y="26"/>
                  <a:pt x="136" y="24"/>
                  <a:pt x="135" y="24"/>
                </a:cubicBezTo>
                <a:cubicBezTo>
                  <a:pt x="133" y="23"/>
                  <a:pt x="132" y="23"/>
                  <a:pt x="131" y="22"/>
                </a:cubicBezTo>
                <a:cubicBezTo>
                  <a:pt x="131" y="22"/>
                  <a:pt x="131" y="22"/>
                  <a:pt x="131" y="22"/>
                </a:cubicBezTo>
                <a:cubicBezTo>
                  <a:pt x="112" y="18"/>
                  <a:pt x="92" y="16"/>
                  <a:pt x="73" y="13"/>
                </a:cubicBezTo>
                <a:cubicBezTo>
                  <a:pt x="69" y="12"/>
                  <a:pt x="66" y="10"/>
                  <a:pt x="62" y="11"/>
                </a:cubicBezTo>
                <a:cubicBezTo>
                  <a:pt x="55" y="12"/>
                  <a:pt x="48" y="12"/>
                  <a:pt x="42" y="11"/>
                </a:cubicBezTo>
                <a:cubicBezTo>
                  <a:pt x="29" y="10"/>
                  <a:pt x="15" y="11"/>
                  <a:pt x="4" y="1"/>
                </a:cubicBezTo>
                <a:cubicBezTo>
                  <a:pt x="3" y="1"/>
                  <a:pt x="2" y="0"/>
                  <a:pt x="1" y="1"/>
                </a:cubicBezTo>
                <a:cubicBezTo>
                  <a:pt x="0" y="2"/>
                  <a:pt x="1" y="3"/>
                  <a:pt x="2" y="4"/>
                </a:cubicBezTo>
                <a:cubicBezTo>
                  <a:pt x="4" y="7"/>
                  <a:pt x="6" y="10"/>
                  <a:pt x="9" y="12"/>
                </a:cubicBezTo>
                <a:cubicBezTo>
                  <a:pt x="30" y="27"/>
                  <a:pt x="53" y="37"/>
                  <a:pt x="76" y="45"/>
                </a:cubicBezTo>
                <a:cubicBezTo>
                  <a:pt x="99" y="54"/>
                  <a:pt x="121" y="60"/>
                  <a:pt x="145" y="65"/>
                </a:cubicBezTo>
                <a:cubicBezTo>
                  <a:pt x="170" y="71"/>
                  <a:pt x="196" y="77"/>
                  <a:pt x="223" y="72"/>
                </a:cubicBezTo>
                <a:cubicBezTo>
                  <a:pt x="229" y="71"/>
                  <a:pt x="235" y="73"/>
                  <a:pt x="241" y="68"/>
                </a:cubicBezTo>
                <a:cubicBezTo>
                  <a:pt x="233" y="67"/>
                  <a:pt x="227" y="69"/>
                  <a:pt x="221" y="67"/>
                </a:cubicBezTo>
                <a:close/>
              </a:path>
            </a:pathLst>
          </a:custGeom>
          <a:solidFill>
            <a:srgbClr val="FED8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78">
            <a:extLst>
              <a:ext uri="{FF2B5EF4-FFF2-40B4-BE49-F238E27FC236}">
                <a16:creationId xmlns:a16="http://schemas.microsoft.com/office/drawing/2014/main" id="{56644AC4-A7D9-4179-9D2C-A863EEF60DE4}"/>
              </a:ext>
            </a:extLst>
          </p:cNvPr>
          <p:cNvSpPr>
            <a:spLocks/>
          </p:cNvSpPr>
          <p:nvPr/>
        </p:nvSpPr>
        <p:spPr bwMode="auto">
          <a:xfrm>
            <a:off x="7970839" y="3549650"/>
            <a:ext cx="508000" cy="630238"/>
          </a:xfrm>
          <a:custGeom>
            <a:avLst/>
            <a:gdLst>
              <a:gd name="T0" fmla="*/ 81 w 178"/>
              <a:gd name="T1" fmla="*/ 0 h 221"/>
              <a:gd name="T2" fmla="*/ 74 w 178"/>
              <a:gd name="T3" fmla="*/ 5 h 221"/>
              <a:gd name="T4" fmla="*/ 56 w 178"/>
              <a:gd name="T5" fmla="*/ 48 h 221"/>
              <a:gd name="T6" fmla="*/ 37 w 178"/>
              <a:gd name="T7" fmla="*/ 92 h 221"/>
              <a:gd name="T8" fmla="*/ 21 w 178"/>
              <a:gd name="T9" fmla="*/ 126 h 221"/>
              <a:gd name="T10" fmla="*/ 9 w 178"/>
              <a:gd name="T11" fmla="*/ 155 h 221"/>
              <a:gd name="T12" fmla="*/ 1 w 178"/>
              <a:gd name="T13" fmla="*/ 173 h 221"/>
              <a:gd name="T14" fmla="*/ 0 w 178"/>
              <a:gd name="T15" fmla="*/ 174 h 221"/>
              <a:gd name="T16" fmla="*/ 34 w 178"/>
              <a:gd name="T17" fmla="*/ 199 h 221"/>
              <a:gd name="T18" fmla="*/ 39 w 178"/>
              <a:gd name="T19" fmla="*/ 206 h 221"/>
              <a:gd name="T20" fmla="*/ 50 w 178"/>
              <a:gd name="T21" fmla="*/ 221 h 221"/>
              <a:gd name="T22" fmla="*/ 71 w 178"/>
              <a:gd name="T23" fmla="*/ 195 h 221"/>
              <a:gd name="T24" fmla="*/ 111 w 178"/>
              <a:gd name="T25" fmla="*/ 166 h 221"/>
              <a:gd name="T26" fmla="*/ 125 w 178"/>
              <a:gd name="T27" fmla="*/ 161 h 221"/>
              <a:gd name="T28" fmla="*/ 129 w 178"/>
              <a:gd name="T29" fmla="*/ 158 h 221"/>
              <a:gd name="T30" fmla="*/ 130 w 178"/>
              <a:gd name="T31" fmla="*/ 157 h 221"/>
              <a:gd name="T32" fmla="*/ 134 w 178"/>
              <a:gd name="T33" fmla="*/ 147 h 221"/>
              <a:gd name="T34" fmla="*/ 156 w 178"/>
              <a:gd name="T35" fmla="*/ 100 h 221"/>
              <a:gd name="T36" fmla="*/ 177 w 178"/>
              <a:gd name="T37" fmla="*/ 47 h 221"/>
              <a:gd name="T38" fmla="*/ 176 w 178"/>
              <a:gd name="T39" fmla="*/ 41 h 221"/>
              <a:gd name="T40" fmla="*/ 173 w 178"/>
              <a:gd name="T41" fmla="*/ 40 h 221"/>
              <a:gd name="T42" fmla="*/ 169 w 178"/>
              <a:gd name="T43" fmla="*/ 41 h 221"/>
              <a:gd name="T44" fmla="*/ 166 w 178"/>
              <a:gd name="T45" fmla="*/ 43 h 221"/>
              <a:gd name="T46" fmla="*/ 164 w 178"/>
              <a:gd name="T47" fmla="*/ 39 h 221"/>
              <a:gd name="T48" fmla="*/ 158 w 178"/>
              <a:gd name="T49" fmla="*/ 31 h 221"/>
              <a:gd name="T50" fmla="*/ 152 w 178"/>
              <a:gd name="T51" fmla="*/ 32 h 221"/>
              <a:gd name="T52" fmla="*/ 150 w 178"/>
              <a:gd name="T53" fmla="*/ 33 h 221"/>
              <a:gd name="T54" fmla="*/ 149 w 178"/>
              <a:gd name="T55" fmla="*/ 33 h 221"/>
              <a:gd name="T56" fmla="*/ 142 w 178"/>
              <a:gd name="T57" fmla="*/ 23 h 221"/>
              <a:gd name="T58" fmla="*/ 133 w 178"/>
              <a:gd name="T59" fmla="*/ 25 h 221"/>
              <a:gd name="T60" fmla="*/ 132 w 178"/>
              <a:gd name="T61" fmla="*/ 25 h 221"/>
              <a:gd name="T62" fmla="*/ 130 w 178"/>
              <a:gd name="T63" fmla="*/ 22 h 221"/>
              <a:gd name="T64" fmla="*/ 124 w 178"/>
              <a:gd name="T65" fmla="*/ 12 h 221"/>
              <a:gd name="T66" fmla="*/ 119 w 178"/>
              <a:gd name="T67" fmla="*/ 13 h 221"/>
              <a:gd name="T68" fmla="*/ 116 w 178"/>
              <a:gd name="T69" fmla="*/ 14 h 221"/>
              <a:gd name="T70" fmla="*/ 110 w 178"/>
              <a:gd name="T71" fmla="*/ 10 h 221"/>
              <a:gd name="T72" fmla="*/ 102 w 178"/>
              <a:gd name="T73" fmla="*/ 4 h 221"/>
              <a:gd name="T74" fmla="*/ 96 w 178"/>
              <a:gd name="T75" fmla="*/ 7 h 221"/>
              <a:gd name="T76" fmla="*/ 92 w 178"/>
              <a:gd name="T77" fmla="*/ 8 h 221"/>
              <a:gd name="T78" fmla="*/ 89 w 178"/>
              <a:gd name="T79" fmla="*/ 5 h 221"/>
              <a:gd name="T80" fmla="*/ 81 w 178"/>
              <a:gd name="T81" fmla="*/ 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8" h="221">
                <a:moveTo>
                  <a:pt x="81" y="0"/>
                </a:moveTo>
                <a:cubicBezTo>
                  <a:pt x="78" y="0"/>
                  <a:pt x="76" y="1"/>
                  <a:pt x="74" y="5"/>
                </a:cubicBezTo>
                <a:cubicBezTo>
                  <a:pt x="67" y="19"/>
                  <a:pt x="61" y="33"/>
                  <a:pt x="56" y="48"/>
                </a:cubicBezTo>
                <a:cubicBezTo>
                  <a:pt x="50" y="63"/>
                  <a:pt x="42" y="77"/>
                  <a:pt x="37" y="92"/>
                </a:cubicBezTo>
                <a:cubicBezTo>
                  <a:pt x="33" y="104"/>
                  <a:pt x="26" y="115"/>
                  <a:pt x="21" y="126"/>
                </a:cubicBezTo>
                <a:cubicBezTo>
                  <a:pt x="17" y="136"/>
                  <a:pt x="14" y="145"/>
                  <a:pt x="9" y="155"/>
                </a:cubicBezTo>
                <a:cubicBezTo>
                  <a:pt x="7" y="161"/>
                  <a:pt x="4" y="167"/>
                  <a:pt x="1" y="173"/>
                </a:cubicBezTo>
                <a:cubicBezTo>
                  <a:pt x="0" y="174"/>
                  <a:pt x="0" y="174"/>
                  <a:pt x="0" y="174"/>
                </a:cubicBezTo>
                <a:cubicBezTo>
                  <a:pt x="11" y="183"/>
                  <a:pt x="23" y="190"/>
                  <a:pt x="34" y="199"/>
                </a:cubicBezTo>
                <a:cubicBezTo>
                  <a:pt x="36" y="202"/>
                  <a:pt x="37" y="204"/>
                  <a:pt x="39" y="206"/>
                </a:cubicBezTo>
                <a:cubicBezTo>
                  <a:pt x="43" y="211"/>
                  <a:pt x="47" y="216"/>
                  <a:pt x="50" y="221"/>
                </a:cubicBezTo>
                <a:cubicBezTo>
                  <a:pt x="57" y="212"/>
                  <a:pt x="63" y="203"/>
                  <a:pt x="71" y="195"/>
                </a:cubicBezTo>
                <a:cubicBezTo>
                  <a:pt x="82" y="184"/>
                  <a:pt x="95" y="172"/>
                  <a:pt x="111" y="166"/>
                </a:cubicBezTo>
                <a:cubicBezTo>
                  <a:pt x="116" y="165"/>
                  <a:pt x="120" y="161"/>
                  <a:pt x="125" y="161"/>
                </a:cubicBezTo>
                <a:cubicBezTo>
                  <a:pt x="126" y="161"/>
                  <a:pt x="128" y="159"/>
                  <a:pt x="129" y="158"/>
                </a:cubicBezTo>
                <a:cubicBezTo>
                  <a:pt x="129" y="158"/>
                  <a:pt x="129" y="158"/>
                  <a:pt x="130" y="157"/>
                </a:cubicBezTo>
                <a:cubicBezTo>
                  <a:pt x="131" y="154"/>
                  <a:pt x="132" y="150"/>
                  <a:pt x="134" y="147"/>
                </a:cubicBezTo>
                <a:cubicBezTo>
                  <a:pt x="140" y="131"/>
                  <a:pt x="149" y="116"/>
                  <a:pt x="156" y="100"/>
                </a:cubicBezTo>
                <a:cubicBezTo>
                  <a:pt x="163" y="83"/>
                  <a:pt x="170" y="65"/>
                  <a:pt x="177" y="47"/>
                </a:cubicBezTo>
                <a:cubicBezTo>
                  <a:pt x="178" y="45"/>
                  <a:pt x="178" y="43"/>
                  <a:pt x="176" y="41"/>
                </a:cubicBezTo>
                <a:cubicBezTo>
                  <a:pt x="175" y="40"/>
                  <a:pt x="174" y="40"/>
                  <a:pt x="173" y="40"/>
                </a:cubicBezTo>
                <a:cubicBezTo>
                  <a:pt x="172" y="40"/>
                  <a:pt x="170" y="40"/>
                  <a:pt x="169" y="41"/>
                </a:cubicBezTo>
                <a:cubicBezTo>
                  <a:pt x="168" y="42"/>
                  <a:pt x="167" y="43"/>
                  <a:pt x="166" y="43"/>
                </a:cubicBezTo>
                <a:cubicBezTo>
                  <a:pt x="165" y="43"/>
                  <a:pt x="164" y="42"/>
                  <a:pt x="164" y="39"/>
                </a:cubicBezTo>
                <a:cubicBezTo>
                  <a:pt x="164" y="33"/>
                  <a:pt x="161" y="31"/>
                  <a:pt x="158" y="31"/>
                </a:cubicBezTo>
                <a:cubicBezTo>
                  <a:pt x="156" y="31"/>
                  <a:pt x="154" y="31"/>
                  <a:pt x="152" y="32"/>
                </a:cubicBezTo>
                <a:cubicBezTo>
                  <a:pt x="151" y="32"/>
                  <a:pt x="151" y="33"/>
                  <a:pt x="150" y="33"/>
                </a:cubicBezTo>
                <a:cubicBezTo>
                  <a:pt x="150" y="33"/>
                  <a:pt x="149" y="33"/>
                  <a:pt x="149" y="33"/>
                </a:cubicBezTo>
                <a:cubicBezTo>
                  <a:pt x="147" y="26"/>
                  <a:pt x="146" y="23"/>
                  <a:pt x="142" y="23"/>
                </a:cubicBezTo>
                <a:cubicBezTo>
                  <a:pt x="140" y="23"/>
                  <a:pt x="138" y="24"/>
                  <a:pt x="133" y="25"/>
                </a:cubicBezTo>
                <a:cubicBezTo>
                  <a:pt x="133" y="25"/>
                  <a:pt x="132" y="25"/>
                  <a:pt x="132" y="25"/>
                </a:cubicBezTo>
                <a:cubicBezTo>
                  <a:pt x="130" y="25"/>
                  <a:pt x="130" y="23"/>
                  <a:pt x="130" y="22"/>
                </a:cubicBezTo>
                <a:cubicBezTo>
                  <a:pt x="130" y="15"/>
                  <a:pt x="128" y="12"/>
                  <a:pt x="124" y="12"/>
                </a:cubicBezTo>
                <a:cubicBezTo>
                  <a:pt x="123" y="12"/>
                  <a:pt x="121" y="13"/>
                  <a:pt x="119" y="13"/>
                </a:cubicBezTo>
                <a:cubicBezTo>
                  <a:pt x="118" y="14"/>
                  <a:pt x="117" y="14"/>
                  <a:pt x="116" y="14"/>
                </a:cubicBezTo>
                <a:cubicBezTo>
                  <a:pt x="113" y="14"/>
                  <a:pt x="112" y="13"/>
                  <a:pt x="110" y="10"/>
                </a:cubicBezTo>
                <a:cubicBezTo>
                  <a:pt x="107" y="6"/>
                  <a:pt x="104" y="4"/>
                  <a:pt x="102" y="4"/>
                </a:cubicBezTo>
                <a:cubicBezTo>
                  <a:pt x="100" y="4"/>
                  <a:pt x="98" y="5"/>
                  <a:pt x="96" y="7"/>
                </a:cubicBezTo>
                <a:cubicBezTo>
                  <a:pt x="94" y="8"/>
                  <a:pt x="93" y="8"/>
                  <a:pt x="92" y="8"/>
                </a:cubicBezTo>
                <a:cubicBezTo>
                  <a:pt x="91" y="8"/>
                  <a:pt x="90" y="7"/>
                  <a:pt x="89" y="5"/>
                </a:cubicBezTo>
                <a:cubicBezTo>
                  <a:pt x="87" y="2"/>
                  <a:pt x="84" y="0"/>
                  <a:pt x="81" y="0"/>
                </a:cubicBezTo>
              </a:path>
            </a:pathLst>
          </a:custGeom>
          <a:solidFill>
            <a:srgbClr val="FEF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79">
            <a:extLst>
              <a:ext uri="{FF2B5EF4-FFF2-40B4-BE49-F238E27FC236}">
                <a16:creationId xmlns:a16="http://schemas.microsoft.com/office/drawing/2014/main" id="{FF9D5E9E-AE50-44FD-98F9-DC90DBCE979D}"/>
              </a:ext>
            </a:extLst>
          </p:cNvPr>
          <p:cNvSpPr>
            <a:spLocks/>
          </p:cNvSpPr>
          <p:nvPr/>
        </p:nvSpPr>
        <p:spPr bwMode="auto">
          <a:xfrm>
            <a:off x="7964489" y="4046538"/>
            <a:ext cx="149225" cy="161925"/>
          </a:xfrm>
          <a:custGeom>
            <a:avLst/>
            <a:gdLst>
              <a:gd name="T0" fmla="*/ 2 w 52"/>
              <a:gd name="T1" fmla="*/ 0 h 57"/>
              <a:gd name="T2" fmla="*/ 0 w 52"/>
              <a:gd name="T3" fmla="*/ 7 h 57"/>
              <a:gd name="T4" fmla="*/ 20 w 52"/>
              <a:gd name="T5" fmla="*/ 21 h 57"/>
              <a:gd name="T6" fmla="*/ 25 w 52"/>
              <a:gd name="T7" fmla="*/ 28 h 57"/>
              <a:gd name="T8" fmla="*/ 43 w 52"/>
              <a:gd name="T9" fmla="*/ 53 h 57"/>
              <a:gd name="T10" fmla="*/ 45 w 52"/>
              <a:gd name="T11" fmla="*/ 57 h 57"/>
              <a:gd name="T12" fmla="*/ 52 w 52"/>
              <a:gd name="T13" fmla="*/ 47 h 57"/>
              <a:gd name="T14" fmla="*/ 41 w 52"/>
              <a:gd name="T15" fmla="*/ 32 h 57"/>
              <a:gd name="T16" fmla="*/ 36 w 52"/>
              <a:gd name="T17" fmla="*/ 25 h 57"/>
              <a:gd name="T18" fmla="*/ 2 w 52"/>
              <a:gd name="T1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57">
                <a:moveTo>
                  <a:pt x="2" y="0"/>
                </a:moveTo>
                <a:cubicBezTo>
                  <a:pt x="1" y="2"/>
                  <a:pt x="1" y="5"/>
                  <a:pt x="0" y="7"/>
                </a:cubicBezTo>
                <a:cubicBezTo>
                  <a:pt x="7" y="11"/>
                  <a:pt x="14" y="16"/>
                  <a:pt x="20" y="21"/>
                </a:cubicBezTo>
                <a:cubicBezTo>
                  <a:pt x="22" y="24"/>
                  <a:pt x="23" y="26"/>
                  <a:pt x="25" y="28"/>
                </a:cubicBezTo>
                <a:cubicBezTo>
                  <a:pt x="31" y="36"/>
                  <a:pt x="38" y="44"/>
                  <a:pt x="43" y="53"/>
                </a:cubicBezTo>
                <a:cubicBezTo>
                  <a:pt x="44" y="55"/>
                  <a:pt x="42" y="57"/>
                  <a:pt x="45" y="57"/>
                </a:cubicBezTo>
                <a:cubicBezTo>
                  <a:pt x="48" y="54"/>
                  <a:pt x="50" y="50"/>
                  <a:pt x="52" y="47"/>
                </a:cubicBezTo>
                <a:cubicBezTo>
                  <a:pt x="49" y="42"/>
                  <a:pt x="45" y="37"/>
                  <a:pt x="41" y="32"/>
                </a:cubicBezTo>
                <a:cubicBezTo>
                  <a:pt x="39" y="30"/>
                  <a:pt x="38" y="28"/>
                  <a:pt x="36" y="25"/>
                </a:cubicBezTo>
                <a:cubicBezTo>
                  <a:pt x="25" y="16"/>
                  <a:pt x="13" y="9"/>
                  <a:pt x="2" y="0"/>
                </a:cubicBezTo>
              </a:path>
            </a:pathLst>
          </a:custGeom>
          <a:solidFill>
            <a:srgbClr val="C3C0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80">
            <a:extLst>
              <a:ext uri="{FF2B5EF4-FFF2-40B4-BE49-F238E27FC236}">
                <a16:creationId xmlns:a16="http://schemas.microsoft.com/office/drawing/2014/main" id="{93B2C3AF-14F0-4FCC-86B6-7D7EB016A432}"/>
              </a:ext>
            </a:extLst>
          </p:cNvPr>
          <p:cNvSpPr>
            <a:spLocks/>
          </p:cNvSpPr>
          <p:nvPr/>
        </p:nvSpPr>
        <p:spPr bwMode="auto">
          <a:xfrm>
            <a:off x="7864476" y="3997325"/>
            <a:ext cx="477838" cy="457200"/>
          </a:xfrm>
          <a:custGeom>
            <a:avLst/>
            <a:gdLst>
              <a:gd name="T0" fmla="*/ 167 w 167"/>
              <a:gd name="T1" fmla="*/ 0 h 160"/>
              <a:gd name="T2" fmla="*/ 166 w 167"/>
              <a:gd name="T3" fmla="*/ 1 h 160"/>
              <a:gd name="T4" fmla="*/ 162 w 167"/>
              <a:gd name="T5" fmla="*/ 4 h 160"/>
              <a:gd name="T6" fmla="*/ 148 w 167"/>
              <a:gd name="T7" fmla="*/ 9 h 160"/>
              <a:gd name="T8" fmla="*/ 108 w 167"/>
              <a:gd name="T9" fmla="*/ 38 h 160"/>
              <a:gd name="T10" fmla="*/ 87 w 167"/>
              <a:gd name="T11" fmla="*/ 64 h 160"/>
              <a:gd name="T12" fmla="*/ 80 w 167"/>
              <a:gd name="T13" fmla="*/ 74 h 160"/>
              <a:gd name="T14" fmla="*/ 78 w 167"/>
              <a:gd name="T15" fmla="*/ 70 h 160"/>
              <a:gd name="T16" fmla="*/ 60 w 167"/>
              <a:gd name="T17" fmla="*/ 45 h 160"/>
              <a:gd name="T18" fmla="*/ 55 w 167"/>
              <a:gd name="T19" fmla="*/ 38 h 160"/>
              <a:gd name="T20" fmla="*/ 35 w 167"/>
              <a:gd name="T21" fmla="*/ 24 h 160"/>
              <a:gd name="T22" fmla="*/ 33 w 167"/>
              <a:gd name="T23" fmla="*/ 31 h 160"/>
              <a:gd name="T24" fmla="*/ 18 w 167"/>
              <a:gd name="T25" fmla="*/ 64 h 160"/>
              <a:gd name="T26" fmla="*/ 4 w 167"/>
              <a:gd name="T27" fmla="*/ 96 h 160"/>
              <a:gd name="T28" fmla="*/ 2 w 167"/>
              <a:gd name="T29" fmla="*/ 116 h 160"/>
              <a:gd name="T30" fmla="*/ 7 w 167"/>
              <a:gd name="T31" fmla="*/ 121 h 160"/>
              <a:gd name="T32" fmla="*/ 10 w 167"/>
              <a:gd name="T33" fmla="*/ 120 h 160"/>
              <a:gd name="T34" fmla="*/ 12 w 167"/>
              <a:gd name="T35" fmla="*/ 119 h 160"/>
              <a:gd name="T36" fmla="*/ 16 w 167"/>
              <a:gd name="T37" fmla="*/ 123 h 160"/>
              <a:gd name="T38" fmla="*/ 22 w 167"/>
              <a:gd name="T39" fmla="*/ 129 h 160"/>
              <a:gd name="T40" fmla="*/ 27 w 167"/>
              <a:gd name="T41" fmla="*/ 127 h 160"/>
              <a:gd name="T42" fmla="*/ 31 w 167"/>
              <a:gd name="T43" fmla="*/ 126 h 160"/>
              <a:gd name="T44" fmla="*/ 33 w 167"/>
              <a:gd name="T45" fmla="*/ 130 h 160"/>
              <a:gd name="T46" fmla="*/ 40 w 167"/>
              <a:gd name="T47" fmla="*/ 136 h 160"/>
              <a:gd name="T48" fmla="*/ 44 w 167"/>
              <a:gd name="T49" fmla="*/ 134 h 160"/>
              <a:gd name="T50" fmla="*/ 47 w 167"/>
              <a:gd name="T51" fmla="*/ 133 h 160"/>
              <a:gd name="T52" fmla="*/ 50 w 167"/>
              <a:gd name="T53" fmla="*/ 137 h 160"/>
              <a:gd name="T54" fmla="*/ 56 w 167"/>
              <a:gd name="T55" fmla="*/ 144 h 160"/>
              <a:gd name="T56" fmla="*/ 62 w 167"/>
              <a:gd name="T57" fmla="*/ 142 h 160"/>
              <a:gd name="T58" fmla="*/ 64 w 167"/>
              <a:gd name="T59" fmla="*/ 142 h 160"/>
              <a:gd name="T60" fmla="*/ 66 w 167"/>
              <a:gd name="T61" fmla="*/ 144 h 160"/>
              <a:gd name="T62" fmla="*/ 73 w 167"/>
              <a:gd name="T63" fmla="*/ 151 h 160"/>
              <a:gd name="T64" fmla="*/ 77 w 167"/>
              <a:gd name="T65" fmla="*/ 150 h 160"/>
              <a:gd name="T66" fmla="*/ 80 w 167"/>
              <a:gd name="T67" fmla="*/ 150 h 160"/>
              <a:gd name="T68" fmla="*/ 83 w 167"/>
              <a:gd name="T69" fmla="*/ 154 h 160"/>
              <a:gd name="T70" fmla="*/ 89 w 167"/>
              <a:gd name="T71" fmla="*/ 160 h 160"/>
              <a:gd name="T72" fmla="*/ 90 w 167"/>
              <a:gd name="T73" fmla="*/ 160 h 160"/>
              <a:gd name="T74" fmla="*/ 97 w 167"/>
              <a:gd name="T75" fmla="*/ 156 h 160"/>
              <a:gd name="T76" fmla="*/ 111 w 167"/>
              <a:gd name="T77" fmla="*/ 134 h 160"/>
              <a:gd name="T78" fmla="*/ 139 w 167"/>
              <a:gd name="T79" fmla="*/ 66 h 160"/>
              <a:gd name="T80" fmla="*/ 160 w 167"/>
              <a:gd name="T81" fmla="*/ 19 h 160"/>
              <a:gd name="T82" fmla="*/ 167 w 167"/>
              <a:gd name="T8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7" h="160">
                <a:moveTo>
                  <a:pt x="167" y="0"/>
                </a:moveTo>
                <a:cubicBezTo>
                  <a:pt x="166" y="1"/>
                  <a:pt x="166" y="1"/>
                  <a:pt x="166" y="1"/>
                </a:cubicBezTo>
                <a:cubicBezTo>
                  <a:pt x="165" y="2"/>
                  <a:pt x="163" y="4"/>
                  <a:pt x="162" y="4"/>
                </a:cubicBezTo>
                <a:cubicBezTo>
                  <a:pt x="157" y="4"/>
                  <a:pt x="153" y="8"/>
                  <a:pt x="148" y="9"/>
                </a:cubicBezTo>
                <a:cubicBezTo>
                  <a:pt x="132" y="15"/>
                  <a:pt x="119" y="27"/>
                  <a:pt x="108" y="38"/>
                </a:cubicBezTo>
                <a:cubicBezTo>
                  <a:pt x="100" y="46"/>
                  <a:pt x="94" y="55"/>
                  <a:pt x="87" y="64"/>
                </a:cubicBezTo>
                <a:cubicBezTo>
                  <a:pt x="85" y="67"/>
                  <a:pt x="83" y="71"/>
                  <a:pt x="80" y="74"/>
                </a:cubicBezTo>
                <a:cubicBezTo>
                  <a:pt x="77" y="74"/>
                  <a:pt x="79" y="72"/>
                  <a:pt x="78" y="70"/>
                </a:cubicBezTo>
                <a:cubicBezTo>
                  <a:pt x="73" y="61"/>
                  <a:pt x="66" y="53"/>
                  <a:pt x="60" y="45"/>
                </a:cubicBezTo>
                <a:cubicBezTo>
                  <a:pt x="58" y="43"/>
                  <a:pt x="57" y="41"/>
                  <a:pt x="55" y="38"/>
                </a:cubicBezTo>
                <a:cubicBezTo>
                  <a:pt x="49" y="33"/>
                  <a:pt x="42" y="28"/>
                  <a:pt x="35" y="24"/>
                </a:cubicBezTo>
                <a:cubicBezTo>
                  <a:pt x="35" y="26"/>
                  <a:pt x="35" y="29"/>
                  <a:pt x="33" y="31"/>
                </a:cubicBezTo>
                <a:cubicBezTo>
                  <a:pt x="26" y="41"/>
                  <a:pt x="22" y="53"/>
                  <a:pt x="18" y="64"/>
                </a:cubicBezTo>
                <a:cubicBezTo>
                  <a:pt x="14" y="75"/>
                  <a:pt x="9" y="86"/>
                  <a:pt x="4" y="96"/>
                </a:cubicBezTo>
                <a:cubicBezTo>
                  <a:pt x="0" y="103"/>
                  <a:pt x="1" y="109"/>
                  <a:pt x="2" y="116"/>
                </a:cubicBezTo>
                <a:cubicBezTo>
                  <a:pt x="3" y="119"/>
                  <a:pt x="5" y="121"/>
                  <a:pt x="7" y="121"/>
                </a:cubicBezTo>
                <a:cubicBezTo>
                  <a:pt x="8" y="121"/>
                  <a:pt x="9" y="121"/>
                  <a:pt x="10" y="120"/>
                </a:cubicBezTo>
                <a:cubicBezTo>
                  <a:pt x="11" y="120"/>
                  <a:pt x="12" y="119"/>
                  <a:pt x="12" y="119"/>
                </a:cubicBezTo>
                <a:cubicBezTo>
                  <a:pt x="14" y="119"/>
                  <a:pt x="15" y="120"/>
                  <a:pt x="16" y="123"/>
                </a:cubicBezTo>
                <a:cubicBezTo>
                  <a:pt x="18" y="127"/>
                  <a:pt x="20" y="129"/>
                  <a:pt x="22" y="129"/>
                </a:cubicBezTo>
                <a:cubicBezTo>
                  <a:pt x="24" y="129"/>
                  <a:pt x="26" y="128"/>
                  <a:pt x="27" y="127"/>
                </a:cubicBezTo>
                <a:cubicBezTo>
                  <a:pt x="29" y="126"/>
                  <a:pt x="30" y="126"/>
                  <a:pt x="31" y="126"/>
                </a:cubicBezTo>
                <a:cubicBezTo>
                  <a:pt x="32" y="126"/>
                  <a:pt x="33" y="127"/>
                  <a:pt x="33" y="130"/>
                </a:cubicBezTo>
                <a:cubicBezTo>
                  <a:pt x="34" y="134"/>
                  <a:pt x="37" y="136"/>
                  <a:pt x="40" y="136"/>
                </a:cubicBezTo>
                <a:cubicBezTo>
                  <a:pt x="41" y="136"/>
                  <a:pt x="43" y="135"/>
                  <a:pt x="44" y="134"/>
                </a:cubicBezTo>
                <a:cubicBezTo>
                  <a:pt x="46" y="134"/>
                  <a:pt x="46" y="133"/>
                  <a:pt x="47" y="133"/>
                </a:cubicBezTo>
                <a:cubicBezTo>
                  <a:pt x="48" y="133"/>
                  <a:pt x="49" y="135"/>
                  <a:pt x="50" y="137"/>
                </a:cubicBezTo>
                <a:cubicBezTo>
                  <a:pt x="52" y="142"/>
                  <a:pt x="53" y="144"/>
                  <a:pt x="56" y="144"/>
                </a:cubicBezTo>
                <a:cubicBezTo>
                  <a:pt x="58" y="144"/>
                  <a:pt x="59" y="143"/>
                  <a:pt x="62" y="142"/>
                </a:cubicBezTo>
                <a:cubicBezTo>
                  <a:pt x="63" y="142"/>
                  <a:pt x="64" y="142"/>
                  <a:pt x="64" y="142"/>
                </a:cubicBezTo>
                <a:cubicBezTo>
                  <a:pt x="65" y="142"/>
                  <a:pt x="66" y="142"/>
                  <a:pt x="66" y="144"/>
                </a:cubicBezTo>
                <a:cubicBezTo>
                  <a:pt x="67" y="149"/>
                  <a:pt x="69" y="151"/>
                  <a:pt x="73" y="151"/>
                </a:cubicBezTo>
                <a:cubicBezTo>
                  <a:pt x="74" y="151"/>
                  <a:pt x="75" y="151"/>
                  <a:pt x="77" y="150"/>
                </a:cubicBezTo>
                <a:cubicBezTo>
                  <a:pt x="78" y="150"/>
                  <a:pt x="79" y="150"/>
                  <a:pt x="80" y="150"/>
                </a:cubicBezTo>
                <a:cubicBezTo>
                  <a:pt x="82" y="150"/>
                  <a:pt x="83" y="151"/>
                  <a:pt x="83" y="154"/>
                </a:cubicBezTo>
                <a:cubicBezTo>
                  <a:pt x="84" y="157"/>
                  <a:pt x="86" y="159"/>
                  <a:pt x="89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3" y="160"/>
                  <a:pt x="95" y="158"/>
                  <a:pt x="97" y="156"/>
                </a:cubicBezTo>
                <a:cubicBezTo>
                  <a:pt x="103" y="150"/>
                  <a:pt x="107" y="142"/>
                  <a:pt x="111" y="134"/>
                </a:cubicBezTo>
                <a:cubicBezTo>
                  <a:pt x="120" y="112"/>
                  <a:pt x="130" y="89"/>
                  <a:pt x="139" y="66"/>
                </a:cubicBezTo>
                <a:cubicBezTo>
                  <a:pt x="146" y="51"/>
                  <a:pt x="153" y="35"/>
                  <a:pt x="160" y="19"/>
                </a:cubicBezTo>
                <a:cubicBezTo>
                  <a:pt x="162" y="13"/>
                  <a:pt x="164" y="7"/>
                  <a:pt x="167" y="0"/>
                </a:cubicBezTo>
              </a:path>
            </a:pathLst>
          </a:custGeom>
          <a:solidFill>
            <a:srgbClr val="FCE6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36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909FB18F-5421-48A1-9234-94871E23CC4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205">
            <a:extLst>
              <a:ext uri="{FF2B5EF4-FFF2-40B4-BE49-F238E27FC236}">
                <a16:creationId xmlns:a16="http://schemas.microsoft.com/office/drawing/2014/main" id="{23296935-70F3-4BBD-8FD7-96F04BD110B1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-1588"/>
            <a:ext cx="6858000" cy="6858000"/>
            <a:chOff x="1680" y="-1"/>
            <a:chExt cx="4320" cy="4320"/>
          </a:xfrm>
        </p:grpSpPr>
        <p:sp>
          <p:nvSpPr>
            <p:cNvPr id="620" name="Rectangle 5">
              <a:extLst>
                <a:ext uri="{FF2B5EF4-FFF2-40B4-BE49-F238E27FC236}">
                  <a16:creationId xmlns:a16="http://schemas.microsoft.com/office/drawing/2014/main" id="{A1C257F4-883B-4A4F-8DB8-A7661069A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-1"/>
              <a:ext cx="4320" cy="4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1" name="Rectangle 6">
              <a:extLst>
                <a:ext uri="{FF2B5EF4-FFF2-40B4-BE49-F238E27FC236}">
                  <a16:creationId xmlns:a16="http://schemas.microsoft.com/office/drawing/2014/main" id="{4369357E-C2D6-4C04-92B4-901C423C0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-1"/>
              <a:ext cx="432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2" name="Rectangle 7">
              <a:extLst>
                <a:ext uri="{FF2B5EF4-FFF2-40B4-BE49-F238E27FC236}">
                  <a16:creationId xmlns:a16="http://schemas.microsoft.com/office/drawing/2014/main" id="{6ECA54DF-7A7B-4241-8A18-AA582DE58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-1"/>
              <a:ext cx="4320" cy="4320"/>
            </a:xfrm>
            <a:prstGeom prst="rect">
              <a:avLst/>
            </a:pr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3" name="Rectangle 8">
              <a:extLst>
                <a:ext uri="{FF2B5EF4-FFF2-40B4-BE49-F238E27FC236}">
                  <a16:creationId xmlns:a16="http://schemas.microsoft.com/office/drawing/2014/main" id="{C44A4338-B4C5-465D-AF6A-C1B37367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-1"/>
              <a:ext cx="432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4" name="Freeform 9">
              <a:extLst>
                <a:ext uri="{FF2B5EF4-FFF2-40B4-BE49-F238E27FC236}">
                  <a16:creationId xmlns:a16="http://schemas.microsoft.com/office/drawing/2014/main" id="{AD72B126-E15C-48A8-B85D-E15E233AA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" y="1584"/>
              <a:ext cx="1598" cy="2534"/>
            </a:xfrm>
            <a:custGeom>
              <a:avLst/>
              <a:gdLst>
                <a:gd name="T0" fmla="*/ 93 w 1775"/>
                <a:gd name="T1" fmla="*/ 0 h 2816"/>
                <a:gd name="T2" fmla="*/ 0 w 1775"/>
                <a:gd name="T3" fmla="*/ 275 h 2816"/>
                <a:gd name="T4" fmla="*/ 0 w 1775"/>
                <a:gd name="T5" fmla="*/ 2481 h 2816"/>
                <a:gd name="T6" fmla="*/ 218 w 1775"/>
                <a:gd name="T7" fmla="*/ 2816 h 2816"/>
                <a:gd name="T8" fmla="*/ 1659 w 1775"/>
                <a:gd name="T9" fmla="*/ 2816 h 2816"/>
                <a:gd name="T10" fmla="*/ 1775 w 1775"/>
                <a:gd name="T11" fmla="*/ 2765 h 2816"/>
                <a:gd name="T12" fmla="*/ 1660 w 1775"/>
                <a:gd name="T13" fmla="*/ 2815 h 2816"/>
                <a:gd name="T14" fmla="*/ 220 w 1775"/>
                <a:gd name="T15" fmla="*/ 2815 h 2816"/>
                <a:gd name="T16" fmla="*/ 1 w 1775"/>
                <a:gd name="T17" fmla="*/ 2480 h 2816"/>
                <a:gd name="T18" fmla="*/ 1 w 1775"/>
                <a:gd name="T19" fmla="*/ 274 h 2816"/>
                <a:gd name="T20" fmla="*/ 93 w 1775"/>
                <a:gd name="T21" fmla="*/ 1 h 2816"/>
                <a:gd name="T22" fmla="*/ 93 w 1775"/>
                <a:gd name="T23" fmla="*/ 0 h 2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5" h="2816">
                  <a:moveTo>
                    <a:pt x="93" y="0"/>
                  </a:moveTo>
                  <a:cubicBezTo>
                    <a:pt x="37" y="61"/>
                    <a:pt x="0" y="162"/>
                    <a:pt x="0" y="275"/>
                  </a:cubicBezTo>
                  <a:cubicBezTo>
                    <a:pt x="0" y="2481"/>
                    <a:pt x="0" y="2481"/>
                    <a:pt x="0" y="2481"/>
                  </a:cubicBezTo>
                  <a:cubicBezTo>
                    <a:pt x="0" y="2666"/>
                    <a:pt x="98" y="2816"/>
                    <a:pt x="218" y="2816"/>
                  </a:cubicBezTo>
                  <a:cubicBezTo>
                    <a:pt x="1659" y="2816"/>
                    <a:pt x="1659" y="2816"/>
                    <a:pt x="1659" y="2816"/>
                  </a:cubicBezTo>
                  <a:cubicBezTo>
                    <a:pt x="1701" y="2816"/>
                    <a:pt x="1741" y="2797"/>
                    <a:pt x="1775" y="2765"/>
                  </a:cubicBezTo>
                  <a:cubicBezTo>
                    <a:pt x="1742" y="2797"/>
                    <a:pt x="1702" y="2815"/>
                    <a:pt x="1660" y="2815"/>
                  </a:cubicBezTo>
                  <a:cubicBezTo>
                    <a:pt x="220" y="2815"/>
                    <a:pt x="220" y="2815"/>
                    <a:pt x="220" y="2815"/>
                  </a:cubicBezTo>
                  <a:cubicBezTo>
                    <a:pt x="99" y="2815"/>
                    <a:pt x="1" y="2665"/>
                    <a:pt x="1" y="2480"/>
                  </a:cubicBezTo>
                  <a:cubicBezTo>
                    <a:pt x="1" y="274"/>
                    <a:pt x="1" y="274"/>
                    <a:pt x="1" y="274"/>
                  </a:cubicBezTo>
                  <a:cubicBezTo>
                    <a:pt x="1" y="161"/>
                    <a:pt x="37" y="61"/>
                    <a:pt x="93" y="1"/>
                  </a:cubicBezTo>
                  <a:cubicBezTo>
                    <a:pt x="93" y="1"/>
                    <a:pt x="93" y="0"/>
                    <a:pt x="93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5" name="Freeform 10">
              <a:extLst>
                <a:ext uri="{FF2B5EF4-FFF2-40B4-BE49-F238E27FC236}">
                  <a16:creationId xmlns:a16="http://schemas.microsoft.com/office/drawing/2014/main" id="{94424F9C-8BE6-4E01-9639-04232AE47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2" y="1585"/>
              <a:ext cx="1598" cy="2533"/>
            </a:xfrm>
            <a:custGeom>
              <a:avLst/>
              <a:gdLst>
                <a:gd name="T0" fmla="*/ 92 w 1775"/>
                <a:gd name="T1" fmla="*/ 0 h 2814"/>
                <a:gd name="T2" fmla="*/ 0 w 1775"/>
                <a:gd name="T3" fmla="*/ 273 h 2814"/>
                <a:gd name="T4" fmla="*/ 0 w 1775"/>
                <a:gd name="T5" fmla="*/ 2479 h 2814"/>
                <a:gd name="T6" fmla="*/ 219 w 1775"/>
                <a:gd name="T7" fmla="*/ 2814 h 2814"/>
                <a:gd name="T8" fmla="*/ 1659 w 1775"/>
                <a:gd name="T9" fmla="*/ 2814 h 2814"/>
                <a:gd name="T10" fmla="*/ 1774 w 1775"/>
                <a:gd name="T11" fmla="*/ 2764 h 2814"/>
                <a:gd name="T12" fmla="*/ 1775 w 1775"/>
                <a:gd name="T13" fmla="*/ 2763 h 2814"/>
                <a:gd name="T14" fmla="*/ 1660 w 1775"/>
                <a:gd name="T15" fmla="*/ 2813 h 2814"/>
                <a:gd name="T16" fmla="*/ 220 w 1775"/>
                <a:gd name="T17" fmla="*/ 2813 h 2814"/>
                <a:gd name="T18" fmla="*/ 1 w 1775"/>
                <a:gd name="T19" fmla="*/ 2478 h 2814"/>
                <a:gd name="T20" fmla="*/ 1 w 1775"/>
                <a:gd name="T21" fmla="*/ 272 h 2814"/>
                <a:gd name="T22" fmla="*/ 92 w 1775"/>
                <a:gd name="T23" fmla="*/ 0 h 2814"/>
                <a:gd name="T24" fmla="*/ 92 w 1775"/>
                <a:gd name="T25" fmla="*/ 0 h 2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14">
                  <a:moveTo>
                    <a:pt x="92" y="0"/>
                  </a:moveTo>
                  <a:cubicBezTo>
                    <a:pt x="36" y="60"/>
                    <a:pt x="0" y="160"/>
                    <a:pt x="0" y="273"/>
                  </a:cubicBezTo>
                  <a:cubicBezTo>
                    <a:pt x="0" y="2479"/>
                    <a:pt x="0" y="2479"/>
                    <a:pt x="0" y="2479"/>
                  </a:cubicBezTo>
                  <a:cubicBezTo>
                    <a:pt x="0" y="2664"/>
                    <a:pt x="98" y="2814"/>
                    <a:pt x="219" y="2814"/>
                  </a:cubicBezTo>
                  <a:cubicBezTo>
                    <a:pt x="1659" y="2814"/>
                    <a:pt x="1659" y="2814"/>
                    <a:pt x="1659" y="2814"/>
                  </a:cubicBezTo>
                  <a:cubicBezTo>
                    <a:pt x="1701" y="2814"/>
                    <a:pt x="1741" y="2796"/>
                    <a:pt x="1774" y="2764"/>
                  </a:cubicBezTo>
                  <a:cubicBezTo>
                    <a:pt x="1775" y="2764"/>
                    <a:pt x="1775" y="2763"/>
                    <a:pt x="1775" y="2763"/>
                  </a:cubicBezTo>
                  <a:cubicBezTo>
                    <a:pt x="1742" y="2795"/>
                    <a:pt x="1702" y="2813"/>
                    <a:pt x="1660" y="2813"/>
                  </a:cubicBezTo>
                  <a:cubicBezTo>
                    <a:pt x="220" y="2813"/>
                    <a:pt x="220" y="2813"/>
                    <a:pt x="220" y="2813"/>
                  </a:cubicBezTo>
                  <a:cubicBezTo>
                    <a:pt x="99" y="2813"/>
                    <a:pt x="1" y="2663"/>
                    <a:pt x="1" y="2478"/>
                  </a:cubicBezTo>
                  <a:cubicBezTo>
                    <a:pt x="1" y="272"/>
                    <a:pt x="1" y="272"/>
                    <a:pt x="1" y="272"/>
                  </a:cubicBezTo>
                  <a:cubicBezTo>
                    <a:pt x="1" y="160"/>
                    <a:pt x="37" y="61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6" name="Freeform 11">
              <a:extLst>
                <a:ext uri="{FF2B5EF4-FFF2-40B4-BE49-F238E27FC236}">
                  <a16:creationId xmlns:a16="http://schemas.microsoft.com/office/drawing/2014/main" id="{AB623F8D-976A-4F54-8DC1-B1E894CBE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" y="1585"/>
              <a:ext cx="1598" cy="2532"/>
            </a:xfrm>
            <a:custGeom>
              <a:avLst/>
              <a:gdLst>
                <a:gd name="T0" fmla="*/ 91 w 1775"/>
                <a:gd name="T1" fmla="*/ 0 h 2813"/>
                <a:gd name="T2" fmla="*/ 0 w 1775"/>
                <a:gd name="T3" fmla="*/ 272 h 2813"/>
                <a:gd name="T4" fmla="*/ 0 w 1775"/>
                <a:gd name="T5" fmla="*/ 2478 h 2813"/>
                <a:gd name="T6" fmla="*/ 219 w 1775"/>
                <a:gd name="T7" fmla="*/ 2813 h 2813"/>
                <a:gd name="T8" fmla="*/ 1659 w 1775"/>
                <a:gd name="T9" fmla="*/ 2813 h 2813"/>
                <a:gd name="T10" fmla="*/ 1774 w 1775"/>
                <a:gd name="T11" fmla="*/ 2763 h 2813"/>
                <a:gd name="T12" fmla="*/ 1775 w 1775"/>
                <a:gd name="T13" fmla="*/ 2762 h 2813"/>
                <a:gd name="T14" fmla="*/ 1660 w 1775"/>
                <a:gd name="T15" fmla="*/ 2812 h 2813"/>
                <a:gd name="T16" fmla="*/ 220 w 1775"/>
                <a:gd name="T17" fmla="*/ 2812 h 2813"/>
                <a:gd name="T18" fmla="*/ 1 w 1775"/>
                <a:gd name="T19" fmla="*/ 2477 h 2813"/>
                <a:gd name="T20" fmla="*/ 1 w 1775"/>
                <a:gd name="T21" fmla="*/ 271 h 2813"/>
                <a:gd name="T22" fmla="*/ 91 w 1775"/>
                <a:gd name="T23" fmla="*/ 0 h 2813"/>
                <a:gd name="T24" fmla="*/ 91 w 1775"/>
                <a:gd name="T25" fmla="*/ 0 h 2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13">
                  <a:moveTo>
                    <a:pt x="91" y="0"/>
                  </a:moveTo>
                  <a:cubicBezTo>
                    <a:pt x="36" y="61"/>
                    <a:pt x="0" y="160"/>
                    <a:pt x="0" y="272"/>
                  </a:cubicBezTo>
                  <a:cubicBezTo>
                    <a:pt x="0" y="2478"/>
                    <a:pt x="0" y="2478"/>
                    <a:pt x="0" y="2478"/>
                  </a:cubicBezTo>
                  <a:cubicBezTo>
                    <a:pt x="0" y="2663"/>
                    <a:pt x="98" y="2813"/>
                    <a:pt x="219" y="2813"/>
                  </a:cubicBezTo>
                  <a:cubicBezTo>
                    <a:pt x="1659" y="2813"/>
                    <a:pt x="1659" y="2813"/>
                    <a:pt x="1659" y="2813"/>
                  </a:cubicBezTo>
                  <a:cubicBezTo>
                    <a:pt x="1701" y="2813"/>
                    <a:pt x="1741" y="2795"/>
                    <a:pt x="1774" y="2763"/>
                  </a:cubicBezTo>
                  <a:cubicBezTo>
                    <a:pt x="1775" y="2762"/>
                    <a:pt x="1775" y="2762"/>
                    <a:pt x="1775" y="2762"/>
                  </a:cubicBezTo>
                  <a:cubicBezTo>
                    <a:pt x="1742" y="2794"/>
                    <a:pt x="1702" y="2812"/>
                    <a:pt x="1660" y="2812"/>
                  </a:cubicBezTo>
                  <a:cubicBezTo>
                    <a:pt x="220" y="2812"/>
                    <a:pt x="220" y="2812"/>
                    <a:pt x="220" y="2812"/>
                  </a:cubicBezTo>
                  <a:cubicBezTo>
                    <a:pt x="99" y="2812"/>
                    <a:pt x="1" y="2662"/>
                    <a:pt x="1" y="2477"/>
                  </a:cubicBezTo>
                  <a:cubicBezTo>
                    <a:pt x="1" y="271"/>
                    <a:pt x="1" y="271"/>
                    <a:pt x="1" y="271"/>
                  </a:cubicBezTo>
                  <a:cubicBezTo>
                    <a:pt x="1" y="160"/>
                    <a:pt x="37" y="61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7" name="Freeform 12">
              <a:extLst>
                <a:ext uri="{FF2B5EF4-FFF2-40B4-BE49-F238E27FC236}">
                  <a16:creationId xmlns:a16="http://schemas.microsoft.com/office/drawing/2014/main" id="{CD18C766-3761-4E32-A44E-38DDFA5DC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" y="1585"/>
              <a:ext cx="1598" cy="2531"/>
            </a:xfrm>
            <a:custGeom>
              <a:avLst/>
              <a:gdLst>
                <a:gd name="T0" fmla="*/ 90 w 1775"/>
                <a:gd name="T1" fmla="*/ 0 h 2812"/>
                <a:gd name="T2" fmla="*/ 0 w 1775"/>
                <a:gd name="T3" fmla="*/ 271 h 2812"/>
                <a:gd name="T4" fmla="*/ 0 w 1775"/>
                <a:gd name="T5" fmla="*/ 2477 h 2812"/>
                <a:gd name="T6" fmla="*/ 219 w 1775"/>
                <a:gd name="T7" fmla="*/ 2812 h 2812"/>
                <a:gd name="T8" fmla="*/ 1659 w 1775"/>
                <a:gd name="T9" fmla="*/ 2812 h 2812"/>
                <a:gd name="T10" fmla="*/ 1774 w 1775"/>
                <a:gd name="T11" fmla="*/ 2762 h 2812"/>
                <a:gd name="T12" fmla="*/ 1775 w 1775"/>
                <a:gd name="T13" fmla="*/ 2761 h 2812"/>
                <a:gd name="T14" fmla="*/ 1660 w 1775"/>
                <a:gd name="T15" fmla="*/ 2811 h 2812"/>
                <a:gd name="T16" fmla="*/ 220 w 1775"/>
                <a:gd name="T17" fmla="*/ 2811 h 2812"/>
                <a:gd name="T18" fmla="*/ 1 w 1775"/>
                <a:gd name="T19" fmla="*/ 2476 h 2812"/>
                <a:gd name="T20" fmla="*/ 1 w 1775"/>
                <a:gd name="T21" fmla="*/ 270 h 2812"/>
                <a:gd name="T22" fmla="*/ 90 w 1775"/>
                <a:gd name="T23" fmla="*/ 0 h 2812"/>
                <a:gd name="T24" fmla="*/ 90 w 1775"/>
                <a:gd name="T25" fmla="*/ 0 h 2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12">
                  <a:moveTo>
                    <a:pt x="90" y="0"/>
                  </a:moveTo>
                  <a:cubicBezTo>
                    <a:pt x="36" y="61"/>
                    <a:pt x="0" y="160"/>
                    <a:pt x="0" y="271"/>
                  </a:cubicBezTo>
                  <a:cubicBezTo>
                    <a:pt x="0" y="2477"/>
                    <a:pt x="0" y="2477"/>
                    <a:pt x="0" y="2477"/>
                  </a:cubicBezTo>
                  <a:cubicBezTo>
                    <a:pt x="0" y="2662"/>
                    <a:pt x="98" y="2812"/>
                    <a:pt x="219" y="2812"/>
                  </a:cubicBezTo>
                  <a:cubicBezTo>
                    <a:pt x="1659" y="2812"/>
                    <a:pt x="1659" y="2812"/>
                    <a:pt x="1659" y="2812"/>
                  </a:cubicBezTo>
                  <a:cubicBezTo>
                    <a:pt x="1701" y="2812"/>
                    <a:pt x="1741" y="2794"/>
                    <a:pt x="1774" y="2762"/>
                  </a:cubicBezTo>
                  <a:cubicBezTo>
                    <a:pt x="1775" y="2761"/>
                    <a:pt x="1775" y="2761"/>
                    <a:pt x="1775" y="2761"/>
                  </a:cubicBezTo>
                  <a:cubicBezTo>
                    <a:pt x="1742" y="2793"/>
                    <a:pt x="1702" y="2811"/>
                    <a:pt x="1660" y="2811"/>
                  </a:cubicBezTo>
                  <a:cubicBezTo>
                    <a:pt x="220" y="2811"/>
                    <a:pt x="220" y="2811"/>
                    <a:pt x="220" y="2811"/>
                  </a:cubicBezTo>
                  <a:cubicBezTo>
                    <a:pt x="99" y="2811"/>
                    <a:pt x="1" y="2661"/>
                    <a:pt x="1" y="2476"/>
                  </a:cubicBezTo>
                  <a:cubicBezTo>
                    <a:pt x="1" y="270"/>
                    <a:pt x="1" y="270"/>
                    <a:pt x="1" y="270"/>
                  </a:cubicBezTo>
                  <a:cubicBezTo>
                    <a:pt x="1" y="160"/>
                    <a:pt x="36" y="62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8" name="Freeform 13">
              <a:extLst>
                <a:ext uri="{FF2B5EF4-FFF2-40B4-BE49-F238E27FC236}">
                  <a16:creationId xmlns:a16="http://schemas.microsoft.com/office/drawing/2014/main" id="{F6E87B06-0874-40EF-AA5C-1919FD8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" y="1585"/>
              <a:ext cx="1597" cy="2530"/>
            </a:xfrm>
            <a:custGeom>
              <a:avLst/>
              <a:gdLst>
                <a:gd name="T0" fmla="*/ 89 w 1775"/>
                <a:gd name="T1" fmla="*/ 0 h 2811"/>
                <a:gd name="T2" fmla="*/ 0 w 1775"/>
                <a:gd name="T3" fmla="*/ 270 h 2811"/>
                <a:gd name="T4" fmla="*/ 0 w 1775"/>
                <a:gd name="T5" fmla="*/ 2476 h 2811"/>
                <a:gd name="T6" fmla="*/ 219 w 1775"/>
                <a:gd name="T7" fmla="*/ 2811 h 2811"/>
                <a:gd name="T8" fmla="*/ 1659 w 1775"/>
                <a:gd name="T9" fmla="*/ 2811 h 2811"/>
                <a:gd name="T10" fmla="*/ 1774 w 1775"/>
                <a:gd name="T11" fmla="*/ 2761 h 2811"/>
                <a:gd name="T12" fmla="*/ 1775 w 1775"/>
                <a:gd name="T13" fmla="*/ 2760 h 2811"/>
                <a:gd name="T14" fmla="*/ 1660 w 1775"/>
                <a:gd name="T15" fmla="*/ 2810 h 2811"/>
                <a:gd name="T16" fmla="*/ 220 w 1775"/>
                <a:gd name="T17" fmla="*/ 2810 h 2811"/>
                <a:gd name="T18" fmla="*/ 1 w 1775"/>
                <a:gd name="T19" fmla="*/ 2475 h 2811"/>
                <a:gd name="T20" fmla="*/ 1 w 1775"/>
                <a:gd name="T21" fmla="*/ 269 h 2811"/>
                <a:gd name="T22" fmla="*/ 89 w 1775"/>
                <a:gd name="T23" fmla="*/ 1 h 2811"/>
                <a:gd name="T24" fmla="*/ 89 w 1775"/>
                <a:gd name="T25" fmla="*/ 0 h 2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11">
                  <a:moveTo>
                    <a:pt x="89" y="0"/>
                  </a:moveTo>
                  <a:cubicBezTo>
                    <a:pt x="35" y="62"/>
                    <a:pt x="0" y="160"/>
                    <a:pt x="0" y="270"/>
                  </a:cubicBezTo>
                  <a:cubicBezTo>
                    <a:pt x="0" y="2476"/>
                    <a:pt x="0" y="2476"/>
                    <a:pt x="0" y="2476"/>
                  </a:cubicBezTo>
                  <a:cubicBezTo>
                    <a:pt x="0" y="2661"/>
                    <a:pt x="98" y="2811"/>
                    <a:pt x="219" y="2811"/>
                  </a:cubicBezTo>
                  <a:cubicBezTo>
                    <a:pt x="1659" y="2811"/>
                    <a:pt x="1659" y="2811"/>
                    <a:pt x="1659" y="2811"/>
                  </a:cubicBezTo>
                  <a:cubicBezTo>
                    <a:pt x="1701" y="2811"/>
                    <a:pt x="1741" y="2793"/>
                    <a:pt x="1774" y="2761"/>
                  </a:cubicBezTo>
                  <a:cubicBezTo>
                    <a:pt x="1775" y="2760"/>
                    <a:pt x="1775" y="2760"/>
                    <a:pt x="1775" y="2760"/>
                  </a:cubicBezTo>
                  <a:cubicBezTo>
                    <a:pt x="1742" y="2792"/>
                    <a:pt x="1702" y="2810"/>
                    <a:pt x="1660" y="2810"/>
                  </a:cubicBezTo>
                  <a:cubicBezTo>
                    <a:pt x="220" y="2810"/>
                    <a:pt x="220" y="2810"/>
                    <a:pt x="220" y="2810"/>
                  </a:cubicBezTo>
                  <a:cubicBezTo>
                    <a:pt x="99" y="2810"/>
                    <a:pt x="1" y="2660"/>
                    <a:pt x="1" y="2475"/>
                  </a:cubicBezTo>
                  <a:cubicBezTo>
                    <a:pt x="1" y="269"/>
                    <a:pt x="1" y="269"/>
                    <a:pt x="1" y="269"/>
                  </a:cubicBezTo>
                  <a:cubicBezTo>
                    <a:pt x="1" y="159"/>
                    <a:pt x="36" y="62"/>
                    <a:pt x="89" y="1"/>
                  </a:cubicBezTo>
                  <a:cubicBezTo>
                    <a:pt x="89" y="1"/>
                    <a:pt x="89" y="1"/>
                    <a:pt x="89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9" name="Freeform 14">
              <a:extLst>
                <a:ext uri="{FF2B5EF4-FFF2-40B4-BE49-F238E27FC236}">
                  <a16:creationId xmlns:a16="http://schemas.microsoft.com/office/drawing/2014/main" id="{255EA776-2FA3-4438-9D8C-9E6000C83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" y="1586"/>
              <a:ext cx="1597" cy="2528"/>
            </a:xfrm>
            <a:custGeom>
              <a:avLst/>
              <a:gdLst>
                <a:gd name="T0" fmla="*/ 88 w 1775"/>
                <a:gd name="T1" fmla="*/ 0 h 2809"/>
                <a:gd name="T2" fmla="*/ 0 w 1775"/>
                <a:gd name="T3" fmla="*/ 268 h 2809"/>
                <a:gd name="T4" fmla="*/ 0 w 1775"/>
                <a:gd name="T5" fmla="*/ 2474 h 2809"/>
                <a:gd name="T6" fmla="*/ 219 w 1775"/>
                <a:gd name="T7" fmla="*/ 2809 h 2809"/>
                <a:gd name="T8" fmla="*/ 1659 w 1775"/>
                <a:gd name="T9" fmla="*/ 2809 h 2809"/>
                <a:gd name="T10" fmla="*/ 1774 w 1775"/>
                <a:gd name="T11" fmla="*/ 2759 h 2809"/>
                <a:gd name="T12" fmla="*/ 1775 w 1775"/>
                <a:gd name="T13" fmla="*/ 2758 h 2809"/>
                <a:gd name="T14" fmla="*/ 1660 w 1775"/>
                <a:gd name="T15" fmla="*/ 2808 h 2809"/>
                <a:gd name="T16" fmla="*/ 220 w 1775"/>
                <a:gd name="T17" fmla="*/ 2808 h 2809"/>
                <a:gd name="T18" fmla="*/ 1 w 1775"/>
                <a:gd name="T19" fmla="*/ 2473 h 2809"/>
                <a:gd name="T20" fmla="*/ 1 w 1775"/>
                <a:gd name="T21" fmla="*/ 267 h 2809"/>
                <a:gd name="T22" fmla="*/ 88 w 1775"/>
                <a:gd name="T23" fmla="*/ 0 h 2809"/>
                <a:gd name="T24" fmla="*/ 88 w 1775"/>
                <a:gd name="T25" fmla="*/ 0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09">
                  <a:moveTo>
                    <a:pt x="88" y="0"/>
                  </a:moveTo>
                  <a:cubicBezTo>
                    <a:pt x="35" y="61"/>
                    <a:pt x="0" y="158"/>
                    <a:pt x="0" y="268"/>
                  </a:cubicBezTo>
                  <a:cubicBezTo>
                    <a:pt x="0" y="2474"/>
                    <a:pt x="0" y="2474"/>
                    <a:pt x="0" y="2474"/>
                  </a:cubicBezTo>
                  <a:cubicBezTo>
                    <a:pt x="0" y="2659"/>
                    <a:pt x="98" y="2809"/>
                    <a:pt x="219" y="2809"/>
                  </a:cubicBezTo>
                  <a:cubicBezTo>
                    <a:pt x="1659" y="2809"/>
                    <a:pt x="1659" y="2809"/>
                    <a:pt x="1659" y="2809"/>
                  </a:cubicBezTo>
                  <a:cubicBezTo>
                    <a:pt x="1701" y="2809"/>
                    <a:pt x="1741" y="2791"/>
                    <a:pt x="1774" y="2759"/>
                  </a:cubicBezTo>
                  <a:cubicBezTo>
                    <a:pt x="1775" y="2759"/>
                    <a:pt x="1775" y="2758"/>
                    <a:pt x="1775" y="2758"/>
                  </a:cubicBezTo>
                  <a:cubicBezTo>
                    <a:pt x="1742" y="2790"/>
                    <a:pt x="1702" y="2808"/>
                    <a:pt x="1660" y="2808"/>
                  </a:cubicBezTo>
                  <a:cubicBezTo>
                    <a:pt x="220" y="2808"/>
                    <a:pt x="220" y="2808"/>
                    <a:pt x="220" y="2808"/>
                  </a:cubicBezTo>
                  <a:cubicBezTo>
                    <a:pt x="99" y="2808"/>
                    <a:pt x="1" y="2658"/>
                    <a:pt x="1" y="2473"/>
                  </a:cubicBezTo>
                  <a:cubicBezTo>
                    <a:pt x="1" y="267"/>
                    <a:pt x="1" y="267"/>
                    <a:pt x="1" y="267"/>
                  </a:cubicBezTo>
                  <a:cubicBezTo>
                    <a:pt x="1" y="158"/>
                    <a:pt x="35" y="61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0" name="Freeform 15">
              <a:extLst>
                <a:ext uri="{FF2B5EF4-FFF2-40B4-BE49-F238E27FC236}">
                  <a16:creationId xmlns:a16="http://schemas.microsoft.com/office/drawing/2014/main" id="{85111815-08B1-4760-A7E5-C15BD37DE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" y="1586"/>
              <a:ext cx="1598" cy="2527"/>
            </a:xfrm>
            <a:custGeom>
              <a:avLst/>
              <a:gdLst>
                <a:gd name="T0" fmla="*/ 87 w 1776"/>
                <a:gd name="T1" fmla="*/ 0 h 2808"/>
                <a:gd name="T2" fmla="*/ 0 w 1776"/>
                <a:gd name="T3" fmla="*/ 267 h 2808"/>
                <a:gd name="T4" fmla="*/ 0 w 1776"/>
                <a:gd name="T5" fmla="*/ 2473 h 2808"/>
                <a:gd name="T6" fmla="*/ 219 w 1776"/>
                <a:gd name="T7" fmla="*/ 2808 h 2808"/>
                <a:gd name="T8" fmla="*/ 1659 w 1776"/>
                <a:gd name="T9" fmla="*/ 2808 h 2808"/>
                <a:gd name="T10" fmla="*/ 1774 w 1776"/>
                <a:gd name="T11" fmla="*/ 2758 h 2808"/>
                <a:gd name="T12" fmla="*/ 1776 w 1776"/>
                <a:gd name="T13" fmla="*/ 2756 h 2808"/>
                <a:gd name="T14" fmla="*/ 1660 w 1776"/>
                <a:gd name="T15" fmla="*/ 2807 h 2808"/>
                <a:gd name="T16" fmla="*/ 220 w 1776"/>
                <a:gd name="T17" fmla="*/ 2807 h 2808"/>
                <a:gd name="T18" fmla="*/ 1 w 1776"/>
                <a:gd name="T19" fmla="*/ 2472 h 2808"/>
                <a:gd name="T20" fmla="*/ 1 w 1776"/>
                <a:gd name="T21" fmla="*/ 266 h 2808"/>
                <a:gd name="T22" fmla="*/ 87 w 1776"/>
                <a:gd name="T23" fmla="*/ 1 h 2808"/>
                <a:gd name="T24" fmla="*/ 87 w 1776"/>
                <a:gd name="T25" fmla="*/ 0 h 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808">
                  <a:moveTo>
                    <a:pt x="87" y="0"/>
                  </a:moveTo>
                  <a:cubicBezTo>
                    <a:pt x="34" y="61"/>
                    <a:pt x="0" y="158"/>
                    <a:pt x="0" y="267"/>
                  </a:cubicBezTo>
                  <a:cubicBezTo>
                    <a:pt x="0" y="2473"/>
                    <a:pt x="0" y="2473"/>
                    <a:pt x="0" y="2473"/>
                  </a:cubicBezTo>
                  <a:cubicBezTo>
                    <a:pt x="0" y="2658"/>
                    <a:pt x="98" y="2808"/>
                    <a:pt x="219" y="2808"/>
                  </a:cubicBezTo>
                  <a:cubicBezTo>
                    <a:pt x="1659" y="2808"/>
                    <a:pt x="1659" y="2808"/>
                    <a:pt x="1659" y="2808"/>
                  </a:cubicBezTo>
                  <a:cubicBezTo>
                    <a:pt x="1701" y="2808"/>
                    <a:pt x="1741" y="2790"/>
                    <a:pt x="1774" y="2758"/>
                  </a:cubicBezTo>
                  <a:cubicBezTo>
                    <a:pt x="1775" y="2757"/>
                    <a:pt x="1775" y="2757"/>
                    <a:pt x="1776" y="2756"/>
                  </a:cubicBezTo>
                  <a:cubicBezTo>
                    <a:pt x="1742" y="2789"/>
                    <a:pt x="1703" y="2807"/>
                    <a:pt x="1660" y="2807"/>
                  </a:cubicBezTo>
                  <a:cubicBezTo>
                    <a:pt x="220" y="2807"/>
                    <a:pt x="220" y="2807"/>
                    <a:pt x="220" y="2807"/>
                  </a:cubicBezTo>
                  <a:cubicBezTo>
                    <a:pt x="99" y="2807"/>
                    <a:pt x="1" y="2657"/>
                    <a:pt x="1" y="2472"/>
                  </a:cubicBezTo>
                  <a:cubicBezTo>
                    <a:pt x="1" y="266"/>
                    <a:pt x="1" y="266"/>
                    <a:pt x="1" y="266"/>
                  </a:cubicBezTo>
                  <a:cubicBezTo>
                    <a:pt x="1" y="158"/>
                    <a:pt x="35" y="62"/>
                    <a:pt x="87" y="1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1" name="Freeform 16">
              <a:extLst>
                <a:ext uri="{FF2B5EF4-FFF2-40B4-BE49-F238E27FC236}">
                  <a16:creationId xmlns:a16="http://schemas.microsoft.com/office/drawing/2014/main" id="{2D1B3F90-2D29-4ACA-9EC0-CA63E2FFE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" y="1587"/>
              <a:ext cx="1597" cy="2525"/>
            </a:xfrm>
            <a:custGeom>
              <a:avLst/>
              <a:gdLst>
                <a:gd name="T0" fmla="*/ 86 w 1775"/>
                <a:gd name="T1" fmla="*/ 0 h 2806"/>
                <a:gd name="T2" fmla="*/ 0 w 1775"/>
                <a:gd name="T3" fmla="*/ 265 h 2806"/>
                <a:gd name="T4" fmla="*/ 0 w 1775"/>
                <a:gd name="T5" fmla="*/ 2471 h 2806"/>
                <a:gd name="T6" fmla="*/ 219 w 1775"/>
                <a:gd name="T7" fmla="*/ 2806 h 2806"/>
                <a:gd name="T8" fmla="*/ 1659 w 1775"/>
                <a:gd name="T9" fmla="*/ 2806 h 2806"/>
                <a:gd name="T10" fmla="*/ 1775 w 1775"/>
                <a:gd name="T11" fmla="*/ 2755 h 2806"/>
                <a:gd name="T12" fmla="*/ 1775 w 1775"/>
                <a:gd name="T13" fmla="*/ 2755 h 2806"/>
                <a:gd name="T14" fmla="*/ 1660 w 1775"/>
                <a:gd name="T15" fmla="*/ 2805 h 2806"/>
                <a:gd name="T16" fmla="*/ 220 w 1775"/>
                <a:gd name="T17" fmla="*/ 2805 h 2806"/>
                <a:gd name="T18" fmla="*/ 1 w 1775"/>
                <a:gd name="T19" fmla="*/ 2470 h 2806"/>
                <a:gd name="T20" fmla="*/ 1 w 1775"/>
                <a:gd name="T21" fmla="*/ 264 h 2806"/>
                <a:gd name="T22" fmla="*/ 85 w 1775"/>
                <a:gd name="T23" fmla="*/ 0 h 2806"/>
                <a:gd name="T24" fmla="*/ 86 w 1775"/>
                <a:gd name="T25" fmla="*/ 0 h 2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06">
                  <a:moveTo>
                    <a:pt x="86" y="0"/>
                  </a:moveTo>
                  <a:cubicBezTo>
                    <a:pt x="34" y="61"/>
                    <a:pt x="0" y="157"/>
                    <a:pt x="0" y="265"/>
                  </a:cubicBezTo>
                  <a:cubicBezTo>
                    <a:pt x="0" y="2471"/>
                    <a:pt x="0" y="2471"/>
                    <a:pt x="0" y="2471"/>
                  </a:cubicBezTo>
                  <a:cubicBezTo>
                    <a:pt x="0" y="2656"/>
                    <a:pt x="98" y="2806"/>
                    <a:pt x="219" y="2806"/>
                  </a:cubicBezTo>
                  <a:cubicBezTo>
                    <a:pt x="1659" y="2806"/>
                    <a:pt x="1659" y="2806"/>
                    <a:pt x="1659" y="2806"/>
                  </a:cubicBezTo>
                  <a:cubicBezTo>
                    <a:pt x="1702" y="2806"/>
                    <a:pt x="1741" y="2788"/>
                    <a:pt x="1775" y="2755"/>
                  </a:cubicBezTo>
                  <a:cubicBezTo>
                    <a:pt x="1775" y="2755"/>
                    <a:pt x="1775" y="2755"/>
                    <a:pt x="1775" y="2755"/>
                  </a:cubicBezTo>
                  <a:cubicBezTo>
                    <a:pt x="1742" y="2787"/>
                    <a:pt x="1703" y="2805"/>
                    <a:pt x="1660" y="2805"/>
                  </a:cubicBezTo>
                  <a:cubicBezTo>
                    <a:pt x="220" y="2805"/>
                    <a:pt x="220" y="2805"/>
                    <a:pt x="220" y="2805"/>
                  </a:cubicBezTo>
                  <a:cubicBezTo>
                    <a:pt x="99" y="2805"/>
                    <a:pt x="1" y="2655"/>
                    <a:pt x="1" y="2470"/>
                  </a:cubicBezTo>
                  <a:cubicBezTo>
                    <a:pt x="1" y="264"/>
                    <a:pt x="1" y="264"/>
                    <a:pt x="1" y="264"/>
                  </a:cubicBezTo>
                  <a:cubicBezTo>
                    <a:pt x="1" y="157"/>
                    <a:pt x="34" y="61"/>
                    <a:pt x="85" y="0"/>
                  </a:cubicBezTo>
                  <a:cubicBezTo>
                    <a:pt x="85" y="0"/>
                    <a:pt x="86" y="0"/>
                    <a:pt x="86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2" name="Freeform 17">
              <a:extLst>
                <a:ext uri="{FF2B5EF4-FFF2-40B4-BE49-F238E27FC236}">
                  <a16:creationId xmlns:a16="http://schemas.microsoft.com/office/drawing/2014/main" id="{5E0F1D61-9B48-4F5B-AEF3-396768DBB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1587"/>
              <a:ext cx="1598" cy="2524"/>
            </a:xfrm>
            <a:custGeom>
              <a:avLst/>
              <a:gdLst>
                <a:gd name="T0" fmla="*/ 84 w 1776"/>
                <a:gd name="T1" fmla="*/ 0 h 2805"/>
                <a:gd name="T2" fmla="*/ 0 w 1776"/>
                <a:gd name="T3" fmla="*/ 264 h 2805"/>
                <a:gd name="T4" fmla="*/ 0 w 1776"/>
                <a:gd name="T5" fmla="*/ 2470 h 2805"/>
                <a:gd name="T6" fmla="*/ 219 w 1776"/>
                <a:gd name="T7" fmla="*/ 2805 h 2805"/>
                <a:gd name="T8" fmla="*/ 1659 w 1776"/>
                <a:gd name="T9" fmla="*/ 2805 h 2805"/>
                <a:gd name="T10" fmla="*/ 1774 w 1776"/>
                <a:gd name="T11" fmla="*/ 2755 h 2805"/>
                <a:gd name="T12" fmla="*/ 1776 w 1776"/>
                <a:gd name="T13" fmla="*/ 2753 h 2805"/>
                <a:gd name="T14" fmla="*/ 1660 w 1776"/>
                <a:gd name="T15" fmla="*/ 2804 h 2805"/>
                <a:gd name="T16" fmla="*/ 220 w 1776"/>
                <a:gd name="T17" fmla="*/ 2804 h 2805"/>
                <a:gd name="T18" fmla="*/ 1 w 1776"/>
                <a:gd name="T19" fmla="*/ 2469 h 2805"/>
                <a:gd name="T20" fmla="*/ 1 w 1776"/>
                <a:gd name="T21" fmla="*/ 263 h 2805"/>
                <a:gd name="T22" fmla="*/ 84 w 1776"/>
                <a:gd name="T23" fmla="*/ 1 h 2805"/>
                <a:gd name="T24" fmla="*/ 84 w 1776"/>
                <a:gd name="T25" fmla="*/ 0 h 2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805">
                  <a:moveTo>
                    <a:pt x="84" y="0"/>
                  </a:moveTo>
                  <a:cubicBezTo>
                    <a:pt x="33" y="61"/>
                    <a:pt x="0" y="157"/>
                    <a:pt x="0" y="264"/>
                  </a:cubicBezTo>
                  <a:cubicBezTo>
                    <a:pt x="0" y="2470"/>
                    <a:pt x="0" y="2470"/>
                    <a:pt x="0" y="2470"/>
                  </a:cubicBezTo>
                  <a:cubicBezTo>
                    <a:pt x="0" y="2655"/>
                    <a:pt x="98" y="2805"/>
                    <a:pt x="219" y="2805"/>
                  </a:cubicBezTo>
                  <a:cubicBezTo>
                    <a:pt x="1659" y="2805"/>
                    <a:pt x="1659" y="2805"/>
                    <a:pt x="1659" y="2805"/>
                  </a:cubicBezTo>
                  <a:cubicBezTo>
                    <a:pt x="1702" y="2805"/>
                    <a:pt x="1741" y="2787"/>
                    <a:pt x="1774" y="2755"/>
                  </a:cubicBezTo>
                  <a:cubicBezTo>
                    <a:pt x="1775" y="2754"/>
                    <a:pt x="1776" y="2754"/>
                    <a:pt x="1776" y="2753"/>
                  </a:cubicBezTo>
                  <a:cubicBezTo>
                    <a:pt x="1742" y="2785"/>
                    <a:pt x="1703" y="2804"/>
                    <a:pt x="1660" y="2804"/>
                  </a:cubicBezTo>
                  <a:cubicBezTo>
                    <a:pt x="220" y="2804"/>
                    <a:pt x="220" y="2804"/>
                    <a:pt x="220" y="2804"/>
                  </a:cubicBezTo>
                  <a:cubicBezTo>
                    <a:pt x="100" y="2804"/>
                    <a:pt x="1" y="2654"/>
                    <a:pt x="1" y="2469"/>
                  </a:cubicBezTo>
                  <a:cubicBezTo>
                    <a:pt x="1" y="263"/>
                    <a:pt x="1" y="263"/>
                    <a:pt x="1" y="263"/>
                  </a:cubicBezTo>
                  <a:cubicBezTo>
                    <a:pt x="1" y="157"/>
                    <a:pt x="34" y="62"/>
                    <a:pt x="84" y="1"/>
                  </a:cubicBezTo>
                  <a:cubicBezTo>
                    <a:pt x="84" y="0"/>
                    <a:pt x="84" y="0"/>
                    <a:pt x="84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3" name="Freeform 18">
              <a:extLst>
                <a:ext uri="{FF2B5EF4-FFF2-40B4-BE49-F238E27FC236}">
                  <a16:creationId xmlns:a16="http://schemas.microsoft.com/office/drawing/2014/main" id="{7113BDB0-8311-4CB4-B261-68BA2C74B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1588"/>
              <a:ext cx="1599" cy="2522"/>
            </a:xfrm>
            <a:custGeom>
              <a:avLst/>
              <a:gdLst>
                <a:gd name="T0" fmla="*/ 83 w 1776"/>
                <a:gd name="T1" fmla="*/ 0 h 2803"/>
                <a:gd name="T2" fmla="*/ 0 w 1776"/>
                <a:gd name="T3" fmla="*/ 262 h 2803"/>
                <a:gd name="T4" fmla="*/ 0 w 1776"/>
                <a:gd name="T5" fmla="*/ 2468 h 2803"/>
                <a:gd name="T6" fmla="*/ 219 w 1776"/>
                <a:gd name="T7" fmla="*/ 2803 h 2803"/>
                <a:gd name="T8" fmla="*/ 1659 w 1776"/>
                <a:gd name="T9" fmla="*/ 2803 h 2803"/>
                <a:gd name="T10" fmla="*/ 1775 w 1776"/>
                <a:gd name="T11" fmla="*/ 2752 h 2803"/>
                <a:gd name="T12" fmla="*/ 1776 w 1776"/>
                <a:gd name="T13" fmla="*/ 2752 h 2803"/>
                <a:gd name="T14" fmla="*/ 1661 w 1776"/>
                <a:gd name="T15" fmla="*/ 2802 h 2803"/>
                <a:gd name="T16" fmla="*/ 220 w 1776"/>
                <a:gd name="T17" fmla="*/ 2802 h 2803"/>
                <a:gd name="T18" fmla="*/ 2 w 1776"/>
                <a:gd name="T19" fmla="*/ 2467 h 2803"/>
                <a:gd name="T20" fmla="*/ 2 w 1776"/>
                <a:gd name="T21" fmla="*/ 261 h 2803"/>
                <a:gd name="T22" fmla="*/ 83 w 1776"/>
                <a:gd name="T23" fmla="*/ 0 h 2803"/>
                <a:gd name="T24" fmla="*/ 83 w 1776"/>
                <a:gd name="T25" fmla="*/ 0 h 2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803">
                  <a:moveTo>
                    <a:pt x="83" y="0"/>
                  </a:moveTo>
                  <a:cubicBezTo>
                    <a:pt x="33" y="61"/>
                    <a:pt x="0" y="156"/>
                    <a:pt x="0" y="262"/>
                  </a:cubicBezTo>
                  <a:cubicBezTo>
                    <a:pt x="0" y="2468"/>
                    <a:pt x="0" y="2468"/>
                    <a:pt x="0" y="2468"/>
                  </a:cubicBezTo>
                  <a:cubicBezTo>
                    <a:pt x="0" y="2653"/>
                    <a:pt x="99" y="2803"/>
                    <a:pt x="219" y="2803"/>
                  </a:cubicBezTo>
                  <a:cubicBezTo>
                    <a:pt x="1659" y="2803"/>
                    <a:pt x="1659" y="2803"/>
                    <a:pt x="1659" y="2803"/>
                  </a:cubicBezTo>
                  <a:cubicBezTo>
                    <a:pt x="1702" y="2803"/>
                    <a:pt x="1741" y="2784"/>
                    <a:pt x="1775" y="2752"/>
                  </a:cubicBezTo>
                  <a:cubicBezTo>
                    <a:pt x="1775" y="2752"/>
                    <a:pt x="1776" y="2752"/>
                    <a:pt x="1776" y="2752"/>
                  </a:cubicBezTo>
                  <a:cubicBezTo>
                    <a:pt x="1742" y="2783"/>
                    <a:pt x="1703" y="2802"/>
                    <a:pt x="1661" y="2802"/>
                  </a:cubicBezTo>
                  <a:cubicBezTo>
                    <a:pt x="220" y="2802"/>
                    <a:pt x="220" y="2802"/>
                    <a:pt x="220" y="2802"/>
                  </a:cubicBezTo>
                  <a:cubicBezTo>
                    <a:pt x="100" y="2802"/>
                    <a:pt x="2" y="2652"/>
                    <a:pt x="2" y="246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2" y="156"/>
                    <a:pt x="33" y="62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4" name="Freeform 19">
              <a:extLst>
                <a:ext uri="{FF2B5EF4-FFF2-40B4-BE49-F238E27FC236}">
                  <a16:creationId xmlns:a16="http://schemas.microsoft.com/office/drawing/2014/main" id="{A2B5A109-56B6-45BA-865E-8E69AD1E5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" y="1588"/>
              <a:ext cx="1598" cy="2521"/>
            </a:xfrm>
            <a:custGeom>
              <a:avLst/>
              <a:gdLst>
                <a:gd name="T0" fmla="*/ 81 w 1775"/>
                <a:gd name="T1" fmla="*/ 0 h 2802"/>
                <a:gd name="T2" fmla="*/ 0 w 1775"/>
                <a:gd name="T3" fmla="*/ 261 h 2802"/>
                <a:gd name="T4" fmla="*/ 0 w 1775"/>
                <a:gd name="T5" fmla="*/ 2467 h 2802"/>
                <a:gd name="T6" fmla="*/ 218 w 1775"/>
                <a:gd name="T7" fmla="*/ 2802 h 2802"/>
                <a:gd name="T8" fmla="*/ 1659 w 1775"/>
                <a:gd name="T9" fmla="*/ 2802 h 2802"/>
                <a:gd name="T10" fmla="*/ 1774 w 1775"/>
                <a:gd name="T11" fmla="*/ 2752 h 2802"/>
                <a:gd name="T12" fmla="*/ 1775 w 1775"/>
                <a:gd name="T13" fmla="*/ 2750 h 2802"/>
                <a:gd name="T14" fmla="*/ 1660 w 1775"/>
                <a:gd name="T15" fmla="*/ 2801 h 2802"/>
                <a:gd name="T16" fmla="*/ 219 w 1775"/>
                <a:gd name="T17" fmla="*/ 2801 h 2802"/>
                <a:gd name="T18" fmla="*/ 1 w 1775"/>
                <a:gd name="T19" fmla="*/ 2466 h 2802"/>
                <a:gd name="T20" fmla="*/ 1 w 1775"/>
                <a:gd name="T21" fmla="*/ 260 h 2802"/>
                <a:gd name="T22" fmla="*/ 81 w 1775"/>
                <a:gd name="T23" fmla="*/ 1 h 2802"/>
                <a:gd name="T24" fmla="*/ 81 w 1775"/>
                <a:gd name="T25" fmla="*/ 0 h 2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02">
                  <a:moveTo>
                    <a:pt x="81" y="0"/>
                  </a:moveTo>
                  <a:cubicBezTo>
                    <a:pt x="31" y="62"/>
                    <a:pt x="0" y="156"/>
                    <a:pt x="0" y="261"/>
                  </a:cubicBezTo>
                  <a:cubicBezTo>
                    <a:pt x="0" y="2467"/>
                    <a:pt x="0" y="2467"/>
                    <a:pt x="0" y="2467"/>
                  </a:cubicBezTo>
                  <a:cubicBezTo>
                    <a:pt x="0" y="2652"/>
                    <a:pt x="98" y="2802"/>
                    <a:pt x="218" y="2802"/>
                  </a:cubicBezTo>
                  <a:cubicBezTo>
                    <a:pt x="1659" y="2802"/>
                    <a:pt x="1659" y="2802"/>
                    <a:pt x="1659" y="2802"/>
                  </a:cubicBezTo>
                  <a:cubicBezTo>
                    <a:pt x="1701" y="2802"/>
                    <a:pt x="1740" y="2783"/>
                    <a:pt x="1774" y="2752"/>
                  </a:cubicBezTo>
                  <a:cubicBezTo>
                    <a:pt x="1774" y="2751"/>
                    <a:pt x="1775" y="2751"/>
                    <a:pt x="1775" y="2750"/>
                  </a:cubicBezTo>
                  <a:cubicBezTo>
                    <a:pt x="1742" y="2782"/>
                    <a:pt x="1702" y="2801"/>
                    <a:pt x="1660" y="2801"/>
                  </a:cubicBezTo>
                  <a:cubicBezTo>
                    <a:pt x="219" y="2801"/>
                    <a:pt x="219" y="2801"/>
                    <a:pt x="219" y="2801"/>
                  </a:cubicBezTo>
                  <a:cubicBezTo>
                    <a:pt x="99" y="2801"/>
                    <a:pt x="1" y="2651"/>
                    <a:pt x="1" y="2466"/>
                  </a:cubicBezTo>
                  <a:cubicBezTo>
                    <a:pt x="1" y="260"/>
                    <a:pt x="1" y="260"/>
                    <a:pt x="1" y="260"/>
                  </a:cubicBezTo>
                  <a:cubicBezTo>
                    <a:pt x="1" y="156"/>
                    <a:pt x="32" y="62"/>
                    <a:pt x="81" y="1"/>
                  </a:cubicBezTo>
                  <a:cubicBezTo>
                    <a:pt x="81" y="1"/>
                    <a:pt x="81" y="0"/>
                    <a:pt x="8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5" name="Freeform 20">
              <a:extLst>
                <a:ext uri="{FF2B5EF4-FFF2-40B4-BE49-F238E27FC236}">
                  <a16:creationId xmlns:a16="http://schemas.microsoft.com/office/drawing/2014/main" id="{1112E230-1A45-4515-851B-6818E3FA0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1589"/>
              <a:ext cx="1598" cy="2520"/>
            </a:xfrm>
            <a:custGeom>
              <a:avLst/>
              <a:gdLst>
                <a:gd name="T0" fmla="*/ 80 w 1775"/>
                <a:gd name="T1" fmla="*/ 0 h 2800"/>
                <a:gd name="T2" fmla="*/ 0 w 1775"/>
                <a:gd name="T3" fmla="*/ 259 h 2800"/>
                <a:gd name="T4" fmla="*/ 0 w 1775"/>
                <a:gd name="T5" fmla="*/ 2465 h 2800"/>
                <a:gd name="T6" fmla="*/ 218 w 1775"/>
                <a:gd name="T7" fmla="*/ 2800 h 2800"/>
                <a:gd name="T8" fmla="*/ 1659 w 1775"/>
                <a:gd name="T9" fmla="*/ 2800 h 2800"/>
                <a:gd name="T10" fmla="*/ 1774 w 1775"/>
                <a:gd name="T11" fmla="*/ 2749 h 2800"/>
                <a:gd name="T12" fmla="*/ 1775 w 1775"/>
                <a:gd name="T13" fmla="*/ 2749 h 2800"/>
                <a:gd name="T14" fmla="*/ 1660 w 1775"/>
                <a:gd name="T15" fmla="*/ 2799 h 2800"/>
                <a:gd name="T16" fmla="*/ 219 w 1775"/>
                <a:gd name="T17" fmla="*/ 2799 h 2800"/>
                <a:gd name="T18" fmla="*/ 1 w 1775"/>
                <a:gd name="T19" fmla="*/ 2464 h 2800"/>
                <a:gd name="T20" fmla="*/ 1 w 1775"/>
                <a:gd name="T21" fmla="*/ 258 h 2800"/>
                <a:gd name="T22" fmla="*/ 79 w 1775"/>
                <a:gd name="T23" fmla="*/ 0 h 2800"/>
                <a:gd name="T24" fmla="*/ 80 w 1775"/>
                <a:gd name="T25" fmla="*/ 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800">
                  <a:moveTo>
                    <a:pt x="80" y="0"/>
                  </a:moveTo>
                  <a:cubicBezTo>
                    <a:pt x="31" y="61"/>
                    <a:pt x="0" y="155"/>
                    <a:pt x="0" y="259"/>
                  </a:cubicBezTo>
                  <a:cubicBezTo>
                    <a:pt x="0" y="2465"/>
                    <a:pt x="0" y="2465"/>
                    <a:pt x="0" y="2465"/>
                  </a:cubicBezTo>
                  <a:cubicBezTo>
                    <a:pt x="0" y="2650"/>
                    <a:pt x="98" y="2800"/>
                    <a:pt x="218" y="2800"/>
                  </a:cubicBezTo>
                  <a:cubicBezTo>
                    <a:pt x="1659" y="2800"/>
                    <a:pt x="1659" y="2800"/>
                    <a:pt x="1659" y="2800"/>
                  </a:cubicBezTo>
                  <a:cubicBezTo>
                    <a:pt x="1701" y="2800"/>
                    <a:pt x="1741" y="2781"/>
                    <a:pt x="1774" y="2749"/>
                  </a:cubicBezTo>
                  <a:cubicBezTo>
                    <a:pt x="1774" y="2749"/>
                    <a:pt x="1775" y="2749"/>
                    <a:pt x="1775" y="2749"/>
                  </a:cubicBezTo>
                  <a:cubicBezTo>
                    <a:pt x="1741" y="2780"/>
                    <a:pt x="1702" y="2799"/>
                    <a:pt x="1660" y="2799"/>
                  </a:cubicBezTo>
                  <a:cubicBezTo>
                    <a:pt x="219" y="2799"/>
                    <a:pt x="219" y="2799"/>
                    <a:pt x="219" y="2799"/>
                  </a:cubicBezTo>
                  <a:cubicBezTo>
                    <a:pt x="99" y="2799"/>
                    <a:pt x="1" y="2649"/>
                    <a:pt x="1" y="2464"/>
                  </a:cubicBezTo>
                  <a:cubicBezTo>
                    <a:pt x="1" y="258"/>
                    <a:pt x="1" y="258"/>
                    <a:pt x="1" y="258"/>
                  </a:cubicBezTo>
                  <a:cubicBezTo>
                    <a:pt x="1" y="154"/>
                    <a:pt x="31" y="62"/>
                    <a:pt x="79" y="0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6" name="Freeform 21">
              <a:extLst>
                <a:ext uri="{FF2B5EF4-FFF2-40B4-BE49-F238E27FC236}">
                  <a16:creationId xmlns:a16="http://schemas.microsoft.com/office/drawing/2014/main" id="{31591F53-7173-49FA-99D4-3809F6091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3" y="1589"/>
              <a:ext cx="1598" cy="2519"/>
            </a:xfrm>
            <a:custGeom>
              <a:avLst/>
              <a:gdLst>
                <a:gd name="T0" fmla="*/ 78 w 1775"/>
                <a:gd name="T1" fmla="*/ 0 h 2799"/>
                <a:gd name="T2" fmla="*/ 0 w 1775"/>
                <a:gd name="T3" fmla="*/ 258 h 2799"/>
                <a:gd name="T4" fmla="*/ 0 w 1775"/>
                <a:gd name="T5" fmla="*/ 2464 h 2799"/>
                <a:gd name="T6" fmla="*/ 218 w 1775"/>
                <a:gd name="T7" fmla="*/ 2799 h 2799"/>
                <a:gd name="T8" fmla="*/ 1659 w 1775"/>
                <a:gd name="T9" fmla="*/ 2799 h 2799"/>
                <a:gd name="T10" fmla="*/ 1774 w 1775"/>
                <a:gd name="T11" fmla="*/ 2749 h 2799"/>
                <a:gd name="T12" fmla="*/ 1775 w 1775"/>
                <a:gd name="T13" fmla="*/ 2747 h 2799"/>
                <a:gd name="T14" fmla="*/ 1660 w 1775"/>
                <a:gd name="T15" fmla="*/ 2798 h 2799"/>
                <a:gd name="T16" fmla="*/ 220 w 1775"/>
                <a:gd name="T17" fmla="*/ 2798 h 2799"/>
                <a:gd name="T18" fmla="*/ 1 w 1775"/>
                <a:gd name="T19" fmla="*/ 2463 h 2799"/>
                <a:gd name="T20" fmla="*/ 1 w 1775"/>
                <a:gd name="T21" fmla="*/ 257 h 2799"/>
                <a:gd name="T22" fmla="*/ 78 w 1775"/>
                <a:gd name="T23" fmla="*/ 1 h 2799"/>
                <a:gd name="T24" fmla="*/ 78 w 1775"/>
                <a:gd name="T25" fmla="*/ 0 h 2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99">
                  <a:moveTo>
                    <a:pt x="78" y="0"/>
                  </a:moveTo>
                  <a:cubicBezTo>
                    <a:pt x="30" y="62"/>
                    <a:pt x="0" y="154"/>
                    <a:pt x="0" y="258"/>
                  </a:cubicBezTo>
                  <a:cubicBezTo>
                    <a:pt x="0" y="2464"/>
                    <a:pt x="0" y="2464"/>
                    <a:pt x="0" y="2464"/>
                  </a:cubicBezTo>
                  <a:cubicBezTo>
                    <a:pt x="0" y="2649"/>
                    <a:pt x="98" y="2799"/>
                    <a:pt x="218" y="2799"/>
                  </a:cubicBezTo>
                  <a:cubicBezTo>
                    <a:pt x="1659" y="2799"/>
                    <a:pt x="1659" y="2799"/>
                    <a:pt x="1659" y="2799"/>
                  </a:cubicBezTo>
                  <a:cubicBezTo>
                    <a:pt x="1701" y="2799"/>
                    <a:pt x="1740" y="2780"/>
                    <a:pt x="1774" y="2749"/>
                  </a:cubicBezTo>
                  <a:cubicBezTo>
                    <a:pt x="1774" y="2748"/>
                    <a:pt x="1775" y="2748"/>
                    <a:pt x="1775" y="2747"/>
                  </a:cubicBezTo>
                  <a:cubicBezTo>
                    <a:pt x="1742" y="2779"/>
                    <a:pt x="1702" y="2798"/>
                    <a:pt x="1660" y="2798"/>
                  </a:cubicBezTo>
                  <a:cubicBezTo>
                    <a:pt x="220" y="2798"/>
                    <a:pt x="220" y="2798"/>
                    <a:pt x="220" y="2798"/>
                  </a:cubicBezTo>
                  <a:cubicBezTo>
                    <a:pt x="99" y="2798"/>
                    <a:pt x="1" y="2648"/>
                    <a:pt x="1" y="2463"/>
                  </a:cubicBezTo>
                  <a:cubicBezTo>
                    <a:pt x="1" y="257"/>
                    <a:pt x="1" y="257"/>
                    <a:pt x="1" y="257"/>
                  </a:cubicBezTo>
                  <a:cubicBezTo>
                    <a:pt x="1" y="154"/>
                    <a:pt x="31" y="63"/>
                    <a:pt x="78" y="1"/>
                  </a:cubicBezTo>
                  <a:cubicBezTo>
                    <a:pt x="78" y="1"/>
                    <a:pt x="78" y="1"/>
                    <a:pt x="7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7" name="Freeform 22">
              <a:extLst>
                <a:ext uri="{FF2B5EF4-FFF2-40B4-BE49-F238E27FC236}">
                  <a16:creationId xmlns:a16="http://schemas.microsoft.com/office/drawing/2014/main" id="{AF1BA17A-56CC-4A1E-B782-B1A6AB2C3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" y="1589"/>
              <a:ext cx="1597" cy="2518"/>
            </a:xfrm>
            <a:custGeom>
              <a:avLst/>
              <a:gdLst>
                <a:gd name="T0" fmla="*/ 77 w 1775"/>
                <a:gd name="T1" fmla="*/ 0 h 2797"/>
                <a:gd name="T2" fmla="*/ 0 w 1775"/>
                <a:gd name="T3" fmla="*/ 256 h 2797"/>
                <a:gd name="T4" fmla="*/ 0 w 1775"/>
                <a:gd name="T5" fmla="*/ 2462 h 2797"/>
                <a:gd name="T6" fmla="*/ 219 w 1775"/>
                <a:gd name="T7" fmla="*/ 2797 h 2797"/>
                <a:gd name="T8" fmla="*/ 1659 w 1775"/>
                <a:gd name="T9" fmla="*/ 2797 h 2797"/>
                <a:gd name="T10" fmla="*/ 1774 w 1775"/>
                <a:gd name="T11" fmla="*/ 2746 h 2797"/>
                <a:gd name="T12" fmla="*/ 1775 w 1775"/>
                <a:gd name="T13" fmla="*/ 2745 h 2797"/>
                <a:gd name="T14" fmla="*/ 1660 w 1775"/>
                <a:gd name="T15" fmla="*/ 2796 h 2797"/>
                <a:gd name="T16" fmla="*/ 220 w 1775"/>
                <a:gd name="T17" fmla="*/ 2796 h 2797"/>
                <a:gd name="T18" fmla="*/ 1 w 1775"/>
                <a:gd name="T19" fmla="*/ 2461 h 2797"/>
                <a:gd name="T20" fmla="*/ 1 w 1775"/>
                <a:gd name="T21" fmla="*/ 255 h 2797"/>
                <a:gd name="T22" fmla="*/ 77 w 1775"/>
                <a:gd name="T23" fmla="*/ 1 h 2797"/>
                <a:gd name="T24" fmla="*/ 77 w 1775"/>
                <a:gd name="T25" fmla="*/ 0 h 2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97">
                  <a:moveTo>
                    <a:pt x="77" y="0"/>
                  </a:moveTo>
                  <a:cubicBezTo>
                    <a:pt x="30" y="62"/>
                    <a:pt x="0" y="153"/>
                    <a:pt x="0" y="256"/>
                  </a:cubicBezTo>
                  <a:cubicBezTo>
                    <a:pt x="0" y="2462"/>
                    <a:pt x="0" y="2462"/>
                    <a:pt x="0" y="2462"/>
                  </a:cubicBezTo>
                  <a:cubicBezTo>
                    <a:pt x="0" y="2647"/>
                    <a:pt x="98" y="2797"/>
                    <a:pt x="219" y="2797"/>
                  </a:cubicBezTo>
                  <a:cubicBezTo>
                    <a:pt x="1659" y="2797"/>
                    <a:pt x="1659" y="2797"/>
                    <a:pt x="1659" y="2797"/>
                  </a:cubicBezTo>
                  <a:cubicBezTo>
                    <a:pt x="1701" y="2797"/>
                    <a:pt x="1741" y="2778"/>
                    <a:pt x="1774" y="2746"/>
                  </a:cubicBezTo>
                  <a:cubicBezTo>
                    <a:pt x="1775" y="2746"/>
                    <a:pt x="1775" y="2746"/>
                    <a:pt x="1775" y="2745"/>
                  </a:cubicBezTo>
                  <a:cubicBezTo>
                    <a:pt x="1742" y="2777"/>
                    <a:pt x="1702" y="2796"/>
                    <a:pt x="1660" y="2796"/>
                  </a:cubicBezTo>
                  <a:cubicBezTo>
                    <a:pt x="220" y="2796"/>
                    <a:pt x="220" y="2796"/>
                    <a:pt x="220" y="2796"/>
                  </a:cubicBezTo>
                  <a:cubicBezTo>
                    <a:pt x="99" y="2796"/>
                    <a:pt x="1" y="2646"/>
                    <a:pt x="1" y="2461"/>
                  </a:cubicBezTo>
                  <a:cubicBezTo>
                    <a:pt x="1" y="255"/>
                    <a:pt x="1" y="255"/>
                    <a:pt x="1" y="255"/>
                  </a:cubicBezTo>
                  <a:cubicBezTo>
                    <a:pt x="1" y="153"/>
                    <a:pt x="30" y="62"/>
                    <a:pt x="77" y="1"/>
                  </a:cubicBezTo>
                  <a:cubicBezTo>
                    <a:pt x="77" y="1"/>
                    <a:pt x="77" y="0"/>
                    <a:pt x="77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8" name="Freeform 23">
              <a:extLst>
                <a:ext uri="{FF2B5EF4-FFF2-40B4-BE49-F238E27FC236}">
                  <a16:creationId xmlns:a16="http://schemas.microsoft.com/office/drawing/2014/main" id="{BE09A098-03EC-4C10-BCD5-2745FD19B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5" y="1590"/>
              <a:ext cx="1597" cy="2516"/>
            </a:xfrm>
            <a:custGeom>
              <a:avLst/>
              <a:gdLst>
                <a:gd name="T0" fmla="*/ 76 w 1775"/>
                <a:gd name="T1" fmla="*/ 0 h 2795"/>
                <a:gd name="T2" fmla="*/ 0 w 1775"/>
                <a:gd name="T3" fmla="*/ 254 h 2795"/>
                <a:gd name="T4" fmla="*/ 0 w 1775"/>
                <a:gd name="T5" fmla="*/ 2460 h 2795"/>
                <a:gd name="T6" fmla="*/ 219 w 1775"/>
                <a:gd name="T7" fmla="*/ 2795 h 2795"/>
                <a:gd name="T8" fmla="*/ 1659 w 1775"/>
                <a:gd name="T9" fmla="*/ 2795 h 2795"/>
                <a:gd name="T10" fmla="*/ 1774 w 1775"/>
                <a:gd name="T11" fmla="*/ 2744 h 2795"/>
                <a:gd name="T12" fmla="*/ 1775 w 1775"/>
                <a:gd name="T13" fmla="*/ 2743 h 2795"/>
                <a:gd name="T14" fmla="*/ 1660 w 1775"/>
                <a:gd name="T15" fmla="*/ 2794 h 2795"/>
                <a:gd name="T16" fmla="*/ 220 w 1775"/>
                <a:gd name="T17" fmla="*/ 2794 h 2795"/>
                <a:gd name="T18" fmla="*/ 1 w 1775"/>
                <a:gd name="T19" fmla="*/ 2459 h 2795"/>
                <a:gd name="T20" fmla="*/ 1 w 1775"/>
                <a:gd name="T21" fmla="*/ 253 h 2795"/>
                <a:gd name="T22" fmla="*/ 76 w 1775"/>
                <a:gd name="T23" fmla="*/ 1 h 2795"/>
                <a:gd name="T24" fmla="*/ 76 w 1775"/>
                <a:gd name="T25" fmla="*/ 0 h 2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95">
                  <a:moveTo>
                    <a:pt x="76" y="0"/>
                  </a:moveTo>
                  <a:cubicBezTo>
                    <a:pt x="29" y="61"/>
                    <a:pt x="0" y="152"/>
                    <a:pt x="0" y="254"/>
                  </a:cubicBezTo>
                  <a:cubicBezTo>
                    <a:pt x="0" y="2460"/>
                    <a:pt x="0" y="2460"/>
                    <a:pt x="0" y="2460"/>
                  </a:cubicBezTo>
                  <a:cubicBezTo>
                    <a:pt x="0" y="2645"/>
                    <a:pt x="98" y="2795"/>
                    <a:pt x="219" y="2795"/>
                  </a:cubicBezTo>
                  <a:cubicBezTo>
                    <a:pt x="1659" y="2795"/>
                    <a:pt x="1659" y="2795"/>
                    <a:pt x="1659" y="2795"/>
                  </a:cubicBezTo>
                  <a:cubicBezTo>
                    <a:pt x="1701" y="2795"/>
                    <a:pt x="1741" y="2776"/>
                    <a:pt x="1774" y="2744"/>
                  </a:cubicBezTo>
                  <a:cubicBezTo>
                    <a:pt x="1775" y="2744"/>
                    <a:pt x="1775" y="2744"/>
                    <a:pt x="1775" y="2743"/>
                  </a:cubicBezTo>
                  <a:cubicBezTo>
                    <a:pt x="1742" y="2775"/>
                    <a:pt x="1702" y="2794"/>
                    <a:pt x="1660" y="2794"/>
                  </a:cubicBezTo>
                  <a:cubicBezTo>
                    <a:pt x="220" y="2794"/>
                    <a:pt x="220" y="2794"/>
                    <a:pt x="220" y="2794"/>
                  </a:cubicBezTo>
                  <a:cubicBezTo>
                    <a:pt x="99" y="2794"/>
                    <a:pt x="1" y="2643"/>
                    <a:pt x="1" y="2459"/>
                  </a:cubicBezTo>
                  <a:cubicBezTo>
                    <a:pt x="1" y="253"/>
                    <a:pt x="1" y="253"/>
                    <a:pt x="1" y="253"/>
                  </a:cubicBezTo>
                  <a:cubicBezTo>
                    <a:pt x="1" y="152"/>
                    <a:pt x="30" y="62"/>
                    <a:pt x="76" y="1"/>
                  </a:cubicBezTo>
                  <a:cubicBezTo>
                    <a:pt x="76" y="0"/>
                    <a:pt x="76" y="0"/>
                    <a:pt x="76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9" name="Freeform 24">
              <a:extLst>
                <a:ext uri="{FF2B5EF4-FFF2-40B4-BE49-F238E27FC236}">
                  <a16:creationId xmlns:a16="http://schemas.microsoft.com/office/drawing/2014/main" id="{1DA0091D-6E3D-47D5-B9D6-E52653987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6" y="1591"/>
              <a:ext cx="1597" cy="2514"/>
            </a:xfrm>
            <a:custGeom>
              <a:avLst/>
              <a:gdLst>
                <a:gd name="T0" fmla="*/ 75 w 1775"/>
                <a:gd name="T1" fmla="*/ 0 h 2793"/>
                <a:gd name="T2" fmla="*/ 0 w 1775"/>
                <a:gd name="T3" fmla="*/ 252 h 2793"/>
                <a:gd name="T4" fmla="*/ 0 w 1775"/>
                <a:gd name="T5" fmla="*/ 2458 h 2793"/>
                <a:gd name="T6" fmla="*/ 219 w 1775"/>
                <a:gd name="T7" fmla="*/ 2793 h 2793"/>
                <a:gd name="T8" fmla="*/ 1659 w 1775"/>
                <a:gd name="T9" fmla="*/ 2793 h 2793"/>
                <a:gd name="T10" fmla="*/ 1774 w 1775"/>
                <a:gd name="T11" fmla="*/ 2742 h 2793"/>
                <a:gd name="T12" fmla="*/ 1775 w 1775"/>
                <a:gd name="T13" fmla="*/ 2741 h 2793"/>
                <a:gd name="T14" fmla="*/ 1660 w 1775"/>
                <a:gd name="T15" fmla="*/ 2792 h 2793"/>
                <a:gd name="T16" fmla="*/ 220 w 1775"/>
                <a:gd name="T17" fmla="*/ 2792 h 2793"/>
                <a:gd name="T18" fmla="*/ 1 w 1775"/>
                <a:gd name="T19" fmla="*/ 2457 h 2793"/>
                <a:gd name="T20" fmla="*/ 1 w 1775"/>
                <a:gd name="T21" fmla="*/ 251 h 2793"/>
                <a:gd name="T22" fmla="*/ 74 w 1775"/>
                <a:gd name="T23" fmla="*/ 0 h 2793"/>
                <a:gd name="T24" fmla="*/ 75 w 1775"/>
                <a:gd name="T25" fmla="*/ 0 h 2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93">
                  <a:moveTo>
                    <a:pt x="75" y="0"/>
                  </a:moveTo>
                  <a:cubicBezTo>
                    <a:pt x="29" y="61"/>
                    <a:pt x="0" y="151"/>
                    <a:pt x="0" y="252"/>
                  </a:cubicBezTo>
                  <a:cubicBezTo>
                    <a:pt x="0" y="2458"/>
                    <a:pt x="0" y="2458"/>
                    <a:pt x="0" y="2458"/>
                  </a:cubicBezTo>
                  <a:cubicBezTo>
                    <a:pt x="0" y="2642"/>
                    <a:pt x="98" y="2793"/>
                    <a:pt x="219" y="2793"/>
                  </a:cubicBezTo>
                  <a:cubicBezTo>
                    <a:pt x="1659" y="2793"/>
                    <a:pt x="1659" y="2793"/>
                    <a:pt x="1659" y="2793"/>
                  </a:cubicBezTo>
                  <a:cubicBezTo>
                    <a:pt x="1701" y="2793"/>
                    <a:pt x="1741" y="2774"/>
                    <a:pt x="1774" y="2742"/>
                  </a:cubicBezTo>
                  <a:cubicBezTo>
                    <a:pt x="1775" y="2742"/>
                    <a:pt x="1775" y="2741"/>
                    <a:pt x="1775" y="2741"/>
                  </a:cubicBezTo>
                  <a:cubicBezTo>
                    <a:pt x="1742" y="2773"/>
                    <a:pt x="1702" y="2792"/>
                    <a:pt x="1660" y="2792"/>
                  </a:cubicBezTo>
                  <a:cubicBezTo>
                    <a:pt x="220" y="2792"/>
                    <a:pt x="220" y="2792"/>
                    <a:pt x="220" y="2792"/>
                  </a:cubicBezTo>
                  <a:cubicBezTo>
                    <a:pt x="99" y="2792"/>
                    <a:pt x="1" y="2641"/>
                    <a:pt x="1" y="2457"/>
                  </a:cubicBezTo>
                  <a:cubicBezTo>
                    <a:pt x="1" y="251"/>
                    <a:pt x="1" y="251"/>
                    <a:pt x="1" y="251"/>
                  </a:cubicBezTo>
                  <a:cubicBezTo>
                    <a:pt x="1" y="151"/>
                    <a:pt x="29" y="62"/>
                    <a:pt x="74" y="0"/>
                  </a:cubicBezTo>
                  <a:cubicBezTo>
                    <a:pt x="74" y="0"/>
                    <a:pt x="75" y="0"/>
                    <a:pt x="75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0" name="Freeform 25">
              <a:extLst>
                <a:ext uri="{FF2B5EF4-FFF2-40B4-BE49-F238E27FC236}">
                  <a16:creationId xmlns:a16="http://schemas.microsoft.com/office/drawing/2014/main" id="{9FE748B0-B93B-4AB8-A1A7-12627BCAD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1591"/>
              <a:ext cx="1597" cy="2513"/>
            </a:xfrm>
            <a:custGeom>
              <a:avLst/>
              <a:gdLst>
                <a:gd name="T0" fmla="*/ 73 w 1775"/>
                <a:gd name="T1" fmla="*/ 0 h 2792"/>
                <a:gd name="T2" fmla="*/ 0 w 1775"/>
                <a:gd name="T3" fmla="*/ 251 h 2792"/>
                <a:gd name="T4" fmla="*/ 0 w 1775"/>
                <a:gd name="T5" fmla="*/ 2457 h 2792"/>
                <a:gd name="T6" fmla="*/ 219 w 1775"/>
                <a:gd name="T7" fmla="*/ 2792 h 2792"/>
                <a:gd name="T8" fmla="*/ 1659 w 1775"/>
                <a:gd name="T9" fmla="*/ 2792 h 2792"/>
                <a:gd name="T10" fmla="*/ 1774 w 1775"/>
                <a:gd name="T11" fmla="*/ 2741 h 2792"/>
                <a:gd name="T12" fmla="*/ 1775 w 1775"/>
                <a:gd name="T13" fmla="*/ 2740 h 2792"/>
                <a:gd name="T14" fmla="*/ 1660 w 1775"/>
                <a:gd name="T15" fmla="*/ 2791 h 2792"/>
                <a:gd name="T16" fmla="*/ 220 w 1775"/>
                <a:gd name="T17" fmla="*/ 2791 h 2792"/>
                <a:gd name="T18" fmla="*/ 1 w 1775"/>
                <a:gd name="T19" fmla="*/ 2456 h 2792"/>
                <a:gd name="T20" fmla="*/ 1 w 1775"/>
                <a:gd name="T21" fmla="*/ 250 h 2792"/>
                <a:gd name="T22" fmla="*/ 73 w 1775"/>
                <a:gd name="T23" fmla="*/ 1 h 2792"/>
                <a:gd name="T24" fmla="*/ 73 w 1775"/>
                <a:gd name="T25" fmla="*/ 0 h 2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92">
                  <a:moveTo>
                    <a:pt x="73" y="0"/>
                  </a:moveTo>
                  <a:cubicBezTo>
                    <a:pt x="28" y="62"/>
                    <a:pt x="0" y="151"/>
                    <a:pt x="0" y="251"/>
                  </a:cubicBezTo>
                  <a:cubicBezTo>
                    <a:pt x="0" y="2457"/>
                    <a:pt x="0" y="2457"/>
                    <a:pt x="0" y="2457"/>
                  </a:cubicBezTo>
                  <a:cubicBezTo>
                    <a:pt x="0" y="2641"/>
                    <a:pt x="98" y="2792"/>
                    <a:pt x="219" y="2792"/>
                  </a:cubicBezTo>
                  <a:cubicBezTo>
                    <a:pt x="1659" y="2792"/>
                    <a:pt x="1659" y="2792"/>
                    <a:pt x="1659" y="2792"/>
                  </a:cubicBezTo>
                  <a:cubicBezTo>
                    <a:pt x="1701" y="2792"/>
                    <a:pt x="1741" y="2773"/>
                    <a:pt x="1774" y="2741"/>
                  </a:cubicBezTo>
                  <a:cubicBezTo>
                    <a:pt x="1775" y="2741"/>
                    <a:pt x="1775" y="2741"/>
                    <a:pt x="1775" y="2740"/>
                  </a:cubicBezTo>
                  <a:cubicBezTo>
                    <a:pt x="1742" y="2772"/>
                    <a:pt x="1702" y="2791"/>
                    <a:pt x="1660" y="2791"/>
                  </a:cubicBezTo>
                  <a:cubicBezTo>
                    <a:pt x="220" y="2791"/>
                    <a:pt x="220" y="2791"/>
                    <a:pt x="220" y="2791"/>
                  </a:cubicBezTo>
                  <a:cubicBezTo>
                    <a:pt x="99" y="2791"/>
                    <a:pt x="1" y="2640"/>
                    <a:pt x="1" y="2456"/>
                  </a:cubicBezTo>
                  <a:cubicBezTo>
                    <a:pt x="1" y="250"/>
                    <a:pt x="1" y="250"/>
                    <a:pt x="1" y="250"/>
                  </a:cubicBezTo>
                  <a:cubicBezTo>
                    <a:pt x="1" y="151"/>
                    <a:pt x="29" y="63"/>
                    <a:pt x="73" y="1"/>
                  </a:cubicBezTo>
                  <a:cubicBezTo>
                    <a:pt x="73" y="1"/>
                    <a:pt x="73" y="1"/>
                    <a:pt x="73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1" name="Freeform 26">
              <a:extLst>
                <a:ext uri="{FF2B5EF4-FFF2-40B4-BE49-F238E27FC236}">
                  <a16:creationId xmlns:a16="http://schemas.microsoft.com/office/drawing/2014/main" id="{9DBBEE9A-49CA-4490-8D13-F2C9C6D0B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" y="1592"/>
              <a:ext cx="1598" cy="2511"/>
            </a:xfrm>
            <a:custGeom>
              <a:avLst/>
              <a:gdLst>
                <a:gd name="T0" fmla="*/ 72 w 1776"/>
                <a:gd name="T1" fmla="*/ 0 h 2790"/>
                <a:gd name="T2" fmla="*/ 0 w 1776"/>
                <a:gd name="T3" fmla="*/ 249 h 2790"/>
                <a:gd name="T4" fmla="*/ 0 w 1776"/>
                <a:gd name="T5" fmla="*/ 2455 h 2790"/>
                <a:gd name="T6" fmla="*/ 219 w 1776"/>
                <a:gd name="T7" fmla="*/ 2790 h 2790"/>
                <a:gd name="T8" fmla="*/ 1659 w 1776"/>
                <a:gd name="T9" fmla="*/ 2790 h 2790"/>
                <a:gd name="T10" fmla="*/ 1774 w 1776"/>
                <a:gd name="T11" fmla="*/ 2739 h 2790"/>
                <a:gd name="T12" fmla="*/ 1776 w 1776"/>
                <a:gd name="T13" fmla="*/ 2738 h 2790"/>
                <a:gd name="T14" fmla="*/ 1660 w 1776"/>
                <a:gd name="T15" fmla="*/ 2789 h 2790"/>
                <a:gd name="T16" fmla="*/ 220 w 1776"/>
                <a:gd name="T17" fmla="*/ 2789 h 2790"/>
                <a:gd name="T18" fmla="*/ 1 w 1776"/>
                <a:gd name="T19" fmla="*/ 2454 h 2790"/>
                <a:gd name="T20" fmla="*/ 1 w 1776"/>
                <a:gd name="T21" fmla="*/ 248 h 2790"/>
                <a:gd name="T22" fmla="*/ 72 w 1776"/>
                <a:gd name="T23" fmla="*/ 1 h 2790"/>
                <a:gd name="T24" fmla="*/ 72 w 1776"/>
                <a:gd name="T25" fmla="*/ 0 h 2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90">
                  <a:moveTo>
                    <a:pt x="72" y="0"/>
                  </a:moveTo>
                  <a:cubicBezTo>
                    <a:pt x="28" y="62"/>
                    <a:pt x="0" y="150"/>
                    <a:pt x="0" y="249"/>
                  </a:cubicBezTo>
                  <a:cubicBezTo>
                    <a:pt x="0" y="2455"/>
                    <a:pt x="0" y="2455"/>
                    <a:pt x="0" y="2455"/>
                  </a:cubicBezTo>
                  <a:cubicBezTo>
                    <a:pt x="0" y="2639"/>
                    <a:pt x="98" y="2790"/>
                    <a:pt x="219" y="2790"/>
                  </a:cubicBezTo>
                  <a:cubicBezTo>
                    <a:pt x="1659" y="2790"/>
                    <a:pt x="1659" y="2790"/>
                    <a:pt x="1659" y="2790"/>
                  </a:cubicBezTo>
                  <a:cubicBezTo>
                    <a:pt x="1701" y="2790"/>
                    <a:pt x="1741" y="2771"/>
                    <a:pt x="1774" y="2739"/>
                  </a:cubicBezTo>
                  <a:cubicBezTo>
                    <a:pt x="1775" y="2739"/>
                    <a:pt x="1775" y="2739"/>
                    <a:pt x="1776" y="2738"/>
                  </a:cubicBezTo>
                  <a:cubicBezTo>
                    <a:pt x="1742" y="2770"/>
                    <a:pt x="1702" y="2789"/>
                    <a:pt x="1660" y="2789"/>
                  </a:cubicBezTo>
                  <a:cubicBezTo>
                    <a:pt x="220" y="2789"/>
                    <a:pt x="220" y="2789"/>
                    <a:pt x="220" y="2789"/>
                  </a:cubicBezTo>
                  <a:cubicBezTo>
                    <a:pt x="99" y="2789"/>
                    <a:pt x="1" y="2638"/>
                    <a:pt x="1" y="2454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1" y="150"/>
                    <a:pt x="28" y="63"/>
                    <a:pt x="72" y="1"/>
                  </a:cubicBezTo>
                  <a:cubicBezTo>
                    <a:pt x="72" y="1"/>
                    <a:pt x="72" y="1"/>
                    <a:pt x="72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2" name="Freeform 27">
              <a:extLst>
                <a:ext uri="{FF2B5EF4-FFF2-40B4-BE49-F238E27FC236}">
                  <a16:creationId xmlns:a16="http://schemas.microsoft.com/office/drawing/2014/main" id="{E2706CAD-EFD4-40C3-A977-4DF0791A0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" y="1593"/>
              <a:ext cx="1599" cy="2509"/>
            </a:xfrm>
            <a:custGeom>
              <a:avLst/>
              <a:gdLst>
                <a:gd name="T0" fmla="*/ 71 w 1776"/>
                <a:gd name="T1" fmla="*/ 0 h 2788"/>
                <a:gd name="T2" fmla="*/ 0 w 1776"/>
                <a:gd name="T3" fmla="*/ 247 h 2788"/>
                <a:gd name="T4" fmla="*/ 0 w 1776"/>
                <a:gd name="T5" fmla="*/ 2453 h 2788"/>
                <a:gd name="T6" fmla="*/ 219 w 1776"/>
                <a:gd name="T7" fmla="*/ 2788 h 2788"/>
                <a:gd name="T8" fmla="*/ 1659 w 1776"/>
                <a:gd name="T9" fmla="*/ 2788 h 2788"/>
                <a:gd name="T10" fmla="*/ 1775 w 1776"/>
                <a:gd name="T11" fmla="*/ 2737 h 2788"/>
                <a:gd name="T12" fmla="*/ 1776 w 1776"/>
                <a:gd name="T13" fmla="*/ 2736 h 2788"/>
                <a:gd name="T14" fmla="*/ 1660 w 1776"/>
                <a:gd name="T15" fmla="*/ 2787 h 2788"/>
                <a:gd name="T16" fmla="*/ 220 w 1776"/>
                <a:gd name="T17" fmla="*/ 2787 h 2788"/>
                <a:gd name="T18" fmla="*/ 1 w 1776"/>
                <a:gd name="T19" fmla="*/ 2452 h 2788"/>
                <a:gd name="T20" fmla="*/ 1 w 1776"/>
                <a:gd name="T21" fmla="*/ 245 h 2788"/>
                <a:gd name="T22" fmla="*/ 70 w 1776"/>
                <a:gd name="T23" fmla="*/ 1 h 2788"/>
                <a:gd name="T24" fmla="*/ 71 w 1776"/>
                <a:gd name="T25" fmla="*/ 0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88">
                  <a:moveTo>
                    <a:pt x="71" y="0"/>
                  </a:moveTo>
                  <a:cubicBezTo>
                    <a:pt x="27" y="62"/>
                    <a:pt x="0" y="149"/>
                    <a:pt x="0" y="247"/>
                  </a:cubicBezTo>
                  <a:cubicBezTo>
                    <a:pt x="0" y="2453"/>
                    <a:pt x="0" y="2453"/>
                    <a:pt x="0" y="2453"/>
                  </a:cubicBezTo>
                  <a:cubicBezTo>
                    <a:pt x="0" y="2637"/>
                    <a:pt x="98" y="2788"/>
                    <a:pt x="219" y="2788"/>
                  </a:cubicBezTo>
                  <a:cubicBezTo>
                    <a:pt x="1659" y="2788"/>
                    <a:pt x="1659" y="2788"/>
                    <a:pt x="1659" y="2788"/>
                  </a:cubicBezTo>
                  <a:cubicBezTo>
                    <a:pt x="1701" y="2788"/>
                    <a:pt x="1741" y="2769"/>
                    <a:pt x="1775" y="2737"/>
                  </a:cubicBezTo>
                  <a:cubicBezTo>
                    <a:pt x="1775" y="2737"/>
                    <a:pt x="1775" y="2737"/>
                    <a:pt x="1776" y="2736"/>
                  </a:cubicBezTo>
                  <a:cubicBezTo>
                    <a:pt x="1742" y="2768"/>
                    <a:pt x="1703" y="2787"/>
                    <a:pt x="1660" y="2787"/>
                  </a:cubicBezTo>
                  <a:cubicBezTo>
                    <a:pt x="220" y="2787"/>
                    <a:pt x="220" y="2787"/>
                    <a:pt x="220" y="2787"/>
                  </a:cubicBezTo>
                  <a:cubicBezTo>
                    <a:pt x="99" y="2787"/>
                    <a:pt x="1" y="2636"/>
                    <a:pt x="1" y="2452"/>
                  </a:cubicBezTo>
                  <a:cubicBezTo>
                    <a:pt x="1" y="245"/>
                    <a:pt x="1" y="245"/>
                    <a:pt x="1" y="245"/>
                  </a:cubicBezTo>
                  <a:cubicBezTo>
                    <a:pt x="1" y="149"/>
                    <a:pt x="28" y="63"/>
                    <a:pt x="70" y="1"/>
                  </a:cubicBezTo>
                  <a:cubicBezTo>
                    <a:pt x="70" y="1"/>
                    <a:pt x="71" y="1"/>
                    <a:pt x="71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3" name="Freeform 28">
              <a:extLst>
                <a:ext uri="{FF2B5EF4-FFF2-40B4-BE49-F238E27FC236}">
                  <a16:creationId xmlns:a16="http://schemas.microsoft.com/office/drawing/2014/main" id="{F51E0877-65A8-4CE2-B169-0075B582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9" y="1594"/>
              <a:ext cx="1599" cy="2507"/>
            </a:xfrm>
            <a:custGeom>
              <a:avLst/>
              <a:gdLst>
                <a:gd name="T0" fmla="*/ 69 w 1776"/>
                <a:gd name="T1" fmla="*/ 0 h 2786"/>
                <a:gd name="T2" fmla="*/ 0 w 1776"/>
                <a:gd name="T3" fmla="*/ 244 h 2786"/>
                <a:gd name="T4" fmla="*/ 0 w 1776"/>
                <a:gd name="T5" fmla="*/ 2451 h 2786"/>
                <a:gd name="T6" fmla="*/ 219 w 1776"/>
                <a:gd name="T7" fmla="*/ 2786 h 2786"/>
                <a:gd name="T8" fmla="*/ 1659 w 1776"/>
                <a:gd name="T9" fmla="*/ 2786 h 2786"/>
                <a:gd name="T10" fmla="*/ 1775 w 1776"/>
                <a:gd name="T11" fmla="*/ 2735 h 2786"/>
                <a:gd name="T12" fmla="*/ 1776 w 1776"/>
                <a:gd name="T13" fmla="*/ 2734 h 2786"/>
                <a:gd name="T14" fmla="*/ 1660 w 1776"/>
                <a:gd name="T15" fmla="*/ 2785 h 2786"/>
                <a:gd name="T16" fmla="*/ 220 w 1776"/>
                <a:gd name="T17" fmla="*/ 2785 h 2786"/>
                <a:gd name="T18" fmla="*/ 1 w 1776"/>
                <a:gd name="T19" fmla="*/ 2450 h 2786"/>
                <a:gd name="T20" fmla="*/ 1 w 1776"/>
                <a:gd name="T21" fmla="*/ 243 h 2786"/>
                <a:gd name="T22" fmla="*/ 69 w 1776"/>
                <a:gd name="T23" fmla="*/ 1 h 2786"/>
                <a:gd name="T24" fmla="*/ 69 w 1776"/>
                <a:gd name="T25" fmla="*/ 0 h 2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86">
                  <a:moveTo>
                    <a:pt x="69" y="0"/>
                  </a:moveTo>
                  <a:cubicBezTo>
                    <a:pt x="27" y="62"/>
                    <a:pt x="0" y="148"/>
                    <a:pt x="0" y="244"/>
                  </a:cubicBezTo>
                  <a:cubicBezTo>
                    <a:pt x="0" y="2451"/>
                    <a:pt x="0" y="2451"/>
                    <a:pt x="0" y="2451"/>
                  </a:cubicBezTo>
                  <a:cubicBezTo>
                    <a:pt x="0" y="2635"/>
                    <a:pt x="98" y="2786"/>
                    <a:pt x="219" y="2786"/>
                  </a:cubicBezTo>
                  <a:cubicBezTo>
                    <a:pt x="1659" y="2786"/>
                    <a:pt x="1659" y="2786"/>
                    <a:pt x="1659" y="2786"/>
                  </a:cubicBezTo>
                  <a:cubicBezTo>
                    <a:pt x="1702" y="2786"/>
                    <a:pt x="1741" y="2767"/>
                    <a:pt x="1775" y="2735"/>
                  </a:cubicBezTo>
                  <a:cubicBezTo>
                    <a:pt x="1775" y="2735"/>
                    <a:pt x="1775" y="2734"/>
                    <a:pt x="1776" y="2734"/>
                  </a:cubicBezTo>
                  <a:cubicBezTo>
                    <a:pt x="1742" y="2766"/>
                    <a:pt x="1703" y="2785"/>
                    <a:pt x="1660" y="2785"/>
                  </a:cubicBezTo>
                  <a:cubicBezTo>
                    <a:pt x="220" y="2785"/>
                    <a:pt x="220" y="2785"/>
                    <a:pt x="220" y="2785"/>
                  </a:cubicBezTo>
                  <a:cubicBezTo>
                    <a:pt x="99" y="2785"/>
                    <a:pt x="1" y="2634"/>
                    <a:pt x="1" y="2450"/>
                  </a:cubicBezTo>
                  <a:cubicBezTo>
                    <a:pt x="1" y="243"/>
                    <a:pt x="1" y="243"/>
                    <a:pt x="1" y="243"/>
                  </a:cubicBezTo>
                  <a:cubicBezTo>
                    <a:pt x="1" y="148"/>
                    <a:pt x="27" y="62"/>
                    <a:pt x="69" y="1"/>
                  </a:cubicBezTo>
                  <a:cubicBezTo>
                    <a:pt x="69" y="1"/>
                    <a:pt x="69" y="1"/>
                    <a:pt x="69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4" name="Freeform 29">
              <a:extLst>
                <a:ext uri="{FF2B5EF4-FFF2-40B4-BE49-F238E27FC236}">
                  <a16:creationId xmlns:a16="http://schemas.microsoft.com/office/drawing/2014/main" id="{C2A9B46D-768A-4816-A9F3-1A2B786B3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" y="1595"/>
              <a:ext cx="1599" cy="2505"/>
            </a:xfrm>
            <a:custGeom>
              <a:avLst/>
              <a:gdLst>
                <a:gd name="T0" fmla="*/ 68 w 1776"/>
                <a:gd name="T1" fmla="*/ 0 h 2784"/>
                <a:gd name="T2" fmla="*/ 0 w 1776"/>
                <a:gd name="T3" fmla="*/ 242 h 2784"/>
                <a:gd name="T4" fmla="*/ 0 w 1776"/>
                <a:gd name="T5" fmla="*/ 2449 h 2784"/>
                <a:gd name="T6" fmla="*/ 219 w 1776"/>
                <a:gd name="T7" fmla="*/ 2784 h 2784"/>
                <a:gd name="T8" fmla="*/ 1659 w 1776"/>
                <a:gd name="T9" fmla="*/ 2784 h 2784"/>
                <a:gd name="T10" fmla="*/ 1775 w 1776"/>
                <a:gd name="T11" fmla="*/ 2733 h 2784"/>
                <a:gd name="T12" fmla="*/ 1776 w 1776"/>
                <a:gd name="T13" fmla="*/ 2732 h 2784"/>
                <a:gd name="T14" fmla="*/ 1660 w 1776"/>
                <a:gd name="T15" fmla="*/ 2783 h 2784"/>
                <a:gd name="T16" fmla="*/ 220 w 1776"/>
                <a:gd name="T17" fmla="*/ 2783 h 2784"/>
                <a:gd name="T18" fmla="*/ 1 w 1776"/>
                <a:gd name="T19" fmla="*/ 2447 h 2784"/>
                <a:gd name="T20" fmla="*/ 1 w 1776"/>
                <a:gd name="T21" fmla="*/ 241 h 2784"/>
                <a:gd name="T22" fmla="*/ 68 w 1776"/>
                <a:gd name="T23" fmla="*/ 2 h 2784"/>
                <a:gd name="T24" fmla="*/ 68 w 1776"/>
                <a:gd name="T25" fmla="*/ 0 h 2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84">
                  <a:moveTo>
                    <a:pt x="68" y="0"/>
                  </a:moveTo>
                  <a:cubicBezTo>
                    <a:pt x="26" y="61"/>
                    <a:pt x="0" y="147"/>
                    <a:pt x="0" y="242"/>
                  </a:cubicBezTo>
                  <a:cubicBezTo>
                    <a:pt x="0" y="2449"/>
                    <a:pt x="0" y="2449"/>
                    <a:pt x="0" y="2449"/>
                  </a:cubicBezTo>
                  <a:cubicBezTo>
                    <a:pt x="0" y="2633"/>
                    <a:pt x="98" y="2784"/>
                    <a:pt x="219" y="2784"/>
                  </a:cubicBezTo>
                  <a:cubicBezTo>
                    <a:pt x="1659" y="2784"/>
                    <a:pt x="1659" y="2784"/>
                    <a:pt x="1659" y="2784"/>
                  </a:cubicBezTo>
                  <a:cubicBezTo>
                    <a:pt x="1702" y="2784"/>
                    <a:pt x="1741" y="2765"/>
                    <a:pt x="1775" y="2733"/>
                  </a:cubicBezTo>
                  <a:cubicBezTo>
                    <a:pt x="1775" y="2733"/>
                    <a:pt x="1775" y="2732"/>
                    <a:pt x="1776" y="2732"/>
                  </a:cubicBezTo>
                  <a:cubicBezTo>
                    <a:pt x="1742" y="2764"/>
                    <a:pt x="1703" y="2783"/>
                    <a:pt x="1660" y="2783"/>
                  </a:cubicBezTo>
                  <a:cubicBezTo>
                    <a:pt x="220" y="2783"/>
                    <a:pt x="220" y="2783"/>
                    <a:pt x="220" y="2783"/>
                  </a:cubicBezTo>
                  <a:cubicBezTo>
                    <a:pt x="100" y="2783"/>
                    <a:pt x="1" y="2632"/>
                    <a:pt x="1" y="2447"/>
                  </a:cubicBezTo>
                  <a:cubicBezTo>
                    <a:pt x="1" y="241"/>
                    <a:pt x="1" y="241"/>
                    <a:pt x="1" y="241"/>
                  </a:cubicBezTo>
                  <a:cubicBezTo>
                    <a:pt x="1" y="147"/>
                    <a:pt x="27" y="62"/>
                    <a:pt x="68" y="2"/>
                  </a:cubicBezTo>
                  <a:cubicBezTo>
                    <a:pt x="68" y="1"/>
                    <a:pt x="68" y="1"/>
                    <a:pt x="68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5" name="Freeform 30">
              <a:extLst>
                <a:ext uri="{FF2B5EF4-FFF2-40B4-BE49-F238E27FC236}">
                  <a16:creationId xmlns:a16="http://schemas.microsoft.com/office/drawing/2014/main" id="{BE0B7CF0-ED23-4050-A2EA-D015A1466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" y="1597"/>
              <a:ext cx="1599" cy="2503"/>
            </a:xfrm>
            <a:custGeom>
              <a:avLst/>
              <a:gdLst>
                <a:gd name="T0" fmla="*/ 67 w 1776"/>
                <a:gd name="T1" fmla="*/ 0 h 2781"/>
                <a:gd name="T2" fmla="*/ 0 w 1776"/>
                <a:gd name="T3" fmla="*/ 239 h 2781"/>
                <a:gd name="T4" fmla="*/ 0 w 1776"/>
                <a:gd name="T5" fmla="*/ 2445 h 2781"/>
                <a:gd name="T6" fmla="*/ 219 w 1776"/>
                <a:gd name="T7" fmla="*/ 2781 h 2781"/>
                <a:gd name="T8" fmla="*/ 1659 w 1776"/>
                <a:gd name="T9" fmla="*/ 2781 h 2781"/>
                <a:gd name="T10" fmla="*/ 1775 w 1776"/>
                <a:gd name="T11" fmla="*/ 2730 h 2781"/>
                <a:gd name="T12" fmla="*/ 1776 w 1776"/>
                <a:gd name="T13" fmla="*/ 2729 h 2781"/>
                <a:gd name="T14" fmla="*/ 1660 w 1776"/>
                <a:gd name="T15" fmla="*/ 2780 h 2781"/>
                <a:gd name="T16" fmla="*/ 220 w 1776"/>
                <a:gd name="T17" fmla="*/ 2780 h 2781"/>
                <a:gd name="T18" fmla="*/ 1 w 1776"/>
                <a:gd name="T19" fmla="*/ 2444 h 2781"/>
                <a:gd name="T20" fmla="*/ 1 w 1776"/>
                <a:gd name="T21" fmla="*/ 238 h 2781"/>
                <a:gd name="T22" fmla="*/ 66 w 1776"/>
                <a:gd name="T23" fmla="*/ 1 h 2781"/>
                <a:gd name="T24" fmla="*/ 67 w 1776"/>
                <a:gd name="T25" fmla="*/ 0 h 2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81">
                  <a:moveTo>
                    <a:pt x="67" y="0"/>
                  </a:moveTo>
                  <a:cubicBezTo>
                    <a:pt x="26" y="60"/>
                    <a:pt x="0" y="145"/>
                    <a:pt x="0" y="239"/>
                  </a:cubicBezTo>
                  <a:cubicBezTo>
                    <a:pt x="0" y="2445"/>
                    <a:pt x="0" y="2445"/>
                    <a:pt x="0" y="2445"/>
                  </a:cubicBezTo>
                  <a:cubicBezTo>
                    <a:pt x="0" y="2630"/>
                    <a:pt x="99" y="2781"/>
                    <a:pt x="219" y="2781"/>
                  </a:cubicBezTo>
                  <a:cubicBezTo>
                    <a:pt x="1659" y="2781"/>
                    <a:pt x="1659" y="2781"/>
                    <a:pt x="1659" y="2781"/>
                  </a:cubicBezTo>
                  <a:cubicBezTo>
                    <a:pt x="1702" y="2781"/>
                    <a:pt x="1741" y="2762"/>
                    <a:pt x="1775" y="2730"/>
                  </a:cubicBezTo>
                  <a:cubicBezTo>
                    <a:pt x="1775" y="2730"/>
                    <a:pt x="1776" y="2729"/>
                    <a:pt x="1776" y="2729"/>
                  </a:cubicBezTo>
                  <a:cubicBezTo>
                    <a:pt x="1743" y="2761"/>
                    <a:pt x="1703" y="2780"/>
                    <a:pt x="1660" y="2780"/>
                  </a:cubicBezTo>
                  <a:cubicBezTo>
                    <a:pt x="220" y="2780"/>
                    <a:pt x="220" y="2780"/>
                    <a:pt x="220" y="2780"/>
                  </a:cubicBezTo>
                  <a:cubicBezTo>
                    <a:pt x="100" y="2780"/>
                    <a:pt x="1" y="2629"/>
                    <a:pt x="1" y="2444"/>
                  </a:cubicBezTo>
                  <a:cubicBezTo>
                    <a:pt x="1" y="238"/>
                    <a:pt x="1" y="238"/>
                    <a:pt x="1" y="238"/>
                  </a:cubicBezTo>
                  <a:cubicBezTo>
                    <a:pt x="1" y="146"/>
                    <a:pt x="26" y="61"/>
                    <a:pt x="66" y="1"/>
                  </a:cubicBezTo>
                  <a:cubicBezTo>
                    <a:pt x="66" y="0"/>
                    <a:pt x="66" y="0"/>
                    <a:pt x="67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6" name="Freeform 31">
              <a:extLst>
                <a:ext uri="{FF2B5EF4-FFF2-40B4-BE49-F238E27FC236}">
                  <a16:creationId xmlns:a16="http://schemas.microsoft.com/office/drawing/2014/main" id="{C31418C2-07AA-48B1-B908-0EC8EC59C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" y="1598"/>
              <a:ext cx="1598" cy="2501"/>
            </a:xfrm>
            <a:custGeom>
              <a:avLst/>
              <a:gdLst>
                <a:gd name="T0" fmla="*/ 65 w 1776"/>
                <a:gd name="T1" fmla="*/ 0 h 2779"/>
                <a:gd name="T2" fmla="*/ 0 w 1776"/>
                <a:gd name="T3" fmla="*/ 237 h 2779"/>
                <a:gd name="T4" fmla="*/ 0 w 1776"/>
                <a:gd name="T5" fmla="*/ 2443 h 2779"/>
                <a:gd name="T6" fmla="*/ 219 w 1776"/>
                <a:gd name="T7" fmla="*/ 2779 h 2779"/>
                <a:gd name="T8" fmla="*/ 1659 w 1776"/>
                <a:gd name="T9" fmla="*/ 2779 h 2779"/>
                <a:gd name="T10" fmla="*/ 1775 w 1776"/>
                <a:gd name="T11" fmla="*/ 2728 h 2779"/>
                <a:gd name="T12" fmla="*/ 1776 w 1776"/>
                <a:gd name="T13" fmla="*/ 2727 h 2779"/>
                <a:gd name="T14" fmla="*/ 1661 w 1776"/>
                <a:gd name="T15" fmla="*/ 2777 h 2779"/>
                <a:gd name="T16" fmla="*/ 220 w 1776"/>
                <a:gd name="T17" fmla="*/ 2777 h 2779"/>
                <a:gd name="T18" fmla="*/ 2 w 1776"/>
                <a:gd name="T19" fmla="*/ 2442 h 2779"/>
                <a:gd name="T20" fmla="*/ 2 w 1776"/>
                <a:gd name="T21" fmla="*/ 236 h 2779"/>
                <a:gd name="T22" fmla="*/ 65 w 1776"/>
                <a:gd name="T23" fmla="*/ 1 h 2779"/>
                <a:gd name="T24" fmla="*/ 65 w 1776"/>
                <a:gd name="T25" fmla="*/ 0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79">
                  <a:moveTo>
                    <a:pt x="65" y="0"/>
                  </a:moveTo>
                  <a:cubicBezTo>
                    <a:pt x="25" y="60"/>
                    <a:pt x="0" y="145"/>
                    <a:pt x="0" y="237"/>
                  </a:cubicBezTo>
                  <a:cubicBezTo>
                    <a:pt x="0" y="2443"/>
                    <a:pt x="0" y="2443"/>
                    <a:pt x="0" y="2443"/>
                  </a:cubicBezTo>
                  <a:cubicBezTo>
                    <a:pt x="0" y="2628"/>
                    <a:pt x="99" y="2779"/>
                    <a:pt x="219" y="2779"/>
                  </a:cubicBezTo>
                  <a:cubicBezTo>
                    <a:pt x="1659" y="2779"/>
                    <a:pt x="1659" y="2779"/>
                    <a:pt x="1659" y="2779"/>
                  </a:cubicBezTo>
                  <a:cubicBezTo>
                    <a:pt x="1702" y="2779"/>
                    <a:pt x="1742" y="2760"/>
                    <a:pt x="1775" y="2728"/>
                  </a:cubicBezTo>
                  <a:cubicBezTo>
                    <a:pt x="1775" y="2728"/>
                    <a:pt x="1775" y="2727"/>
                    <a:pt x="1776" y="2727"/>
                  </a:cubicBezTo>
                  <a:cubicBezTo>
                    <a:pt x="1742" y="2759"/>
                    <a:pt x="1703" y="2777"/>
                    <a:pt x="1661" y="2777"/>
                  </a:cubicBezTo>
                  <a:cubicBezTo>
                    <a:pt x="220" y="2777"/>
                    <a:pt x="220" y="2777"/>
                    <a:pt x="220" y="2777"/>
                  </a:cubicBezTo>
                  <a:cubicBezTo>
                    <a:pt x="100" y="2777"/>
                    <a:pt x="2" y="2627"/>
                    <a:pt x="2" y="2442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145"/>
                    <a:pt x="26" y="62"/>
                    <a:pt x="65" y="1"/>
                  </a:cubicBezTo>
                  <a:cubicBezTo>
                    <a:pt x="65" y="1"/>
                    <a:pt x="65" y="0"/>
                    <a:pt x="65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7" name="Freeform 32">
              <a:extLst>
                <a:ext uri="{FF2B5EF4-FFF2-40B4-BE49-F238E27FC236}">
                  <a16:creationId xmlns:a16="http://schemas.microsoft.com/office/drawing/2014/main" id="{337FC45B-C7BB-486B-9A0B-5E512D41F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1598"/>
              <a:ext cx="1597" cy="2499"/>
            </a:xfrm>
            <a:custGeom>
              <a:avLst/>
              <a:gdLst>
                <a:gd name="T0" fmla="*/ 63 w 1775"/>
                <a:gd name="T1" fmla="*/ 0 h 2776"/>
                <a:gd name="T2" fmla="*/ 0 w 1775"/>
                <a:gd name="T3" fmla="*/ 235 h 2776"/>
                <a:gd name="T4" fmla="*/ 0 w 1775"/>
                <a:gd name="T5" fmla="*/ 2441 h 2776"/>
                <a:gd name="T6" fmla="*/ 218 w 1775"/>
                <a:gd name="T7" fmla="*/ 2776 h 2776"/>
                <a:gd name="T8" fmla="*/ 1659 w 1775"/>
                <a:gd name="T9" fmla="*/ 2776 h 2776"/>
                <a:gd name="T10" fmla="*/ 1774 w 1775"/>
                <a:gd name="T11" fmla="*/ 2726 h 2776"/>
                <a:gd name="T12" fmla="*/ 1775 w 1775"/>
                <a:gd name="T13" fmla="*/ 2725 h 2776"/>
                <a:gd name="T14" fmla="*/ 1660 w 1775"/>
                <a:gd name="T15" fmla="*/ 2775 h 2776"/>
                <a:gd name="T16" fmla="*/ 219 w 1775"/>
                <a:gd name="T17" fmla="*/ 2775 h 2776"/>
                <a:gd name="T18" fmla="*/ 1 w 1775"/>
                <a:gd name="T19" fmla="*/ 2440 h 2776"/>
                <a:gd name="T20" fmla="*/ 1 w 1775"/>
                <a:gd name="T21" fmla="*/ 234 h 2776"/>
                <a:gd name="T22" fmla="*/ 62 w 1775"/>
                <a:gd name="T23" fmla="*/ 1 h 2776"/>
                <a:gd name="T24" fmla="*/ 63 w 1775"/>
                <a:gd name="T25" fmla="*/ 0 h 2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76">
                  <a:moveTo>
                    <a:pt x="63" y="0"/>
                  </a:moveTo>
                  <a:cubicBezTo>
                    <a:pt x="24" y="61"/>
                    <a:pt x="0" y="144"/>
                    <a:pt x="0" y="235"/>
                  </a:cubicBezTo>
                  <a:cubicBezTo>
                    <a:pt x="0" y="2441"/>
                    <a:pt x="0" y="2441"/>
                    <a:pt x="0" y="2441"/>
                  </a:cubicBezTo>
                  <a:cubicBezTo>
                    <a:pt x="0" y="2626"/>
                    <a:pt x="98" y="2776"/>
                    <a:pt x="218" y="2776"/>
                  </a:cubicBezTo>
                  <a:cubicBezTo>
                    <a:pt x="1659" y="2776"/>
                    <a:pt x="1659" y="2776"/>
                    <a:pt x="1659" y="2776"/>
                  </a:cubicBezTo>
                  <a:cubicBezTo>
                    <a:pt x="1701" y="2776"/>
                    <a:pt x="1740" y="2758"/>
                    <a:pt x="1774" y="2726"/>
                  </a:cubicBezTo>
                  <a:cubicBezTo>
                    <a:pt x="1774" y="2726"/>
                    <a:pt x="1775" y="2725"/>
                    <a:pt x="1775" y="2725"/>
                  </a:cubicBezTo>
                  <a:cubicBezTo>
                    <a:pt x="1741" y="2757"/>
                    <a:pt x="1702" y="2775"/>
                    <a:pt x="1660" y="2775"/>
                  </a:cubicBezTo>
                  <a:cubicBezTo>
                    <a:pt x="219" y="2775"/>
                    <a:pt x="219" y="2775"/>
                    <a:pt x="219" y="2775"/>
                  </a:cubicBezTo>
                  <a:cubicBezTo>
                    <a:pt x="99" y="2775"/>
                    <a:pt x="1" y="2625"/>
                    <a:pt x="1" y="2440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1" y="144"/>
                    <a:pt x="24" y="62"/>
                    <a:pt x="62" y="1"/>
                  </a:cubicBezTo>
                  <a:cubicBezTo>
                    <a:pt x="62" y="1"/>
                    <a:pt x="63" y="0"/>
                    <a:pt x="63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8" name="Freeform 33">
              <a:extLst>
                <a:ext uri="{FF2B5EF4-FFF2-40B4-BE49-F238E27FC236}">
                  <a16:creationId xmlns:a16="http://schemas.microsoft.com/office/drawing/2014/main" id="{C274894B-A569-4443-BFDF-D0A2162A3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" y="1599"/>
              <a:ext cx="1597" cy="2497"/>
            </a:xfrm>
            <a:custGeom>
              <a:avLst/>
              <a:gdLst>
                <a:gd name="T0" fmla="*/ 61 w 1775"/>
                <a:gd name="T1" fmla="*/ 0 h 2774"/>
                <a:gd name="T2" fmla="*/ 0 w 1775"/>
                <a:gd name="T3" fmla="*/ 233 h 2774"/>
                <a:gd name="T4" fmla="*/ 0 w 1775"/>
                <a:gd name="T5" fmla="*/ 2439 h 2774"/>
                <a:gd name="T6" fmla="*/ 218 w 1775"/>
                <a:gd name="T7" fmla="*/ 2774 h 2774"/>
                <a:gd name="T8" fmla="*/ 1659 w 1775"/>
                <a:gd name="T9" fmla="*/ 2774 h 2774"/>
                <a:gd name="T10" fmla="*/ 1774 w 1775"/>
                <a:gd name="T11" fmla="*/ 2724 h 2774"/>
                <a:gd name="T12" fmla="*/ 1775 w 1775"/>
                <a:gd name="T13" fmla="*/ 2723 h 2774"/>
                <a:gd name="T14" fmla="*/ 1660 w 1775"/>
                <a:gd name="T15" fmla="*/ 2773 h 2774"/>
                <a:gd name="T16" fmla="*/ 219 w 1775"/>
                <a:gd name="T17" fmla="*/ 2773 h 2774"/>
                <a:gd name="T18" fmla="*/ 1 w 1775"/>
                <a:gd name="T19" fmla="*/ 2438 h 2774"/>
                <a:gd name="T20" fmla="*/ 1 w 1775"/>
                <a:gd name="T21" fmla="*/ 232 h 2774"/>
                <a:gd name="T22" fmla="*/ 61 w 1775"/>
                <a:gd name="T23" fmla="*/ 2 h 2774"/>
                <a:gd name="T24" fmla="*/ 61 w 1775"/>
                <a:gd name="T25" fmla="*/ 0 h 2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74">
                  <a:moveTo>
                    <a:pt x="61" y="0"/>
                  </a:moveTo>
                  <a:cubicBezTo>
                    <a:pt x="23" y="61"/>
                    <a:pt x="0" y="143"/>
                    <a:pt x="0" y="233"/>
                  </a:cubicBezTo>
                  <a:cubicBezTo>
                    <a:pt x="0" y="2439"/>
                    <a:pt x="0" y="2439"/>
                    <a:pt x="0" y="2439"/>
                  </a:cubicBezTo>
                  <a:cubicBezTo>
                    <a:pt x="0" y="2624"/>
                    <a:pt x="98" y="2774"/>
                    <a:pt x="218" y="2774"/>
                  </a:cubicBezTo>
                  <a:cubicBezTo>
                    <a:pt x="1659" y="2774"/>
                    <a:pt x="1659" y="2774"/>
                    <a:pt x="1659" y="2774"/>
                  </a:cubicBezTo>
                  <a:cubicBezTo>
                    <a:pt x="1701" y="2774"/>
                    <a:pt x="1740" y="2756"/>
                    <a:pt x="1774" y="2724"/>
                  </a:cubicBezTo>
                  <a:cubicBezTo>
                    <a:pt x="1774" y="2724"/>
                    <a:pt x="1775" y="2723"/>
                    <a:pt x="1775" y="2723"/>
                  </a:cubicBezTo>
                  <a:cubicBezTo>
                    <a:pt x="1742" y="2755"/>
                    <a:pt x="1702" y="2773"/>
                    <a:pt x="1660" y="2773"/>
                  </a:cubicBezTo>
                  <a:cubicBezTo>
                    <a:pt x="219" y="2773"/>
                    <a:pt x="219" y="2773"/>
                    <a:pt x="219" y="2773"/>
                  </a:cubicBezTo>
                  <a:cubicBezTo>
                    <a:pt x="99" y="2773"/>
                    <a:pt x="1" y="2623"/>
                    <a:pt x="1" y="2438"/>
                  </a:cubicBezTo>
                  <a:cubicBezTo>
                    <a:pt x="1" y="232"/>
                    <a:pt x="1" y="232"/>
                    <a:pt x="1" y="232"/>
                  </a:cubicBezTo>
                  <a:cubicBezTo>
                    <a:pt x="1" y="143"/>
                    <a:pt x="24" y="62"/>
                    <a:pt x="61" y="2"/>
                  </a:cubicBezTo>
                  <a:cubicBezTo>
                    <a:pt x="61" y="1"/>
                    <a:pt x="61" y="1"/>
                    <a:pt x="61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9" name="Freeform 34">
              <a:extLst>
                <a:ext uri="{FF2B5EF4-FFF2-40B4-BE49-F238E27FC236}">
                  <a16:creationId xmlns:a16="http://schemas.microsoft.com/office/drawing/2014/main" id="{9BA351D5-8B70-471D-9FC2-A559A843C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" y="1601"/>
              <a:ext cx="1597" cy="2494"/>
            </a:xfrm>
            <a:custGeom>
              <a:avLst/>
              <a:gdLst>
                <a:gd name="T0" fmla="*/ 60 w 1775"/>
                <a:gd name="T1" fmla="*/ 0 h 2771"/>
                <a:gd name="T2" fmla="*/ 0 w 1775"/>
                <a:gd name="T3" fmla="*/ 230 h 2771"/>
                <a:gd name="T4" fmla="*/ 0 w 1775"/>
                <a:gd name="T5" fmla="*/ 2436 h 2771"/>
                <a:gd name="T6" fmla="*/ 218 w 1775"/>
                <a:gd name="T7" fmla="*/ 2771 h 2771"/>
                <a:gd name="T8" fmla="*/ 1659 w 1775"/>
                <a:gd name="T9" fmla="*/ 2771 h 2771"/>
                <a:gd name="T10" fmla="*/ 1774 w 1775"/>
                <a:gd name="T11" fmla="*/ 2721 h 2771"/>
                <a:gd name="T12" fmla="*/ 1775 w 1775"/>
                <a:gd name="T13" fmla="*/ 2720 h 2771"/>
                <a:gd name="T14" fmla="*/ 1660 w 1775"/>
                <a:gd name="T15" fmla="*/ 2770 h 2771"/>
                <a:gd name="T16" fmla="*/ 220 w 1775"/>
                <a:gd name="T17" fmla="*/ 2770 h 2771"/>
                <a:gd name="T18" fmla="*/ 1 w 1775"/>
                <a:gd name="T19" fmla="*/ 2435 h 2771"/>
                <a:gd name="T20" fmla="*/ 1 w 1775"/>
                <a:gd name="T21" fmla="*/ 229 h 2771"/>
                <a:gd name="T22" fmla="*/ 59 w 1775"/>
                <a:gd name="T23" fmla="*/ 1 h 2771"/>
                <a:gd name="T24" fmla="*/ 60 w 1775"/>
                <a:gd name="T25" fmla="*/ 0 h 2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71">
                  <a:moveTo>
                    <a:pt x="60" y="0"/>
                  </a:moveTo>
                  <a:cubicBezTo>
                    <a:pt x="23" y="60"/>
                    <a:pt x="0" y="141"/>
                    <a:pt x="0" y="230"/>
                  </a:cubicBezTo>
                  <a:cubicBezTo>
                    <a:pt x="0" y="2436"/>
                    <a:pt x="0" y="2436"/>
                    <a:pt x="0" y="2436"/>
                  </a:cubicBezTo>
                  <a:cubicBezTo>
                    <a:pt x="0" y="2621"/>
                    <a:pt x="98" y="2771"/>
                    <a:pt x="218" y="2771"/>
                  </a:cubicBezTo>
                  <a:cubicBezTo>
                    <a:pt x="1659" y="2771"/>
                    <a:pt x="1659" y="2771"/>
                    <a:pt x="1659" y="2771"/>
                  </a:cubicBezTo>
                  <a:cubicBezTo>
                    <a:pt x="1701" y="2771"/>
                    <a:pt x="1741" y="2753"/>
                    <a:pt x="1774" y="2721"/>
                  </a:cubicBezTo>
                  <a:cubicBezTo>
                    <a:pt x="1774" y="2721"/>
                    <a:pt x="1775" y="2720"/>
                    <a:pt x="1775" y="2720"/>
                  </a:cubicBezTo>
                  <a:cubicBezTo>
                    <a:pt x="1742" y="2752"/>
                    <a:pt x="1702" y="2770"/>
                    <a:pt x="1660" y="2770"/>
                  </a:cubicBezTo>
                  <a:cubicBezTo>
                    <a:pt x="220" y="2770"/>
                    <a:pt x="220" y="2770"/>
                    <a:pt x="220" y="2770"/>
                  </a:cubicBezTo>
                  <a:cubicBezTo>
                    <a:pt x="99" y="2770"/>
                    <a:pt x="1" y="2620"/>
                    <a:pt x="1" y="2435"/>
                  </a:cubicBezTo>
                  <a:cubicBezTo>
                    <a:pt x="1" y="229"/>
                    <a:pt x="1" y="229"/>
                    <a:pt x="1" y="229"/>
                  </a:cubicBezTo>
                  <a:cubicBezTo>
                    <a:pt x="1" y="141"/>
                    <a:pt x="23" y="61"/>
                    <a:pt x="59" y="1"/>
                  </a:cubicBezTo>
                  <a:cubicBezTo>
                    <a:pt x="60" y="1"/>
                    <a:pt x="60" y="0"/>
                    <a:pt x="60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0" name="Freeform 35">
              <a:extLst>
                <a:ext uri="{FF2B5EF4-FFF2-40B4-BE49-F238E27FC236}">
                  <a16:creationId xmlns:a16="http://schemas.microsoft.com/office/drawing/2014/main" id="{AF3D8900-5FAF-4BFC-8376-45648C900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" y="1602"/>
              <a:ext cx="1597" cy="2492"/>
            </a:xfrm>
            <a:custGeom>
              <a:avLst/>
              <a:gdLst>
                <a:gd name="T0" fmla="*/ 58 w 1775"/>
                <a:gd name="T1" fmla="*/ 0 h 2769"/>
                <a:gd name="T2" fmla="*/ 0 w 1775"/>
                <a:gd name="T3" fmla="*/ 228 h 2769"/>
                <a:gd name="T4" fmla="*/ 0 w 1775"/>
                <a:gd name="T5" fmla="*/ 2434 h 2769"/>
                <a:gd name="T6" fmla="*/ 219 w 1775"/>
                <a:gd name="T7" fmla="*/ 2769 h 2769"/>
                <a:gd name="T8" fmla="*/ 1659 w 1775"/>
                <a:gd name="T9" fmla="*/ 2769 h 2769"/>
                <a:gd name="T10" fmla="*/ 1774 w 1775"/>
                <a:gd name="T11" fmla="*/ 2719 h 2769"/>
                <a:gd name="T12" fmla="*/ 1775 w 1775"/>
                <a:gd name="T13" fmla="*/ 2718 h 2769"/>
                <a:gd name="T14" fmla="*/ 1660 w 1775"/>
                <a:gd name="T15" fmla="*/ 2768 h 2769"/>
                <a:gd name="T16" fmla="*/ 220 w 1775"/>
                <a:gd name="T17" fmla="*/ 2768 h 2769"/>
                <a:gd name="T18" fmla="*/ 1 w 1775"/>
                <a:gd name="T19" fmla="*/ 2433 h 2769"/>
                <a:gd name="T20" fmla="*/ 1 w 1775"/>
                <a:gd name="T21" fmla="*/ 227 h 2769"/>
                <a:gd name="T22" fmla="*/ 58 w 1775"/>
                <a:gd name="T23" fmla="*/ 2 h 2769"/>
                <a:gd name="T24" fmla="*/ 58 w 1775"/>
                <a:gd name="T25" fmla="*/ 0 h 2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69">
                  <a:moveTo>
                    <a:pt x="58" y="0"/>
                  </a:moveTo>
                  <a:cubicBezTo>
                    <a:pt x="22" y="60"/>
                    <a:pt x="0" y="140"/>
                    <a:pt x="0" y="228"/>
                  </a:cubicBezTo>
                  <a:cubicBezTo>
                    <a:pt x="0" y="2434"/>
                    <a:pt x="0" y="2434"/>
                    <a:pt x="0" y="2434"/>
                  </a:cubicBezTo>
                  <a:cubicBezTo>
                    <a:pt x="0" y="2619"/>
                    <a:pt x="98" y="2769"/>
                    <a:pt x="219" y="2769"/>
                  </a:cubicBezTo>
                  <a:cubicBezTo>
                    <a:pt x="1659" y="2769"/>
                    <a:pt x="1659" y="2769"/>
                    <a:pt x="1659" y="2769"/>
                  </a:cubicBezTo>
                  <a:cubicBezTo>
                    <a:pt x="1701" y="2769"/>
                    <a:pt x="1741" y="2751"/>
                    <a:pt x="1774" y="2719"/>
                  </a:cubicBezTo>
                  <a:cubicBezTo>
                    <a:pt x="1774" y="2719"/>
                    <a:pt x="1775" y="2718"/>
                    <a:pt x="1775" y="2718"/>
                  </a:cubicBezTo>
                  <a:cubicBezTo>
                    <a:pt x="1742" y="2750"/>
                    <a:pt x="1702" y="2768"/>
                    <a:pt x="1660" y="2768"/>
                  </a:cubicBezTo>
                  <a:cubicBezTo>
                    <a:pt x="220" y="2768"/>
                    <a:pt x="220" y="2768"/>
                    <a:pt x="220" y="2768"/>
                  </a:cubicBezTo>
                  <a:cubicBezTo>
                    <a:pt x="99" y="2768"/>
                    <a:pt x="1" y="2618"/>
                    <a:pt x="1" y="2433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1" y="140"/>
                    <a:pt x="23" y="61"/>
                    <a:pt x="58" y="2"/>
                  </a:cubicBezTo>
                  <a:cubicBezTo>
                    <a:pt x="58" y="1"/>
                    <a:pt x="58" y="1"/>
                    <a:pt x="58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1" name="Freeform 36">
              <a:extLst>
                <a:ext uri="{FF2B5EF4-FFF2-40B4-BE49-F238E27FC236}">
                  <a16:creationId xmlns:a16="http://schemas.microsoft.com/office/drawing/2014/main" id="{4F36CE99-8783-47CD-B284-F302FD45C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" y="1604"/>
              <a:ext cx="1598" cy="2489"/>
            </a:xfrm>
            <a:custGeom>
              <a:avLst/>
              <a:gdLst>
                <a:gd name="T0" fmla="*/ 57 w 1775"/>
                <a:gd name="T1" fmla="*/ 0 h 2766"/>
                <a:gd name="T2" fmla="*/ 0 w 1775"/>
                <a:gd name="T3" fmla="*/ 225 h 2766"/>
                <a:gd name="T4" fmla="*/ 0 w 1775"/>
                <a:gd name="T5" fmla="*/ 2431 h 2766"/>
                <a:gd name="T6" fmla="*/ 219 w 1775"/>
                <a:gd name="T7" fmla="*/ 2766 h 2766"/>
                <a:gd name="T8" fmla="*/ 1659 w 1775"/>
                <a:gd name="T9" fmla="*/ 2766 h 2766"/>
                <a:gd name="T10" fmla="*/ 1774 w 1775"/>
                <a:gd name="T11" fmla="*/ 2716 h 2766"/>
                <a:gd name="T12" fmla="*/ 1775 w 1775"/>
                <a:gd name="T13" fmla="*/ 2715 h 2766"/>
                <a:gd name="T14" fmla="*/ 1660 w 1775"/>
                <a:gd name="T15" fmla="*/ 2765 h 2766"/>
                <a:gd name="T16" fmla="*/ 220 w 1775"/>
                <a:gd name="T17" fmla="*/ 2765 h 2766"/>
                <a:gd name="T18" fmla="*/ 1 w 1775"/>
                <a:gd name="T19" fmla="*/ 2430 h 2766"/>
                <a:gd name="T20" fmla="*/ 1 w 1775"/>
                <a:gd name="T21" fmla="*/ 224 h 2766"/>
                <a:gd name="T22" fmla="*/ 57 w 1775"/>
                <a:gd name="T23" fmla="*/ 1 h 2766"/>
                <a:gd name="T24" fmla="*/ 57 w 1775"/>
                <a:gd name="T25" fmla="*/ 0 h 2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66">
                  <a:moveTo>
                    <a:pt x="57" y="0"/>
                  </a:moveTo>
                  <a:cubicBezTo>
                    <a:pt x="22" y="59"/>
                    <a:pt x="0" y="138"/>
                    <a:pt x="0" y="225"/>
                  </a:cubicBezTo>
                  <a:cubicBezTo>
                    <a:pt x="0" y="2431"/>
                    <a:pt x="0" y="2431"/>
                    <a:pt x="0" y="2431"/>
                  </a:cubicBezTo>
                  <a:cubicBezTo>
                    <a:pt x="0" y="2616"/>
                    <a:pt x="98" y="2766"/>
                    <a:pt x="219" y="2766"/>
                  </a:cubicBezTo>
                  <a:cubicBezTo>
                    <a:pt x="1659" y="2766"/>
                    <a:pt x="1659" y="2766"/>
                    <a:pt x="1659" y="2766"/>
                  </a:cubicBezTo>
                  <a:cubicBezTo>
                    <a:pt x="1701" y="2766"/>
                    <a:pt x="1741" y="2748"/>
                    <a:pt x="1774" y="2716"/>
                  </a:cubicBezTo>
                  <a:cubicBezTo>
                    <a:pt x="1775" y="2716"/>
                    <a:pt x="1775" y="2715"/>
                    <a:pt x="1775" y="2715"/>
                  </a:cubicBezTo>
                  <a:cubicBezTo>
                    <a:pt x="1742" y="2747"/>
                    <a:pt x="1702" y="2765"/>
                    <a:pt x="1660" y="2765"/>
                  </a:cubicBezTo>
                  <a:cubicBezTo>
                    <a:pt x="220" y="2765"/>
                    <a:pt x="220" y="2765"/>
                    <a:pt x="220" y="2765"/>
                  </a:cubicBezTo>
                  <a:cubicBezTo>
                    <a:pt x="99" y="2765"/>
                    <a:pt x="1" y="2615"/>
                    <a:pt x="1" y="2430"/>
                  </a:cubicBezTo>
                  <a:cubicBezTo>
                    <a:pt x="1" y="224"/>
                    <a:pt x="1" y="224"/>
                    <a:pt x="1" y="224"/>
                  </a:cubicBezTo>
                  <a:cubicBezTo>
                    <a:pt x="1" y="139"/>
                    <a:pt x="22" y="60"/>
                    <a:pt x="57" y="1"/>
                  </a:cubicBezTo>
                  <a:cubicBezTo>
                    <a:pt x="57" y="1"/>
                    <a:pt x="57" y="0"/>
                    <a:pt x="57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2" name="Freeform 37">
              <a:extLst>
                <a:ext uri="{FF2B5EF4-FFF2-40B4-BE49-F238E27FC236}">
                  <a16:creationId xmlns:a16="http://schemas.microsoft.com/office/drawing/2014/main" id="{BA5FB223-8676-4A4C-8B49-3469E18E0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" y="1605"/>
              <a:ext cx="1598" cy="2487"/>
            </a:xfrm>
            <a:custGeom>
              <a:avLst/>
              <a:gdLst>
                <a:gd name="T0" fmla="*/ 56 w 1775"/>
                <a:gd name="T1" fmla="*/ 0 h 2764"/>
                <a:gd name="T2" fmla="*/ 0 w 1775"/>
                <a:gd name="T3" fmla="*/ 223 h 2764"/>
                <a:gd name="T4" fmla="*/ 0 w 1775"/>
                <a:gd name="T5" fmla="*/ 2429 h 2764"/>
                <a:gd name="T6" fmla="*/ 219 w 1775"/>
                <a:gd name="T7" fmla="*/ 2764 h 2764"/>
                <a:gd name="T8" fmla="*/ 1659 w 1775"/>
                <a:gd name="T9" fmla="*/ 2764 h 2764"/>
                <a:gd name="T10" fmla="*/ 1774 w 1775"/>
                <a:gd name="T11" fmla="*/ 2714 h 2764"/>
                <a:gd name="T12" fmla="*/ 1775 w 1775"/>
                <a:gd name="T13" fmla="*/ 2713 h 2764"/>
                <a:gd name="T14" fmla="*/ 1660 w 1775"/>
                <a:gd name="T15" fmla="*/ 2763 h 2764"/>
                <a:gd name="T16" fmla="*/ 220 w 1775"/>
                <a:gd name="T17" fmla="*/ 2763 h 2764"/>
                <a:gd name="T18" fmla="*/ 1 w 1775"/>
                <a:gd name="T19" fmla="*/ 2428 h 2764"/>
                <a:gd name="T20" fmla="*/ 1 w 1775"/>
                <a:gd name="T21" fmla="*/ 222 h 2764"/>
                <a:gd name="T22" fmla="*/ 55 w 1775"/>
                <a:gd name="T23" fmla="*/ 2 h 2764"/>
                <a:gd name="T24" fmla="*/ 56 w 1775"/>
                <a:gd name="T25" fmla="*/ 0 h 2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64">
                  <a:moveTo>
                    <a:pt x="56" y="0"/>
                  </a:moveTo>
                  <a:cubicBezTo>
                    <a:pt x="21" y="59"/>
                    <a:pt x="0" y="138"/>
                    <a:pt x="0" y="223"/>
                  </a:cubicBezTo>
                  <a:cubicBezTo>
                    <a:pt x="0" y="2429"/>
                    <a:pt x="0" y="2429"/>
                    <a:pt x="0" y="2429"/>
                  </a:cubicBezTo>
                  <a:cubicBezTo>
                    <a:pt x="0" y="2614"/>
                    <a:pt x="98" y="2764"/>
                    <a:pt x="219" y="2764"/>
                  </a:cubicBezTo>
                  <a:cubicBezTo>
                    <a:pt x="1659" y="2764"/>
                    <a:pt x="1659" y="2764"/>
                    <a:pt x="1659" y="2764"/>
                  </a:cubicBezTo>
                  <a:cubicBezTo>
                    <a:pt x="1701" y="2764"/>
                    <a:pt x="1741" y="2746"/>
                    <a:pt x="1774" y="2714"/>
                  </a:cubicBezTo>
                  <a:cubicBezTo>
                    <a:pt x="1775" y="2713"/>
                    <a:pt x="1775" y="2713"/>
                    <a:pt x="1775" y="2713"/>
                  </a:cubicBezTo>
                  <a:cubicBezTo>
                    <a:pt x="1742" y="2745"/>
                    <a:pt x="1702" y="2763"/>
                    <a:pt x="1660" y="2763"/>
                  </a:cubicBezTo>
                  <a:cubicBezTo>
                    <a:pt x="220" y="2763"/>
                    <a:pt x="220" y="2763"/>
                    <a:pt x="220" y="2763"/>
                  </a:cubicBezTo>
                  <a:cubicBezTo>
                    <a:pt x="99" y="2763"/>
                    <a:pt x="1" y="2613"/>
                    <a:pt x="1" y="242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138"/>
                    <a:pt x="21" y="61"/>
                    <a:pt x="55" y="2"/>
                  </a:cubicBezTo>
                  <a:cubicBezTo>
                    <a:pt x="55" y="1"/>
                    <a:pt x="55" y="1"/>
                    <a:pt x="56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3" name="Freeform 38">
              <a:extLst>
                <a:ext uri="{FF2B5EF4-FFF2-40B4-BE49-F238E27FC236}">
                  <a16:creationId xmlns:a16="http://schemas.microsoft.com/office/drawing/2014/main" id="{6A7D07FC-EFD5-4E7F-B3ED-6DA738349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9" y="1607"/>
              <a:ext cx="1598" cy="2484"/>
            </a:xfrm>
            <a:custGeom>
              <a:avLst/>
              <a:gdLst>
                <a:gd name="T0" fmla="*/ 54 w 1775"/>
                <a:gd name="T1" fmla="*/ 0 h 2761"/>
                <a:gd name="T2" fmla="*/ 0 w 1775"/>
                <a:gd name="T3" fmla="*/ 220 h 2761"/>
                <a:gd name="T4" fmla="*/ 0 w 1775"/>
                <a:gd name="T5" fmla="*/ 2426 h 2761"/>
                <a:gd name="T6" fmla="*/ 219 w 1775"/>
                <a:gd name="T7" fmla="*/ 2761 h 2761"/>
                <a:gd name="T8" fmla="*/ 1659 w 1775"/>
                <a:gd name="T9" fmla="*/ 2761 h 2761"/>
                <a:gd name="T10" fmla="*/ 1774 w 1775"/>
                <a:gd name="T11" fmla="*/ 2711 h 2761"/>
                <a:gd name="T12" fmla="*/ 1775 w 1775"/>
                <a:gd name="T13" fmla="*/ 2710 h 2761"/>
                <a:gd name="T14" fmla="*/ 1660 w 1775"/>
                <a:gd name="T15" fmla="*/ 2760 h 2761"/>
                <a:gd name="T16" fmla="*/ 220 w 1775"/>
                <a:gd name="T17" fmla="*/ 2760 h 2761"/>
                <a:gd name="T18" fmla="*/ 1 w 1775"/>
                <a:gd name="T19" fmla="*/ 2425 h 2761"/>
                <a:gd name="T20" fmla="*/ 1 w 1775"/>
                <a:gd name="T21" fmla="*/ 219 h 2761"/>
                <a:gd name="T22" fmla="*/ 54 w 1775"/>
                <a:gd name="T23" fmla="*/ 1 h 2761"/>
                <a:gd name="T24" fmla="*/ 54 w 1775"/>
                <a:gd name="T25" fmla="*/ 0 h 2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61">
                  <a:moveTo>
                    <a:pt x="54" y="0"/>
                  </a:moveTo>
                  <a:cubicBezTo>
                    <a:pt x="20" y="59"/>
                    <a:pt x="0" y="136"/>
                    <a:pt x="0" y="220"/>
                  </a:cubicBezTo>
                  <a:cubicBezTo>
                    <a:pt x="0" y="2426"/>
                    <a:pt x="0" y="2426"/>
                    <a:pt x="0" y="2426"/>
                  </a:cubicBezTo>
                  <a:cubicBezTo>
                    <a:pt x="0" y="2611"/>
                    <a:pt x="98" y="2761"/>
                    <a:pt x="219" y="2761"/>
                  </a:cubicBezTo>
                  <a:cubicBezTo>
                    <a:pt x="1659" y="2761"/>
                    <a:pt x="1659" y="2761"/>
                    <a:pt x="1659" y="2761"/>
                  </a:cubicBezTo>
                  <a:cubicBezTo>
                    <a:pt x="1701" y="2761"/>
                    <a:pt x="1741" y="2743"/>
                    <a:pt x="1774" y="2711"/>
                  </a:cubicBezTo>
                  <a:cubicBezTo>
                    <a:pt x="1775" y="2710"/>
                    <a:pt x="1775" y="2710"/>
                    <a:pt x="1775" y="2710"/>
                  </a:cubicBezTo>
                  <a:cubicBezTo>
                    <a:pt x="1742" y="2742"/>
                    <a:pt x="1702" y="2760"/>
                    <a:pt x="1660" y="2760"/>
                  </a:cubicBezTo>
                  <a:cubicBezTo>
                    <a:pt x="220" y="2760"/>
                    <a:pt x="220" y="2760"/>
                    <a:pt x="220" y="2760"/>
                  </a:cubicBezTo>
                  <a:cubicBezTo>
                    <a:pt x="99" y="2760"/>
                    <a:pt x="1" y="2610"/>
                    <a:pt x="1" y="2425"/>
                  </a:cubicBezTo>
                  <a:cubicBezTo>
                    <a:pt x="1" y="219"/>
                    <a:pt x="1" y="219"/>
                    <a:pt x="1" y="219"/>
                  </a:cubicBezTo>
                  <a:cubicBezTo>
                    <a:pt x="1" y="136"/>
                    <a:pt x="21" y="60"/>
                    <a:pt x="54" y="1"/>
                  </a:cubicBezTo>
                  <a:cubicBezTo>
                    <a:pt x="54" y="1"/>
                    <a:pt x="54" y="0"/>
                    <a:pt x="54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4" name="Freeform 39">
              <a:extLst>
                <a:ext uri="{FF2B5EF4-FFF2-40B4-BE49-F238E27FC236}">
                  <a16:creationId xmlns:a16="http://schemas.microsoft.com/office/drawing/2014/main" id="{4FB6D9B0-F541-4B95-93C1-575F03DAC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" y="1607"/>
              <a:ext cx="1599" cy="2484"/>
            </a:xfrm>
            <a:custGeom>
              <a:avLst/>
              <a:gdLst>
                <a:gd name="T0" fmla="*/ 53 w 1776"/>
                <a:gd name="T1" fmla="*/ 0 h 2759"/>
                <a:gd name="T2" fmla="*/ 0 w 1776"/>
                <a:gd name="T3" fmla="*/ 218 h 2759"/>
                <a:gd name="T4" fmla="*/ 0 w 1776"/>
                <a:gd name="T5" fmla="*/ 2424 h 2759"/>
                <a:gd name="T6" fmla="*/ 219 w 1776"/>
                <a:gd name="T7" fmla="*/ 2759 h 2759"/>
                <a:gd name="T8" fmla="*/ 1659 w 1776"/>
                <a:gd name="T9" fmla="*/ 2759 h 2759"/>
                <a:gd name="T10" fmla="*/ 1774 w 1776"/>
                <a:gd name="T11" fmla="*/ 2709 h 2759"/>
                <a:gd name="T12" fmla="*/ 1776 w 1776"/>
                <a:gd name="T13" fmla="*/ 2708 h 2759"/>
                <a:gd name="T14" fmla="*/ 1660 w 1776"/>
                <a:gd name="T15" fmla="*/ 2758 h 2759"/>
                <a:gd name="T16" fmla="*/ 220 w 1776"/>
                <a:gd name="T17" fmla="*/ 2758 h 2759"/>
                <a:gd name="T18" fmla="*/ 1 w 1776"/>
                <a:gd name="T19" fmla="*/ 2423 h 2759"/>
                <a:gd name="T20" fmla="*/ 1 w 1776"/>
                <a:gd name="T21" fmla="*/ 217 h 2759"/>
                <a:gd name="T22" fmla="*/ 52 w 1776"/>
                <a:gd name="T23" fmla="*/ 2 h 2759"/>
                <a:gd name="T24" fmla="*/ 53 w 1776"/>
                <a:gd name="T25" fmla="*/ 0 h 2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59">
                  <a:moveTo>
                    <a:pt x="53" y="0"/>
                  </a:moveTo>
                  <a:cubicBezTo>
                    <a:pt x="20" y="59"/>
                    <a:pt x="0" y="135"/>
                    <a:pt x="0" y="218"/>
                  </a:cubicBezTo>
                  <a:cubicBezTo>
                    <a:pt x="0" y="2424"/>
                    <a:pt x="0" y="2424"/>
                    <a:pt x="0" y="2424"/>
                  </a:cubicBezTo>
                  <a:cubicBezTo>
                    <a:pt x="0" y="2609"/>
                    <a:pt x="98" y="2759"/>
                    <a:pt x="219" y="2759"/>
                  </a:cubicBezTo>
                  <a:cubicBezTo>
                    <a:pt x="1659" y="2759"/>
                    <a:pt x="1659" y="2759"/>
                    <a:pt x="1659" y="2759"/>
                  </a:cubicBezTo>
                  <a:cubicBezTo>
                    <a:pt x="1701" y="2759"/>
                    <a:pt x="1741" y="2741"/>
                    <a:pt x="1774" y="2709"/>
                  </a:cubicBezTo>
                  <a:cubicBezTo>
                    <a:pt x="1775" y="2708"/>
                    <a:pt x="1775" y="2708"/>
                    <a:pt x="1776" y="2708"/>
                  </a:cubicBezTo>
                  <a:cubicBezTo>
                    <a:pt x="1742" y="2740"/>
                    <a:pt x="1703" y="2758"/>
                    <a:pt x="1660" y="2758"/>
                  </a:cubicBezTo>
                  <a:cubicBezTo>
                    <a:pt x="220" y="2758"/>
                    <a:pt x="220" y="2758"/>
                    <a:pt x="220" y="2758"/>
                  </a:cubicBezTo>
                  <a:cubicBezTo>
                    <a:pt x="99" y="2758"/>
                    <a:pt x="1" y="2608"/>
                    <a:pt x="1" y="2423"/>
                  </a:cubicBezTo>
                  <a:cubicBezTo>
                    <a:pt x="1" y="217"/>
                    <a:pt x="1" y="217"/>
                    <a:pt x="1" y="217"/>
                  </a:cubicBezTo>
                  <a:cubicBezTo>
                    <a:pt x="1" y="135"/>
                    <a:pt x="20" y="60"/>
                    <a:pt x="52" y="2"/>
                  </a:cubicBezTo>
                  <a:cubicBezTo>
                    <a:pt x="52" y="2"/>
                    <a:pt x="53" y="1"/>
                    <a:pt x="53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5" name="Freeform 40">
              <a:extLst>
                <a:ext uri="{FF2B5EF4-FFF2-40B4-BE49-F238E27FC236}">
                  <a16:creationId xmlns:a16="http://schemas.microsoft.com/office/drawing/2014/main" id="{A9C7C76C-110D-479F-9AE3-CBF541072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" y="1609"/>
              <a:ext cx="1598" cy="2481"/>
            </a:xfrm>
            <a:custGeom>
              <a:avLst/>
              <a:gdLst>
                <a:gd name="T0" fmla="*/ 51 w 1776"/>
                <a:gd name="T1" fmla="*/ 0 h 2756"/>
                <a:gd name="T2" fmla="*/ 0 w 1776"/>
                <a:gd name="T3" fmla="*/ 215 h 2756"/>
                <a:gd name="T4" fmla="*/ 0 w 1776"/>
                <a:gd name="T5" fmla="*/ 2421 h 2756"/>
                <a:gd name="T6" fmla="*/ 219 w 1776"/>
                <a:gd name="T7" fmla="*/ 2756 h 2756"/>
                <a:gd name="T8" fmla="*/ 1659 w 1776"/>
                <a:gd name="T9" fmla="*/ 2756 h 2756"/>
                <a:gd name="T10" fmla="*/ 1775 w 1776"/>
                <a:gd name="T11" fmla="*/ 2706 h 2756"/>
                <a:gd name="T12" fmla="*/ 1776 w 1776"/>
                <a:gd name="T13" fmla="*/ 2705 h 2756"/>
                <a:gd name="T14" fmla="*/ 1660 w 1776"/>
                <a:gd name="T15" fmla="*/ 2755 h 2756"/>
                <a:gd name="T16" fmla="*/ 220 w 1776"/>
                <a:gd name="T17" fmla="*/ 2755 h 2756"/>
                <a:gd name="T18" fmla="*/ 1 w 1776"/>
                <a:gd name="T19" fmla="*/ 2420 h 2756"/>
                <a:gd name="T20" fmla="*/ 1 w 1776"/>
                <a:gd name="T21" fmla="*/ 214 h 2756"/>
                <a:gd name="T22" fmla="*/ 51 w 1776"/>
                <a:gd name="T23" fmla="*/ 2 h 2756"/>
                <a:gd name="T24" fmla="*/ 51 w 1776"/>
                <a:gd name="T25" fmla="*/ 0 h 2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56">
                  <a:moveTo>
                    <a:pt x="51" y="0"/>
                  </a:moveTo>
                  <a:cubicBezTo>
                    <a:pt x="19" y="58"/>
                    <a:pt x="0" y="133"/>
                    <a:pt x="0" y="215"/>
                  </a:cubicBezTo>
                  <a:cubicBezTo>
                    <a:pt x="0" y="2421"/>
                    <a:pt x="0" y="2421"/>
                    <a:pt x="0" y="2421"/>
                  </a:cubicBezTo>
                  <a:cubicBezTo>
                    <a:pt x="0" y="2606"/>
                    <a:pt x="98" y="2756"/>
                    <a:pt x="219" y="2756"/>
                  </a:cubicBezTo>
                  <a:cubicBezTo>
                    <a:pt x="1659" y="2756"/>
                    <a:pt x="1659" y="2756"/>
                    <a:pt x="1659" y="2756"/>
                  </a:cubicBezTo>
                  <a:cubicBezTo>
                    <a:pt x="1702" y="2756"/>
                    <a:pt x="1741" y="2738"/>
                    <a:pt x="1775" y="2706"/>
                  </a:cubicBezTo>
                  <a:cubicBezTo>
                    <a:pt x="1775" y="2705"/>
                    <a:pt x="1775" y="2705"/>
                    <a:pt x="1776" y="2705"/>
                  </a:cubicBezTo>
                  <a:cubicBezTo>
                    <a:pt x="1742" y="2737"/>
                    <a:pt x="1703" y="2755"/>
                    <a:pt x="1660" y="2755"/>
                  </a:cubicBezTo>
                  <a:cubicBezTo>
                    <a:pt x="220" y="2755"/>
                    <a:pt x="220" y="2755"/>
                    <a:pt x="220" y="2755"/>
                  </a:cubicBezTo>
                  <a:cubicBezTo>
                    <a:pt x="99" y="2755"/>
                    <a:pt x="1" y="2605"/>
                    <a:pt x="1" y="2420"/>
                  </a:cubicBezTo>
                  <a:cubicBezTo>
                    <a:pt x="1" y="214"/>
                    <a:pt x="1" y="214"/>
                    <a:pt x="1" y="214"/>
                  </a:cubicBezTo>
                  <a:cubicBezTo>
                    <a:pt x="1" y="134"/>
                    <a:pt x="20" y="60"/>
                    <a:pt x="51" y="2"/>
                  </a:cubicBezTo>
                  <a:cubicBezTo>
                    <a:pt x="51" y="1"/>
                    <a:pt x="51" y="1"/>
                    <a:pt x="51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6" name="Freeform 41">
              <a:extLst>
                <a:ext uri="{FF2B5EF4-FFF2-40B4-BE49-F238E27FC236}">
                  <a16:creationId xmlns:a16="http://schemas.microsoft.com/office/drawing/2014/main" id="{5ED02335-86A2-479F-BA2F-594D84D31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2" y="1611"/>
              <a:ext cx="1598" cy="2478"/>
            </a:xfrm>
            <a:custGeom>
              <a:avLst/>
              <a:gdLst>
                <a:gd name="T0" fmla="*/ 50 w 1776"/>
                <a:gd name="T1" fmla="*/ 0 h 2753"/>
                <a:gd name="T2" fmla="*/ 0 w 1776"/>
                <a:gd name="T3" fmla="*/ 212 h 2753"/>
                <a:gd name="T4" fmla="*/ 0 w 1776"/>
                <a:gd name="T5" fmla="*/ 2418 h 2753"/>
                <a:gd name="T6" fmla="*/ 219 w 1776"/>
                <a:gd name="T7" fmla="*/ 2753 h 2753"/>
                <a:gd name="T8" fmla="*/ 1659 w 1776"/>
                <a:gd name="T9" fmla="*/ 2753 h 2753"/>
                <a:gd name="T10" fmla="*/ 1775 w 1776"/>
                <a:gd name="T11" fmla="*/ 2703 h 2753"/>
                <a:gd name="T12" fmla="*/ 1776 w 1776"/>
                <a:gd name="T13" fmla="*/ 2701 h 2753"/>
                <a:gd name="T14" fmla="*/ 1660 w 1776"/>
                <a:gd name="T15" fmla="*/ 2752 h 2753"/>
                <a:gd name="T16" fmla="*/ 220 w 1776"/>
                <a:gd name="T17" fmla="*/ 2752 h 2753"/>
                <a:gd name="T18" fmla="*/ 1 w 1776"/>
                <a:gd name="T19" fmla="*/ 2417 h 2753"/>
                <a:gd name="T20" fmla="*/ 1 w 1776"/>
                <a:gd name="T21" fmla="*/ 211 h 2753"/>
                <a:gd name="T22" fmla="*/ 49 w 1776"/>
                <a:gd name="T23" fmla="*/ 2 h 2753"/>
                <a:gd name="T24" fmla="*/ 50 w 1776"/>
                <a:gd name="T25" fmla="*/ 0 h 2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53">
                  <a:moveTo>
                    <a:pt x="50" y="0"/>
                  </a:moveTo>
                  <a:cubicBezTo>
                    <a:pt x="19" y="58"/>
                    <a:pt x="0" y="132"/>
                    <a:pt x="0" y="212"/>
                  </a:cubicBezTo>
                  <a:cubicBezTo>
                    <a:pt x="0" y="2418"/>
                    <a:pt x="0" y="2418"/>
                    <a:pt x="0" y="2418"/>
                  </a:cubicBezTo>
                  <a:cubicBezTo>
                    <a:pt x="0" y="2603"/>
                    <a:pt x="98" y="2753"/>
                    <a:pt x="219" y="2753"/>
                  </a:cubicBezTo>
                  <a:cubicBezTo>
                    <a:pt x="1659" y="2753"/>
                    <a:pt x="1659" y="2753"/>
                    <a:pt x="1659" y="2753"/>
                  </a:cubicBezTo>
                  <a:cubicBezTo>
                    <a:pt x="1702" y="2753"/>
                    <a:pt x="1741" y="2735"/>
                    <a:pt x="1775" y="2703"/>
                  </a:cubicBezTo>
                  <a:cubicBezTo>
                    <a:pt x="1775" y="2702"/>
                    <a:pt x="1775" y="2702"/>
                    <a:pt x="1776" y="2701"/>
                  </a:cubicBezTo>
                  <a:cubicBezTo>
                    <a:pt x="1742" y="2734"/>
                    <a:pt x="1703" y="2752"/>
                    <a:pt x="1660" y="2752"/>
                  </a:cubicBezTo>
                  <a:cubicBezTo>
                    <a:pt x="220" y="2752"/>
                    <a:pt x="220" y="2752"/>
                    <a:pt x="220" y="2752"/>
                  </a:cubicBezTo>
                  <a:cubicBezTo>
                    <a:pt x="100" y="2752"/>
                    <a:pt x="1" y="2602"/>
                    <a:pt x="1" y="2417"/>
                  </a:cubicBezTo>
                  <a:cubicBezTo>
                    <a:pt x="1" y="211"/>
                    <a:pt x="1" y="211"/>
                    <a:pt x="1" y="211"/>
                  </a:cubicBezTo>
                  <a:cubicBezTo>
                    <a:pt x="1" y="132"/>
                    <a:pt x="19" y="59"/>
                    <a:pt x="49" y="2"/>
                  </a:cubicBezTo>
                  <a:cubicBezTo>
                    <a:pt x="49" y="1"/>
                    <a:pt x="50" y="1"/>
                    <a:pt x="50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7" name="Freeform 42">
              <a:extLst>
                <a:ext uri="{FF2B5EF4-FFF2-40B4-BE49-F238E27FC236}">
                  <a16:creationId xmlns:a16="http://schemas.microsoft.com/office/drawing/2014/main" id="{7AEC9C82-B2DA-49AD-8B5F-57642E9A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" y="1613"/>
              <a:ext cx="1598" cy="2475"/>
            </a:xfrm>
            <a:custGeom>
              <a:avLst/>
              <a:gdLst>
                <a:gd name="T0" fmla="*/ 48 w 1776"/>
                <a:gd name="T1" fmla="*/ 0 h 2750"/>
                <a:gd name="T2" fmla="*/ 0 w 1776"/>
                <a:gd name="T3" fmla="*/ 209 h 2750"/>
                <a:gd name="T4" fmla="*/ 0 w 1776"/>
                <a:gd name="T5" fmla="*/ 2415 h 2750"/>
                <a:gd name="T6" fmla="*/ 219 w 1776"/>
                <a:gd name="T7" fmla="*/ 2750 h 2750"/>
                <a:gd name="T8" fmla="*/ 1659 w 1776"/>
                <a:gd name="T9" fmla="*/ 2750 h 2750"/>
                <a:gd name="T10" fmla="*/ 1775 w 1776"/>
                <a:gd name="T11" fmla="*/ 2699 h 2750"/>
                <a:gd name="T12" fmla="*/ 1776 w 1776"/>
                <a:gd name="T13" fmla="*/ 2699 h 2750"/>
                <a:gd name="T14" fmla="*/ 1660 w 1776"/>
                <a:gd name="T15" fmla="*/ 2749 h 2750"/>
                <a:gd name="T16" fmla="*/ 220 w 1776"/>
                <a:gd name="T17" fmla="*/ 2749 h 2750"/>
                <a:gd name="T18" fmla="*/ 1 w 1776"/>
                <a:gd name="T19" fmla="*/ 2414 h 2750"/>
                <a:gd name="T20" fmla="*/ 1 w 1776"/>
                <a:gd name="T21" fmla="*/ 208 h 2750"/>
                <a:gd name="T22" fmla="*/ 48 w 1776"/>
                <a:gd name="T23" fmla="*/ 2 h 2750"/>
                <a:gd name="T24" fmla="*/ 48 w 1776"/>
                <a:gd name="T25" fmla="*/ 0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50">
                  <a:moveTo>
                    <a:pt x="48" y="0"/>
                  </a:moveTo>
                  <a:cubicBezTo>
                    <a:pt x="18" y="57"/>
                    <a:pt x="0" y="130"/>
                    <a:pt x="0" y="209"/>
                  </a:cubicBezTo>
                  <a:cubicBezTo>
                    <a:pt x="0" y="2415"/>
                    <a:pt x="0" y="2415"/>
                    <a:pt x="0" y="2415"/>
                  </a:cubicBezTo>
                  <a:cubicBezTo>
                    <a:pt x="0" y="2600"/>
                    <a:pt x="99" y="2750"/>
                    <a:pt x="219" y="2750"/>
                  </a:cubicBezTo>
                  <a:cubicBezTo>
                    <a:pt x="1659" y="2750"/>
                    <a:pt x="1659" y="2750"/>
                    <a:pt x="1659" y="2750"/>
                  </a:cubicBezTo>
                  <a:cubicBezTo>
                    <a:pt x="1702" y="2750"/>
                    <a:pt x="1741" y="2732"/>
                    <a:pt x="1775" y="2699"/>
                  </a:cubicBezTo>
                  <a:cubicBezTo>
                    <a:pt x="1775" y="2699"/>
                    <a:pt x="1775" y="2699"/>
                    <a:pt x="1776" y="2699"/>
                  </a:cubicBezTo>
                  <a:cubicBezTo>
                    <a:pt x="1742" y="2731"/>
                    <a:pt x="1703" y="2749"/>
                    <a:pt x="1660" y="2749"/>
                  </a:cubicBezTo>
                  <a:cubicBezTo>
                    <a:pt x="220" y="2749"/>
                    <a:pt x="220" y="2749"/>
                    <a:pt x="220" y="2749"/>
                  </a:cubicBezTo>
                  <a:cubicBezTo>
                    <a:pt x="100" y="2749"/>
                    <a:pt x="1" y="2599"/>
                    <a:pt x="1" y="2414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130"/>
                    <a:pt x="19" y="59"/>
                    <a:pt x="48" y="2"/>
                  </a:cubicBezTo>
                  <a:cubicBezTo>
                    <a:pt x="48" y="1"/>
                    <a:pt x="48" y="1"/>
                    <a:pt x="48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8" name="Freeform 43">
              <a:extLst>
                <a:ext uri="{FF2B5EF4-FFF2-40B4-BE49-F238E27FC236}">
                  <a16:creationId xmlns:a16="http://schemas.microsoft.com/office/drawing/2014/main" id="{71ACCB54-71E6-4708-ACF6-064E3863A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1615"/>
              <a:ext cx="1598" cy="2472"/>
            </a:xfrm>
            <a:custGeom>
              <a:avLst/>
              <a:gdLst>
                <a:gd name="T0" fmla="*/ 47 w 1776"/>
                <a:gd name="T1" fmla="*/ 0 h 2747"/>
                <a:gd name="T2" fmla="*/ 0 w 1776"/>
                <a:gd name="T3" fmla="*/ 206 h 2747"/>
                <a:gd name="T4" fmla="*/ 0 w 1776"/>
                <a:gd name="T5" fmla="*/ 2412 h 2747"/>
                <a:gd name="T6" fmla="*/ 219 w 1776"/>
                <a:gd name="T7" fmla="*/ 2747 h 2747"/>
                <a:gd name="T8" fmla="*/ 1659 w 1776"/>
                <a:gd name="T9" fmla="*/ 2747 h 2747"/>
                <a:gd name="T10" fmla="*/ 1775 w 1776"/>
                <a:gd name="T11" fmla="*/ 2697 h 2747"/>
                <a:gd name="T12" fmla="*/ 1776 w 1776"/>
                <a:gd name="T13" fmla="*/ 2696 h 2747"/>
                <a:gd name="T14" fmla="*/ 1661 w 1776"/>
                <a:gd name="T15" fmla="*/ 2746 h 2747"/>
                <a:gd name="T16" fmla="*/ 220 w 1776"/>
                <a:gd name="T17" fmla="*/ 2746 h 2747"/>
                <a:gd name="T18" fmla="*/ 2 w 1776"/>
                <a:gd name="T19" fmla="*/ 2411 h 2747"/>
                <a:gd name="T20" fmla="*/ 2 w 1776"/>
                <a:gd name="T21" fmla="*/ 205 h 2747"/>
                <a:gd name="T22" fmla="*/ 46 w 1776"/>
                <a:gd name="T23" fmla="*/ 2 h 2747"/>
                <a:gd name="T24" fmla="*/ 47 w 1776"/>
                <a:gd name="T25" fmla="*/ 0 h 2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6" h="2747">
                  <a:moveTo>
                    <a:pt x="47" y="0"/>
                  </a:moveTo>
                  <a:cubicBezTo>
                    <a:pt x="18" y="57"/>
                    <a:pt x="0" y="128"/>
                    <a:pt x="0" y="206"/>
                  </a:cubicBezTo>
                  <a:cubicBezTo>
                    <a:pt x="0" y="2412"/>
                    <a:pt x="0" y="2412"/>
                    <a:pt x="0" y="2412"/>
                  </a:cubicBezTo>
                  <a:cubicBezTo>
                    <a:pt x="0" y="2597"/>
                    <a:pt x="99" y="2747"/>
                    <a:pt x="219" y="2747"/>
                  </a:cubicBezTo>
                  <a:cubicBezTo>
                    <a:pt x="1659" y="2747"/>
                    <a:pt x="1659" y="2747"/>
                    <a:pt x="1659" y="2747"/>
                  </a:cubicBezTo>
                  <a:cubicBezTo>
                    <a:pt x="1702" y="2747"/>
                    <a:pt x="1741" y="2729"/>
                    <a:pt x="1775" y="2697"/>
                  </a:cubicBezTo>
                  <a:cubicBezTo>
                    <a:pt x="1775" y="2696"/>
                    <a:pt x="1775" y="2696"/>
                    <a:pt x="1776" y="2696"/>
                  </a:cubicBezTo>
                  <a:cubicBezTo>
                    <a:pt x="1742" y="2728"/>
                    <a:pt x="1703" y="2746"/>
                    <a:pt x="1661" y="2746"/>
                  </a:cubicBezTo>
                  <a:cubicBezTo>
                    <a:pt x="220" y="2746"/>
                    <a:pt x="220" y="2746"/>
                    <a:pt x="220" y="2746"/>
                  </a:cubicBezTo>
                  <a:cubicBezTo>
                    <a:pt x="100" y="2746"/>
                    <a:pt x="2" y="2596"/>
                    <a:pt x="2" y="2411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2" y="129"/>
                    <a:pt x="18" y="58"/>
                    <a:pt x="46" y="2"/>
                  </a:cubicBezTo>
                  <a:cubicBezTo>
                    <a:pt x="47" y="1"/>
                    <a:pt x="47" y="1"/>
                    <a:pt x="47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9" name="Freeform 44">
              <a:extLst>
                <a:ext uri="{FF2B5EF4-FFF2-40B4-BE49-F238E27FC236}">
                  <a16:creationId xmlns:a16="http://schemas.microsoft.com/office/drawing/2014/main" id="{62DA5D90-1101-4596-9AD3-D5E451699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" y="1616"/>
              <a:ext cx="1597" cy="2470"/>
            </a:xfrm>
            <a:custGeom>
              <a:avLst/>
              <a:gdLst>
                <a:gd name="T0" fmla="*/ 44 w 1775"/>
                <a:gd name="T1" fmla="*/ 0 h 2744"/>
                <a:gd name="T2" fmla="*/ 0 w 1775"/>
                <a:gd name="T3" fmla="*/ 203 h 2744"/>
                <a:gd name="T4" fmla="*/ 0 w 1775"/>
                <a:gd name="T5" fmla="*/ 2409 h 2744"/>
                <a:gd name="T6" fmla="*/ 218 w 1775"/>
                <a:gd name="T7" fmla="*/ 2744 h 2744"/>
                <a:gd name="T8" fmla="*/ 1659 w 1775"/>
                <a:gd name="T9" fmla="*/ 2744 h 2744"/>
                <a:gd name="T10" fmla="*/ 1774 w 1775"/>
                <a:gd name="T11" fmla="*/ 2694 h 2744"/>
                <a:gd name="T12" fmla="*/ 1775 w 1775"/>
                <a:gd name="T13" fmla="*/ 2693 h 2744"/>
                <a:gd name="T14" fmla="*/ 1660 w 1775"/>
                <a:gd name="T15" fmla="*/ 2743 h 2744"/>
                <a:gd name="T16" fmla="*/ 219 w 1775"/>
                <a:gd name="T17" fmla="*/ 2743 h 2744"/>
                <a:gd name="T18" fmla="*/ 1 w 1775"/>
                <a:gd name="T19" fmla="*/ 2408 h 2744"/>
                <a:gd name="T20" fmla="*/ 1 w 1775"/>
                <a:gd name="T21" fmla="*/ 202 h 2744"/>
                <a:gd name="T22" fmla="*/ 44 w 1775"/>
                <a:gd name="T23" fmla="*/ 2 h 2744"/>
                <a:gd name="T24" fmla="*/ 44 w 1775"/>
                <a:gd name="T25" fmla="*/ 0 h 2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44">
                  <a:moveTo>
                    <a:pt x="44" y="0"/>
                  </a:moveTo>
                  <a:cubicBezTo>
                    <a:pt x="16" y="56"/>
                    <a:pt x="0" y="127"/>
                    <a:pt x="0" y="203"/>
                  </a:cubicBezTo>
                  <a:cubicBezTo>
                    <a:pt x="0" y="2409"/>
                    <a:pt x="0" y="2409"/>
                    <a:pt x="0" y="2409"/>
                  </a:cubicBezTo>
                  <a:cubicBezTo>
                    <a:pt x="0" y="2594"/>
                    <a:pt x="98" y="2744"/>
                    <a:pt x="218" y="2744"/>
                  </a:cubicBezTo>
                  <a:cubicBezTo>
                    <a:pt x="1659" y="2744"/>
                    <a:pt x="1659" y="2744"/>
                    <a:pt x="1659" y="2744"/>
                  </a:cubicBezTo>
                  <a:cubicBezTo>
                    <a:pt x="1701" y="2744"/>
                    <a:pt x="1740" y="2726"/>
                    <a:pt x="1774" y="2694"/>
                  </a:cubicBezTo>
                  <a:cubicBezTo>
                    <a:pt x="1774" y="2693"/>
                    <a:pt x="1775" y="2693"/>
                    <a:pt x="1775" y="2693"/>
                  </a:cubicBezTo>
                  <a:cubicBezTo>
                    <a:pt x="1741" y="2725"/>
                    <a:pt x="1702" y="2743"/>
                    <a:pt x="1660" y="2743"/>
                  </a:cubicBezTo>
                  <a:cubicBezTo>
                    <a:pt x="219" y="2743"/>
                    <a:pt x="219" y="2743"/>
                    <a:pt x="219" y="2743"/>
                  </a:cubicBezTo>
                  <a:cubicBezTo>
                    <a:pt x="99" y="2743"/>
                    <a:pt x="1" y="2593"/>
                    <a:pt x="1" y="2408"/>
                  </a:cubicBezTo>
                  <a:cubicBezTo>
                    <a:pt x="1" y="202"/>
                    <a:pt x="1" y="202"/>
                    <a:pt x="1" y="202"/>
                  </a:cubicBezTo>
                  <a:cubicBezTo>
                    <a:pt x="1" y="127"/>
                    <a:pt x="17" y="58"/>
                    <a:pt x="44" y="2"/>
                  </a:cubicBezTo>
                  <a:cubicBezTo>
                    <a:pt x="44" y="1"/>
                    <a:pt x="44" y="1"/>
                    <a:pt x="44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0" name="Freeform 45">
              <a:extLst>
                <a:ext uri="{FF2B5EF4-FFF2-40B4-BE49-F238E27FC236}">
                  <a16:creationId xmlns:a16="http://schemas.microsoft.com/office/drawing/2014/main" id="{E958D45A-A7AE-4421-B604-03F2087AC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" y="1618"/>
              <a:ext cx="1598" cy="2467"/>
            </a:xfrm>
            <a:custGeom>
              <a:avLst/>
              <a:gdLst>
                <a:gd name="T0" fmla="*/ 43 w 1775"/>
                <a:gd name="T1" fmla="*/ 0 h 2741"/>
                <a:gd name="T2" fmla="*/ 0 w 1775"/>
                <a:gd name="T3" fmla="*/ 200 h 2741"/>
                <a:gd name="T4" fmla="*/ 0 w 1775"/>
                <a:gd name="T5" fmla="*/ 2406 h 2741"/>
                <a:gd name="T6" fmla="*/ 218 w 1775"/>
                <a:gd name="T7" fmla="*/ 2741 h 2741"/>
                <a:gd name="T8" fmla="*/ 1659 w 1775"/>
                <a:gd name="T9" fmla="*/ 2741 h 2741"/>
                <a:gd name="T10" fmla="*/ 1774 w 1775"/>
                <a:gd name="T11" fmla="*/ 2691 h 2741"/>
                <a:gd name="T12" fmla="*/ 1775 w 1775"/>
                <a:gd name="T13" fmla="*/ 2689 h 2741"/>
                <a:gd name="T14" fmla="*/ 1660 w 1775"/>
                <a:gd name="T15" fmla="*/ 2740 h 2741"/>
                <a:gd name="T16" fmla="*/ 219 w 1775"/>
                <a:gd name="T17" fmla="*/ 2740 h 2741"/>
                <a:gd name="T18" fmla="*/ 1 w 1775"/>
                <a:gd name="T19" fmla="*/ 2405 h 2741"/>
                <a:gd name="T20" fmla="*/ 1 w 1775"/>
                <a:gd name="T21" fmla="*/ 199 h 2741"/>
                <a:gd name="T22" fmla="*/ 43 w 1775"/>
                <a:gd name="T23" fmla="*/ 2 h 2741"/>
                <a:gd name="T24" fmla="*/ 43 w 1775"/>
                <a:gd name="T25" fmla="*/ 0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5" h="2741">
                  <a:moveTo>
                    <a:pt x="43" y="0"/>
                  </a:moveTo>
                  <a:cubicBezTo>
                    <a:pt x="16" y="56"/>
                    <a:pt x="0" y="125"/>
                    <a:pt x="0" y="200"/>
                  </a:cubicBezTo>
                  <a:cubicBezTo>
                    <a:pt x="0" y="2406"/>
                    <a:pt x="0" y="2406"/>
                    <a:pt x="0" y="2406"/>
                  </a:cubicBezTo>
                  <a:cubicBezTo>
                    <a:pt x="0" y="2591"/>
                    <a:pt x="98" y="2741"/>
                    <a:pt x="218" y="2741"/>
                  </a:cubicBezTo>
                  <a:cubicBezTo>
                    <a:pt x="1659" y="2741"/>
                    <a:pt x="1659" y="2741"/>
                    <a:pt x="1659" y="2741"/>
                  </a:cubicBezTo>
                  <a:cubicBezTo>
                    <a:pt x="1701" y="2741"/>
                    <a:pt x="1740" y="2723"/>
                    <a:pt x="1774" y="2691"/>
                  </a:cubicBezTo>
                  <a:cubicBezTo>
                    <a:pt x="1774" y="2690"/>
                    <a:pt x="1775" y="2690"/>
                    <a:pt x="1775" y="2689"/>
                  </a:cubicBezTo>
                  <a:cubicBezTo>
                    <a:pt x="1742" y="2721"/>
                    <a:pt x="1702" y="2740"/>
                    <a:pt x="1660" y="2740"/>
                  </a:cubicBezTo>
                  <a:cubicBezTo>
                    <a:pt x="219" y="2740"/>
                    <a:pt x="219" y="2740"/>
                    <a:pt x="219" y="2740"/>
                  </a:cubicBezTo>
                  <a:cubicBezTo>
                    <a:pt x="99" y="2740"/>
                    <a:pt x="1" y="2590"/>
                    <a:pt x="1" y="2405"/>
                  </a:cubicBezTo>
                  <a:cubicBezTo>
                    <a:pt x="1" y="199"/>
                    <a:pt x="1" y="199"/>
                    <a:pt x="1" y="199"/>
                  </a:cubicBezTo>
                  <a:cubicBezTo>
                    <a:pt x="1" y="125"/>
                    <a:pt x="16" y="57"/>
                    <a:pt x="43" y="2"/>
                  </a:cubicBezTo>
                  <a:cubicBezTo>
                    <a:pt x="43" y="1"/>
                    <a:pt x="43" y="1"/>
                    <a:pt x="43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1" name="Freeform 46">
              <a:extLst>
                <a:ext uri="{FF2B5EF4-FFF2-40B4-BE49-F238E27FC236}">
                  <a16:creationId xmlns:a16="http://schemas.microsoft.com/office/drawing/2014/main" id="{FC3DB382-A541-49BB-B715-72D068887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" y="1620"/>
              <a:ext cx="1597" cy="2464"/>
            </a:xfrm>
            <a:custGeom>
              <a:avLst/>
              <a:gdLst>
                <a:gd name="T0" fmla="*/ 42 w 1774"/>
                <a:gd name="T1" fmla="*/ 0 h 2738"/>
                <a:gd name="T2" fmla="*/ 0 w 1774"/>
                <a:gd name="T3" fmla="*/ 197 h 2738"/>
                <a:gd name="T4" fmla="*/ 0 w 1774"/>
                <a:gd name="T5" fmla="*/ 2403 h 2738"/>
                <a:gd name="T6" fmla="*/ 218 w 1774"/>
                <a:gd name="T7" fmla="*/ 2738 h 2738"/>
                <a:gd name="T8" fmla="*/ 1659 w 1774"/>
                <a:gd name="T9" fmla="*/ 2738 h 2738"/>
                <a:gd name="T10" fmla="*/ 1774 w 1774"/>
                <a:gd name="T11" fmla="*/ 2687 h 2738"/>
                <a:gd name="T12" fmla="*/ 1774 w 1774"/>
                <a:gd name="T13" fmla="*/ 2687 h 2738"/>
                <a:gd name="T14" fmla="*/ 1774 w 1774"/>
                <a:gd name="T15" fmla="*/ 2687 h 2738"/>
                <a:gd name="T16" fmla="*/ 1660 w 1774"/>
                <a:gd name="T17" fmla="*/ 2737 h 2738"/>
                <a:gd name="T18" fmla="*/ 220 w 1774"/>
                <a:gd name="T19" fmla="*/ 2737 h 2738"/>
                <a:gd name="T20" fmla="*/ 1 w 1774"/>
                <a:gd name="T21" fmla="*/ 2402 h 2738"/>
                <a:gd name="T22" fmla="*/ 1 w 1774"/>
                <a:gd name="T23" fmla="*/ 196 h 2738"/>
                <a:gd name="T24" fmla="*/ 41 w 1774"/>
                <a:gd name="T25" fmla="*/ 2 h 2738"/>
                <a:gd name="T26" fmla="*/ 42 w 1774"/>
                <a:gd name="T27" fmla="*/ 0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4" h="2738">
                  <a:moveTo>
                    <a:pt x="42" y="0"/>
                  </a:moveTo>
                  <a:cubicBezTo>
                    <a:pt x="15" y="55"/>
                    <a:pt x="0" y="123"/>
                    <a:pt x="0" y="197"/>
                  </a:cubicBezTo>
                  <a:cubicBezTo>
                    <a:pt x="0" y="2403"/>
                    <a:pt x="0" y="2403"/>
                    <a:pt x="0" y="2403"/>
                  </a:cubicBezTo>
                  <a:cubicBezTo>
                    <a:pt x="0" y="2588"/>
                    <a:pt x="98" y="2738"/>
                    <a:pt x="218" y="2738"/>
                  </a:cubicBezTo>
                  <a:cubicBezTo>
                    <a:pt x="1659" y="2738"/>
                    <a:pt x="1659" y="2738"/>
                    <a:pt x="1659" y="2738"/>
                  </a:cubicBezTo>
                  <a:cubicBezTo>
                    <a:pt x="1701" y="2738"/>
                    <a:pt x="1741" y="2719"/>
                    <a:pt x="1774" y="2687"/>
                  </a:cubicBezTo>
                  <a:cubicBezTo>
                    <a:pt x="1774" y="2687"/>
                    <a:pt x="1774" y="2687"/>
                    <a:pt x="1774" y="2687"/>
                  </a:cubicBezTo>
                  <a:cubicBezTo>
                    <a:pt x="1774" y="2687"/>
                    <a:pt x="1774" y="2687"/>
                    <a:pt x="1774" y="2687"/>
                  </a:cubicBezTo>
                  <a:cubicBezTo>
                    <a:pt x="1741" y="2719"/>
                    <a:pt x="1702" y="2737"/>
                    <a:pt x="1660" y="2737"/>
                  </a:cubicBezTo>
                  <a:cubicBezTo>
                    <a:pt x="220" y="2737"/>
                    <a:pt x="220" y="2737"/>
                    <a:pt x="220" y="2737"/>
                  </a:cubicBezTo>
                  <a:cubicBezTo>
                    <a:pt x="99" y="2737"/>
                    <a:pt x="1" y="2587"/>
                    <a:pt x="1" y="2402"/>
                  </a:cubicBezTo>
                  <a:cubicBezTo>
                    <a:pt x="1" y="196"/>
                    <a:pt x="1" y="196"/>
                    <a:pt x="1" y="196"/>
                  </a:cubicBezTo>
                  <a:cubicBezTo>
                    <a:pt x="1" y="124"/>
                    <a:pt x="16" y="57"/>
                    <a:pt x="41" y="2"/>
                  </a:cubicBezTo>
                  <a:cubicBezTo>
                    <a:pt x="41" y="1"/>
                    <a:pt x="41" y="1"/>
                    <a:pt x="42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2" name="Freeform 47">
              <a:extLst>
                <a:ext uri="{FF2B5EF4-FFF2-40B4-BE49-F238E27FC236}">
                  <a16:creationId xmlns:a16="http://schemas.microsoft.com/office/drawing/2014/main" id="{2172BB24-0E1A-4A48-A264-67D0AAE99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8" y="1622"/>
              <a:ext cx="1596" cy="2461"/>
            </a:xfrm>
            <a:custGeom>
              <a:avLst/>
              <a:gdLst>
                <a:gd name="T0" fmla="*/ 40 w 1773"/>
                <a:gd name="T1" fmla="*/ 0 h 2735"/>
                <a:gd name="T2" fmla="*/ 0 w 1773"/>
                <a:gd name="T3" fmla="*/ 194 h 2735"/>
                <a:gd name="T4" fmla="*/ 0 w 1773"/>
                <a:gd name="T5" fmla="*/ 2400 h 2735"/>
                <a:gd name="T6" fmla="*/ 219 w 1773"/>
                <a:gd name="T7" fmla="*/ 2735 h 2735"/>
                <a:gd name="T8" fmla="*/ 1659 w 1773"/>
                <a:gd name="T9" fmla="*/ 2735 h 2735"/>
                <a:gd name="T10" fmla="*/ 1773 w 1773"/>
                <a:gd name="T11" fmla="*/ 2685 h 2735"/>
                <a:gd name="T12" fmla="*/ 1773 w 1773"/>
                <a:gd name="T13" fmla="*/ 2685 h 2735"/>
                <a:gd name="T14" fmla="*/ 1660 w 1773"/>
                <a:gd name="T15" fmla="*/ 2734 h 2735"/>
                <a:gd name="T16" fmla="*/ 220 w 1773"/>
                <a:gd name="T17" fmla="*/ 2734 h 2735"/>
                <a:gd name="T18" fmla="*/ 1 w 1773"/>
                <a:gd name="T19" fmla="*/ 2399 h 2735"/>
                <a:gd name="T20" fmla="*/ 1 w 1773"/>
                <a:gd name="T21" fmla="*/ 193 h 2735"/>
                <a:gd name="T22" fmla="*/ 40 w 1773"/>
                <a:gd name="T23" fmla="*/ 2 h 2735"/>
                <a:gd name="T24" fmla="*/ 40 w 1773"/>
                <a:gd name="T25" fmla="*/ 0 h 2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3" h="2735">
                  <a:moveTo>
                    <a:pt x="40" y="0"/>
                  </a:moveTo>
                  <a:cubicBezTo>
                    <a:pt x="15" y="55"/>
                    <a:pt x="0" y="122"/>
                    <a:pt x="0" y="194"/>
                  </a:cubicBezTo>
                  <a:cubicBezTo>
                    <a:pt x="0" y="2400"/>
                    <a:pt x="0" y="2400"/>
                    <a:pt x="0" y="2400"/>
                  </a:cubicBezTo>
                  <a:cubicBezTo>
                    <a:pt x="0" y="2585"/>
                    <a:pt x="98" y="2735"/>
                    <a:pt x="219" y="2735"/>
                  </a:cubicBezTo>
                  <a:cubicBezTo>
                    <a:pt x="1659" y="2735"/>
                    <a:pt x="1659" y="2735"/>
                    <a:pt x="1659" y="2735"/>
                  </a:cubicBezTo>
                  <a:cubicBezTo>
                    <a:pt x="1701" y="2735"/>
                    <a:pt x="1740" y="2717"/>
                    <a:pt x="1773" y="2685"/>
                  </a:cubicBezTo>
                  <a:cubicBezTo>
                    <a:pt x="1773" y="2685"/>
                    <a:pt x="1773" y="2685"/>
                    <a:pt x="1773" y="2685"/>
                  </a:cubicBezTo>
                  <a:cubicBezTo>
                    <a:pt x="1740" y="2716"/>
                    <a:pt x="1701" y="2734"/>
                    <a:pt x="1660" y="2734"/>
                  </a:cubicBezTo>
                  <a:cubicBezTo>
                    <a:pt x="220" y="2734"/>
                    <a:pt x="220" y="2734"/>
                    <a:pt x="220" y="2734"/>
                  </a:cubicBezTo>
                  <a:cubicBezTo>
                    <a:pt x="99" y="2734"/>
                    <a:pt x="1" y="2584"/>
                    <a:pt x="1" y="2399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1" y="122"/>
                    <a:pt x="15" y="56"/>
                    <a:pt x="40" y="2"/>
                  </a:cubicBezTo>
                  <a:cubicBezTo>
                    <a:pt x="40" y="2"/>
                    <a:pt x="40" y="1"/>
                    <a:pt x="40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3" name="Freeform 48">
              <a:extLst>
                <a:ext uri="{FF2B5EF4-FFF2-40B4-BE49-F238E27FC236}">
                  <a16:creationId xmlns:a16="http://schemas.microsoft.com/office/drawing/2014/main" id="{277F6499-6F8E-4E2E-9BCD-6F2509A65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" y="1624"/>
              <a:ext cx="1595" cy="2458"/>
            </a:xfrm>
            <a:custGeom>
              <a:avLst/>
              <a:gdLst>
                <a:gd name="T0" fmla="*/ 39 w 1772"/>
                <a:gd name="T1" fmla="*/ 0 h 2732"/>
                <a:gd name="T2" fmla="*/ 0 w 1772"/>
                <a:gd name="T3" fmla="*/ 191 h 2732"/>
                <a:gd name="T4" fmla="*/ 0 w 1772"/>
                <a:gd name="T5" fmla="*/ 2397 h 2732"/>
                <a:gd name="T6" fmla="*/ 219 w 1772"/>
                <a:gd name="T7" fmla="*/ 2732 h 2732"/>
                <a:gd name="T8" fmla="*/ 1659 w 1772"/>
                <a:gd name="T9" fmla="*/ 2732 h 2732"/>
                <a:gd name="T10" fmla="*/ 1772 w 1772"/>
                <a:gd name="T11" fmla="*/ 2683 h 2732"/>
                <a:gd name="T12" fmla="*/ 1772 w 1772"/>
                <a:gd name="T13" fmla="*/ 2683 h 2732"/>
                <a:gd name="T14" fmla="*/ 1660 w 1772"/>
                <a:gd name="T15" fmla="*/ 2731 h 2732"/>
                <a:gd name="T16" fmla="*/ 220 w 1772"/>
                <a:gd name="T17" fmla="*/ 2731 h 2732"/>
                <a:gd name="T18" fmla="*/ 1 w 1772"/>
                <a:gd name="T19" fmla="*/ 2396 h 2732"/>
                <a:gd name="T20" fmla="*/ 1 w 1772"/>
                <a:gd name="T21" fmla="*/ 190 h 2732"/>
                <a:gd name="T22" fmla="*/ 38 w 1772"/>
                <a:gd name="T23" fmla="*/ 3 h 2732"/>
                <a:gd name="T24" fmla="*/ 39 w 1772"/>
                <a:gd name="T25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2" h="2732">
                  <a:moveTo>
                    <a:pt x="39" y="0"/>
                  </a:moveTo>
                  <a:cubicBezTo>
                    <a:pt x="14" y="54"/>
                    <a:pt x="0" y="120"/>
                    <a:pt x="0" y="191"/>
                  </a:cubicBezTo>
                  <a:cubicBezTo>
                    <a:pt x="0" y="2397"/>
                    <a:pt x="0" y="2397"/>
                    <a:pt x="0" y="2397"/>
                  </a:cubicBezTo>
                  <a:cubicBezTo>
                    <a:pt x="0" y="2582"/>
                    <a:pt x="98" y="2732"/>
                    <a:pt x="219" y="2732"/>
                  </a:cubicBezTo>
                  <a:cubicBezTo>
                    <a:pt x="1659" y="2732"/>
                    <a:pt x="1659" y="2732"/>
                    <a:pt x="1659" y="2732"/>
                  </a:cubicBezTo>
                  <a:cubicBezTo>
                    <a:pt x="1700" y="2732"/>
                    <a:pt x="1739" y="2714"/>
                    <a:pt x="1772" y="2683"/>
                  </a:cubicBezTo>
                  <a:cubicBezTo>
                    <a:pt x="1772" y="2683"/>
                    <a:pt x="1772" y="2683"/>
                    <a:pt x="1772" y="2683"/>
                  </a:cubicBezTo>
                  <a:cubicBezTo>
                    <a:pt x="1739" y="2714"/>
                    <a:pt x="1701" y="2731"/>
                    <a:pt x="1660" y="2731"/>
                  </a:cubicBezTo>
                  <a:cubicBezTo>
                    <a:pt x="220" y="2731"/>
                    <a:pt x="220" y="2731"/>
                    <a:pt x="220" y="2731"/>
                  </a:cubicBezTo>
                  <a:cubicBezTo>
                    <a:pt x="99" y="2731"/>
                    <a:pt x="1" y="2581"/>
                    <a:pt x="1" y="2396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1" y="120"/>
                    <a:pt x="15" y="56"/>
                    <a:pt x="38" y="3"/>
                  </a:cubicBezTo>
                  <a:cubicBezTo>
                    <a:pt x="38" y="2"/>
                    <a:pt x="39" y="1"/>
                    <a:pt x="39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4" name="Freeform 49">
              <a:extLst>
                <a:ext uri="{FF2B5EF4-FFF2-40B4-BE49-F238E27FC236}">
                  <a16:creationId xmlns:a16="http://schemas.microsoft.com/office/drawing/2014/main" id="{7F096B35-4E6C-4E7F-A708-C3D4E2106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1626"/>
              <a:ext cx="1594" cy="2456"/>
            </a:xfrm>
            <a:custGeom>
              <a:avLst/>
              <a:gdLst>
                <a:gd name="T0" fmla="*/ 37 w 1771"/>
                <a:gd name="T1" fmla="*/ 0 h 2728"/>
                <a:gd name="T2" fmla="*/ 0 w 1771"/>
                <a:gd name="T3" fmla="*/ 187 h 2728"/>
                <a:gd name="T4" fmla="*/ 0 w 1771"/>
                <a:gd name="T5" fmla="*/ 2393 h 2728"/>
                <a:gd name="T6" fmla="*/ 219 w 1771"/>
                <a:gd name="T7" fmla="*/ 2728 h 2728"/>
                <a:gd name="T8" fmla="*/ 1659 w 1771"/>
                <a:gd name="T9" fmla="*/ 2728 h 2728"/>
                <a:gd name="T10" fmla="*/ 1771 w 1771"/>
                <a:gd name="T11" fmla="*/ 2680 h 2728"/>
                <a:gd name="T12" fmla="*/ 1771 w 1771"/>
                <a:gd name="T13" fmla="*/ 2681 h 2728"/>
                <a:gd name="T14" fmla="*/ 1660 w 1771"/>
                <a:gd name="T15" fmla="*/ 2727 h 2728"/>
                <a:gd name="T16" fmla="*/ 220 w 1771"/>
                <a:gd name="T17" fmla="*/ 2727 h 2728"/>
                <a:gd name="T18" fmla="*/ 1 w 1771"/>
                <a:gd name="T19" fmla="*/ 2392 h 2728"/>
                <a:gd name="T20" fmla="*/ 1 w 1771"/>
                <a:gd name="T21" fmla="*/ 186 h 2728"/>
                <a:gd name="T22" fmla="*/ 37 w 1771"/>
                <a:gd name="T23" fmla="*/ 2 h 2728"/>
                <a:gd name="T24" fmla="*/ 37 w 1771"/>
                <a:gd name="T25" fmla="*/ 0 h 2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1" h="2728">
                  <a:moveTo>
                    <a:pt x="37" y="0"/>
                  </a:moveTo>
                  <a:cubicBezTo>
                    <a:pt x="14" y="53"/>
                    <a:pt x="0" y="117"/>
                    <a:pt x="0" y="187"/>
                  </a:cubicBezTo>
                  <a:cubicBezTo>
                    <a:pt x="0" y="2393"/>
                    <a:pt x="0" y="2393"/>
                    <a:pt x="0" y="2393"/>
                  </a:cubicBezTo>
                  <a:cubicBezTo>
                    <a:pt x="0" y="2578"/>
                    <a:pt x="98" y="2728"/>
                    <a:pt x="219" y="2728"/>
                  </a:cubicBezTo>
                  <a:cubicBezTo>
                    <a:pt x="1659" y="2728"/>
                    <a:pt x="1659" y="2728"/>
                    <a:pt x="1659" y="2728"/>
                  </a:cubicBezTo>
                  <a:cubicBezTo>
                    <a:pt x="1700" y="2728"/>
                    <a:pt x="1738" y="2711"/>
                    <a:pt x="1771" y="2680"/>
                  </a:cubicBezTo>
                  <a:cubicBezTo>
                    <a:pt x="1771" y="2680"/>
                    <a:pt x="1771" y="2680"/>
                    <a:pt x="1771" y="2681"/>
                  </a:cubicBezTo>
                  <a:cubicBezTo>
                    <a:pt x="1738" y="2710"/>
                    <a:pt x="1700" y="2727"/>
                    <a:pt x="1660" y="2727"/>
                  </a:cubicBezTo>
                  <a:cubicBezTo>
                    <a:pt x="220" y="2727"/>
                    <a:pt x="220" y="2727"/>
                    <a:pt x="220" y="2727"/>
                  </a:cubicBezTo>
                  <a:cubicBezTo>
                    <a:pt x="99" y="2727"/>
                    <a:pt x="1" y="2576"/>
                    <a:pt x="1" y="2392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1" y="118"/>
                    <a:pt x="14" y="55"/>
                    <a:pt x="37" y="2"/>
                  </a:cubicBezTo>
                  <a:cubicBezTo>
                    <a:pt x="37" y="1"/>
                    <a:pt x="37" y="0"/>
                    <a:pt x="37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5" name="Freeform 50">
              <a:extLst>
                <a:ext uri="{FF2B5EF4-FFF2-40B4-BE49-F238E27FC236}">
                  <a16:creationId xmlns:a16="http://schemas.microsoft.com/office/drawing/2014/main" id="{19416635-B200-4C57-BB0A-B7279B2B5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" y="1628"/>
              <a:ext cx="1593" cy="2453"/>
            </a:xfrm>
            <a:custGeom>
              <a:avLst/>
              <a:gdLst>
                <a:gd name="T0" fmla="*/ 36 w 1770"/>
                <a:gd name="T1" fmla="*/ 0 h 2725"/>
                <a:gd name="T2" fmla="*/ 0 w 1770"/>
                <a:gd name="T3" fmla="*/ 184 h 2725"/>
                <a:gd name="T4" fmla="*/ 0 w 1770"/>
                <a:gd name="T5" fmla="*/ 2390 h 2725"/>
                <a:gd name="T6" fmla="*/ 219 w 1770"/>
                <a:gd name="T7" fmla="*/ 2725 h 2725"/>
                <a:gd name="T8" fmla="*/ 1659 w 1770"/>
                <a:gd name="T9" fmla="*/ 2725 h 2725"/>
                <a:gd name="T10" fmla="*/ 1770 w 1770"/>
                <a:gd name="T11" fmla="*/ 2679 h 2725"/>
                <a:gd name="T12" fmla="*/ 1770 w 1770"/>
                <a:gd name="T13" fmla="*/ 2679 h 2725"/>
                <a:gd name="T14" fmla="*/ 1660 w 1770"/>
                <a:gd name="T15" fmla="*/ 2724 h 2725"/>
                <a:gd name="T16" fmla="*/ 220 w 1770"/>
                <a:gd name="T17" fmla="*/ 2724 h 2725"/>
                <a:gd name="T18" fmla="*/ 1 w 1770"/>
                <a:gd name="T19" fmla="*/ 2389 h 2725"/>
                <a:gd name="T20" fmla="*/ 1 w 1770"/>
                <a:gd name="T21" fmla="*/ 183 h 2725"/>
                <a:gd name="T22" fmla="*/ 36 w 1770"/>
                <a:gd name="T23" fmla="*/ 2 h 2725"/>
                <a:gd name="T24" fmla="*/ 36 w 1770"/>
                <a:gd name="T25" fmla="*/ 0 h 2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0" h="2725">
                  <a:moveTo>
                    <a:pt x="36" y="0"/>
                  </a:moveTo>
                  <a:cubicBezTo>
                    <a:pt x="13" y="53"/>
                    <a:pt x="0" y="116"/>
                    <a:pt x="0" y="184"/>
                  </a:cubicBezTo>
                  <a:cubicBezTo>
                    <a:pt x="0" y="2390"/>
                    <a:pt x="0" y="2390"/>
                    <a:pt x="0" y="2390"/>
                  </a:cubicBezTo>
                  <a:cubicBezTo>
                    <a:pt x="0" y="2574"/>
                    <a:pt x="98" y="2725"/>
                    <a:pt x="219" y="2725"/>
                  </a:cubicBezTo>
                  <a:cubicBezTo>
                    <a:pt x="1659" y="2725"/>
                    <a:pt x="1659" y="2725"/>
                    <a:pt x="1659" y="2725"/>
                  </a:cubicBezTo>
                  <a:cubicBezTo>
                    <a:pt x="1699" y="2725"/>
                    <a:pt x="1737" y="2708"/>
                    <a:pt x="1770" y="2679"/>
                  </a:cubicBezTo>
                  <a:cubicBezTo>
                    <a:pt x="1770" y="2679"/>
                    <a:pt x="1770" y="2679"/>
                    <a:pt x="1770" y="2679"/>
                  </a:cubicBezTo>
                  <a:cubicBezTo>
                    <a:pt x="1737" y="2707"/>
                    <a:pt x="1700" y="2724"/>
                    <a:pt x="1660" y="2724"/>
                  </a:cubicBezTo>
                  <a:cubicBezTo>
                    <a:pt x="220" y="2724"/>
                    <a:pt x="220" y="2724"/>
                    <a:pt x="220" y="2724"/>
                  </a:cubicBezTo>
                  <a:cubicBezTo>
                    <a:pt x="99" y="2724"/>
                    <a:pt x="1" y="2573"/>
                    <a:pt x="1" y="23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1" y="116"/>
                    <a:pt x="14" y="54"/>
                    <a:pt x="36" y="2"/>
                  </a:cubicBezTo>
                  <a:cubicBezTo>
                    <a:pt x="36" y="2"/>
                    <a:pt x="36" y="1"/>
                    <a:pt x="36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6" name="Freeform 51">
              <a:extLst>
                <a:ext uri="{FF2B5EF4-FFF2-40B4-BE49-F238E27FC236}">
                  <a16:creationId xmlns:a16="http://schemas.microsoft.com/office/drawing/2014/main" id="{CCD9BC5C-94B0-40BE-8B09-AA5340EDC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" y="1630"/>
              <a:ext cx="1592" cy="2450"/>
            </a:xfrm>
            <a:custGeom>
              <a:avLst/>
              <a:gdLst>
                <a:gd name="T0" fmla="*/ 35 w 1769"/>
                <a:gd name="T1" fmla="*/ 0 h 2722"/>
                <a:gd name="T2" fmla="*/ 0 w 1769"/>
                <a:gd name="T3" fmla="*/ 181 h 2722"/>
                <a:gd name="T4" fmla="*/ 0 w 1769"/>
                <a:gd name="T5" fmla="*/ 2387 h 2722"/>
                <a:gd name="T6" fmla="*/ 219 w 1769"/>
                <a:gd name="T7" fmla="*/ 2722 h 2722"/>
                <a:gd name="T8" fmla="*/ 1659 w 1769"/>
                <a:gd name="T9" fmla="*/ 2722 h 2722"/>
                <a:gd name="T10" fmla="*/ 1769 w 1769"/>
                <a:gd name="T11" fmla="*/ 2677 h 2722"/>
                <a:gd name="T12" fmla="*/ 1769 w 1769"/>
                <a:gd name="T13" fmla="*/ 2677 h 2722"/>
                <a:gd name="T14" fmla="*/ 1660 w 1769"/>
                <a:gd name="T15" fmla="*/ 2721 h 2722"/>
                <a:gd name="T16" fmla="*/ 220 w 1769"/>
                <a:gd name="T17" fmla="*/ 2721 h 2722"/>
                <a:gd name="T18" fmla="*/ 1 w 1769"/>
                <a:gd name="T19" fmla="*/ 2386 h 2722"/>
                <a:gd name="T20" fmla="*/ 1 w 1769"/>
                <a:gd name="T21" fmla="*/ 180 h 2722"/>
                <a:gd name="T22" fmla="*/ 34 w 1769"/>
                <a:gd name="T23" fmla="*/ 3 h 2722"/>
                <a:gd name="T24" fmla="*/ 35 w 1769"/>
                <a:gd name="T25" fmla="*/ 0 h 2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9" h="2722">
                  <a:moveTo>
                    <a:pt x="35" y="0"/>
                  </a:moveTo>
                  <a:cubicBezTo>
                    <a:pt x="13" y="52"/>
                    <a:pt x="0" y="114"/>
                    <a:pt x="0" y="181"/>
                  </a:cubicBezTo>
                  <a:cubicBezTo>
                    <a:pt x="0" y="2387"/>
                    <a:pt x="0" y="2387"/>
                    <a:pt x="0" y="2387"/>
                  </a:cubicBezTo>
                  <a:cubicBezTo>
                    <a:pt x="0" y="2571"/>
                    <a:pt x="98" y="2722"/>
                    <a:pt x="219" y="2722"/>
                  </a:cubicBezTo>
                  <a:cubicBezTo>
                    <a:pt x="1659" y="2722"/>
                    <a:pt x="1659" y="2722"/>
                    <a:pt x="1659" y="2722"/>
                  </a:cubicBezTo>
                  <a:cubicBezTo>
                    <a:pt x="1699" y="2722"/>
                    <a:pt x="1736" y="2705"/>
                    <a:pt x="1769" y="2677"/>
                  </a:cubicBezTo>
                  <a:cubicBezTo>
                    <a:pt x="1769" y="2677"/>
                    <a:pt x="1769" y="2677"/>
                    <a:pt x="1769" y="2677"/>
                  </a:cubicBezTo>
                  <a:cubicBezTo>
                    <a:pt x="1737" y="2705"/>
                    <a:pt x="1700" y="2721"/>
                    <a:pt x="1660" y="2721"/>
                  </a:cubicBezTo>
                  <a:cubicBezTo>
                    <a:pt x="220" y="2721"/>
                    <a:pt x="220" y="2721"/>
                    <a:pt x="220" y="2721"/>
                  </a:cubicBezTo>
                  <a:cubicBezTo>
                    <a:pt x="99" y="2721"/>
                    <a:pt x="1" y="2570"/>
                    <a:pt x="1" y="2386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1" y="115"/>
                    <a:pt x="13" y="54"/>
                    <a:pt x="34" y="3"/>
                  </a:cubicBezTo>
                  <a:cubicBezTo>
                    <a:pt x="34" y="2"/>
                    <a:pt x="34" y="1"/>
                    <a:pt x="35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7" name="Freeform 52">
              <a:extLst>
                <a:ext uri="{FF2B5EF4-FFF2-40B4-BE49-F238E27FC236}">
                  <a16:creationId xmlns:a16="http://schemas.microsoft.com/office/drawing/2014/main" id="{122F1A5E-AC47-4CD0-A660-F7E636CC2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3" y="1633"/>
              <a:ext cx="1591" cy="2446"/>
            </a:xfrm>
            <a:custGeom>
              <a:avLst/>
              <a:gdLst>
                <a:gd name="T0" fmla="*/ 33 w 1768"/>
                <a:gd name="T1" fmla="*/ 0 h 2718"/>
                <a:gd name="T2" fmla="*/ 0 w 1768"/>
                <a:gd name="T3" fmla="*/ 177 h 2718"/>
                <a:gd name="T4" fmla="*/ 0 w 1768"/>
                <a:gd name="T5" fmla="*/ 2383 h 2718"/>
                <a:gd name="T6" fmla="*/ 219 w 1768"/>
                <a:gd name="T7" fmla="*/ 2718 h 2718"/>
                <a:gd name="T8" fmla="*/ 1659 w 1768"/>
                <a:gd name="T9" fmla="*/ 2718 h 2718"/>
                <a:gd name="T10" fmla="*/ 1768 w 1768"/>
                <a:gd name="T11" fmla="*/ 2674 h 2718"/>
                <a:gd name="T12" fmla="*/ 1767 w 1768"/>
                <a:gd name="T13" fmla="*/ 2674 h 2718"/>
                <a:gd name="T14" fmla="*/ 1660 w 1768"/>
                <a:gd name="T15" fmla="*/ 2717 h 2718"/>
                <a:gd name="T16" fmla="*/ 220 w 1768"/>
                <a:gd name="T17" fmla="*/ 2717 h 2718"/>
                <a:gd name="T18" fmla="*/ 1 w 1768"/>
                <a:gd name="T19" fmla="*/ 2382 h 2718"/>
                <a:gd name="T20" fmla="*/ 1 w 1768"/>
                <a:gd name="T21" fmla="*/ 176 h 2718"/>
                <a:gd name="T22" fmla="*/ 33 w 1768"/>
                <a:gd name="T23" fmla="*/ 2 h 2718"/>
                <a:gd name="T24" fmla="*/ 33 w 1768"/>
                <a:gd name="T25" fmla="*/ 0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8" h="2718">
                  <a:moveTo>
                    <a:pt x="33" y="0"/>
                  </a:moveTo>
                  <a:cubicBezTo>
                    <a:pt x="12" y="51"/>
                    <a:pt x="0" y="112"/>
                    <a:pt x="0" y="177"/>
                  </a:cubicBezTo>
                  <a:cubicBezTo>
                    <a:pt x="0" y="2383"/>
                    <a:pt x="0" y="2383"/>
                    <a:pt x="0" y="2383"/>
                  </a:cubicBezTo>
                  <a:cubicBezTo>
                    <a:pt x="0" y="2567"/>
                    <a:pt x="98" y="2718"/>
                    <a:pt x="219" y="2718"/>
                  </a:cubicBezTo>
                  <a:cubicBezTo>
                    <a:pt x="1659" y="2718"/>
                    <a:pt x="1659" y="2718"/>
                    <a:pt x="1659" y="2718"/>
                  </a:cubicBezTo>
                  <a:cubicBezTo>
                    <a:pt x="1699" y="2718"/>
                    <a:pt x="1736" y="2702"/>
                    <a:pt x="1768" y="2674"/>
                  </a:cubicBezTo>
                  <a:cubicBezTo>
                    <a:pt x="1767" y="2674"/>
                    <a:pt x="1767" y="2674"/>
                    <a:pt x="1767" y="2674"/>
                  </a:cubicBezTo>
                  <a:cubicBezTo>
                    <a:pt x="1736" y="2701"/>
                    <a:pt x="1699" y="2717"/>
                    <a:pt x="1660" y="2717"/>
                  </a:cubicBezTo>
                  <a:cubicBezTo>
                    <a:pt x="220" y="2717"/>
                    <a:pt x="220" y="2717"/>
                    <a:pt x="220" y="2717"/>
                  </a:cubicBezTo>
                  <a:cubicBezTo>
                    <a:pt x="99" y="2717"/>
                    <a:pt x="1" y="2566"/>
                    <a:pt x="1" y="2382"/>
                  </a:cubicBezTo>
                  <a:cubicBezTo>
                    <a:pt x="1" y="176"/>
                    <a:pt x="1" y="176"/>
                    <a:pt x="1" y="176"/>
                  </a:cubicBezTo>
                  <a:cubicBezTo>
                    <a:pt x="1" y="112"/>
                    <a:pt x="13" y="53"/>
                    <a:pt x="33" y="2"/>
                  </a:cubicBezTo>
                  <a:cubicBezTo>
                    <a:pt x="33" y="1"/>
                    <a:pt x="33" y="1"/>
                    <a:pt x="33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8" name="Freeform 53">
              <a:extLst>
                <a:ext uri="{FF2B5EF4-FFF2-40B4-BE49-F238E27FC236}">
                  <a16:creationId xmlns:a16="http://schemas.microsoft.com/office/drawing/2014/main" id="{6F8EE5E4-85B9-4369-AFF4-21458B531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" y="1634"/>
              <a:ext cx="1589" cy="2444"/>
            </a:xfrm>
            <a:custGeom>
              <a:avLst/>
              <a:gdLst>
                <a:gd name="T0" fmla="*/ 32 w 1766"/>
                <a:gd name="T1" fmla="*/ 0 h 2715"/>
                <a:gd name="T2" fmla="*/ 0 w 1766"/>
                <a:gd name="T3" fmla="*/ 174 h 2715"/>
                <a:gd name="T4" fmla="*/ 0 w 1766"/>
                <a:gd name="T5" fmla="*/ 2380 h 2715"/>
                <a:gd name="T6" fmla="*/ 219 w 1766"/>
                <a:gd name="T7" fmla="*/ 2715 h 2715"/>
                <a:gd name="T8" fmla="*/ 1659 w 1766"/>
                <a:gd name="T9" fmla="*/ 2715 h 2715"/>
                <a:gd name="T10" fmla="*/ 1766 w 1766"/>
                <a:gd name="T11" fmla="*/ 2672 h 2715"/>
                <a:gd name="T12" fmla="*/ 1766 w 1766"/>
                <a:gd name="T13" fmla="*/ 2672 h 2715"/>
                <a:gd name="T14" fmla="*/ 1660 w 1766"/>
                <a:gd name="T15" fmla="*/ 2714 h 2715"/>
                <a:gd name="T16" fmla="*/ 220 w 1766"/>
                <a:gd name="T17" fmla="*/ 2714 h 2715"/>
                <a:gd name="T18" fmla="*/ 1 w 1766"/>
                <a:gd name="T19" fmla="*/ 2379 h 2715"/>
                <a:gd name="T20" fmla="*/ 1 w 1766"/>
                <a:gd name="T21" fmla="*/ 172 h 2715"/>
                <a:gd name="T22" fmla="*/ 32 w 1766"/>
                <a:gd name="T23" fmla="*/ 3 h 2715"/>
                <a:gd name="T24" fmla="*/ 32 w 1766"/>
                <a:gd name="T25" fmla="*/ 0 h 2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6" h="2715">
                  <a:moveTo>
                    <a:pt x="32" y="0"/>
                  </a:moveTo>
                  <a:cubicBezTo>
                    <a:pt x="12" y="51"/>
                    <a:pt x="0" y="110"/>
                    <a:pt x="0" y="174"/>
                  </a:cubicBezTo>
                  <a:cubicBezTo>
                    <a:pt x="0" y="2380"/>
                    <a:pt x="0" y="2380"/>
                    <a:pt x="0" y="2380"/>
                  </a:cubicBezTo>
                  <a:cubicBezTo>
                    <a:pt x="0" y="2564"/>
                    <a:pt x="98" y="2715"/>
                    <a:pt x="219" y="2715"/>
                  </a:cubicBezTo>
                  <a:cubicBezTo>
                    <a:pt x="1659" y="2715"/>
                    <a:pt x="1659" y="2715"/>
                    <a:pt x="1659" y="2715"/>
                  </a:cubicBezTo>
                  <a:cubicBezTo>
                    <a:pt x="1698" y="2715"/>
                    <a:pt x="1735" y="2699"/>
                    <a:pt x="1766" y="2672"/>
                  </a:cubicBezTo>
                  <a:cubicBezTo>
                    <a:pt x="1766" y="2672"/>
                    <a:pt x="1766" y="2672"/>
                    <a:pt x="1766" y="2672"/>
                  </a:cubicBezTo>
                  <a:cubicBezTo>
                    <a:pt x="1735" y="2698"/>
                    <a:pt x="1699" y="2714"/>
                    <a:pt x="1660" y="2714"/>
                  </a:cubicBezTo>
                  <a:cubicBezTo>
                    <a:pt x="220" y="2714"/>
                    <a:pt x="220" y="2714"/>
                    <a:pt x="220" y="2714"/>
                  </a:cubicBezTo>
                  <a:cubicBezTo>
                    <a:pt x="99" y="2714"/>
                    <a:pt x="1" y="2563"/>
                    <a:pt x="1" y="2379"/>
                  </a:cubicBezTo>
                  <a:cubicBezTo>
                    <a:pt x="1" y="172"/>
                    <a:pt x="1" y="172"/>
                    <a:pt x="1" y="172"/>
                  </a:cubicBezTo>
                  <a:cubicBezTo>
                    <a:pt x="1" y="111"/>
                    <a:pt x="12" y="52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9" name="Freeform 54">
              <a:extLst>
                <a:ext uri="{FF2B5EF4-FFF2-40B4-BE49-F238E27FC236}">
                  <a16:creationId xmlns:a16="http://schemas.microsoft.com/office/drawing/2014/main" id="{E0A6A6B1-A975-4734-A3DA-DFA998166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" y="1637"/>
              <a:ext cx="1588" cy="2440"/>
            </a:xfrm>
            <a:custGeom>
              <a:avLst/>
              <a:gdLst>
                <a:gd name="T0" fmla="*/ 31 w 1765"/>
                <a:gd name="T1" fmla="*/ 0 h 2711"/>
                <a:gd name="T2" fmla="*/ 0 w 1765"/>
                <a:gd name="T3" fmla="*/ 169 h 2711"/>
                <a:gd name="T4" fmla="*/ 0 w 1765"/>
                <a:gd name="T5" fmla="*/ 2376 h 2711"/>
                <a:gd name="T6" fmla="*/ 219 w 1765"/>
                <a:gd name="T7" fmla="*/ 2711 h 2711"/>
                <a:gd name="T8" fmla="*/ 1659 w 1765"/>
                <a:gd name="T9" fmla="*/ 2711 h 2711"/>
                <a:gd name="T10" fmla="*/ 1765 w 1765"/>
                <a:gd name="T11" fmla="*/ 2669 h 2711"/>
                <a:gd name="T12" fmla="*/ 1765 w 1765"/>
                <a:gd name="T13" fmla="*/ 2669 h 2711"/>
                <a:gd name="T14" fmla="*/ 1660 w 1765"/>
                <a:gd name="T15" fmla="*/ 2710 h 2711"/>
                <a:gd name="T16" fmla="*/ 220 w 1765"/>
                <a:gd name="T17" fmla="*/ 2710 h 2711"/>
                <a:gd name="T18" fmla="*/ 1 w 1765"/>
                <a:gd name="T19" fmla="*/ 2375 h 2711"/>
                <a:gd name="T20" fmla="*/ 1 w 1765"/>
                <a:gd name="T21" fmla="*/ 168 h 2711"/>
                <a:gd name="T22" fmla="*/ 30 w 1765"/>
                <a:gd name="T23" fmla="*/ 2 h 2711"/>
                <a:gd name="T24" fmla="*/ 31 w 1765"/>
                <a:gd name="T25" fmla="*/ 0 h 2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5" h="2711">
                  <a:moveTo>
                    <a:pt x="31" y="0"/>
                  </a:moveTo>
                  <a:cubicBezTo>
                    <a:pt x="11" y="49"/>
                    <a:pt x="0" y="108"/>
                    <a:pt x="0" y="169"/>
                  </a:cubicBezTo>
                  <a:cubicBezTo>
                    <a:pt x="0" y="2376"/>
                    <a:pt x="0" y="2376"/>
                    <a:pt x="0" y="2376"/>
                  </a:cubicBezTo>
                  <a:cubicBezTo>
                    <a:pt x="0" y="2560"/>
                    <a:pt x="98" y="2711"/>
                    <a:pt x="219" y="2711"/>
                  </a:cubicBezTo>
                  <a:cubicBezTo>
                    <a:pt x="1659" y="2711"/>
                    <a:pt x="1659" y="2711"/>
                    <a:pt x="1659" y="2711"/>
                  </a:cubicBezTo>
                  <a:cubicBezTo>
                    <a:pt x="1698" y="2711"/>
                    <a:pt x="1734" y="2695"/>
                    <a:pt x="1765" y="2669"/>
                  </a:cubicBezTo>
                  <a:cubicBezTo>
                    <a:pt x="1765" y="2669"/>
                    <a:pt x="1765" y="2669"/>
                    <a:pt x="1765" y="2669"/>
                  </a:cubicBezTo>
                  <a:cubicBezTo>
                    <a:pt x="1734" y="2695"/>
                    <a:pt x="1698" y="2710"/>
                    <a:pt x="1660" y="2710"/>
                  </a:cubicBezTo>
                  <a:cubicBezTo>
                    <a:pt x="220" y="2710"/>
                    <a:pt x="220" y="2710"/>
                    <a:pt x="220" y="2710"/>
                  </a:cubicBezTo>
                  <a:cubicBezTo>
                    <a:pt x="100" y="2710"/>
                    <a:pt x="1" y="2559"/>
                    <a:pt x="1" y="2375"/>
                  </a:cubicBezTo>
                  <a:cubicBezTo>
                    <a:pt x="1" y="168"/>
                    <a:pt x="1" y="168"/>
                    <a:pt x="1" y="168"/>
                  </a:cubicBezTo>
                  <a:cubicBezTo>
                    <a:pt x="1" y="108"/>
                    <a:pt x="12" y="51"/>
                    <a:pt x="30" y="2"/>
                  </a:cubicBezTo>
                  <a:cubicBezTo>
                    <a:pt x="30" y="1"/>
                    <a:pt x="31" y="0"/>
                    <a:pt x="31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0" name="Freeform 55">
              <a:extLst>
                <a:ext uri="{FF2B5EF4-FFF2-40B4-BE49-F238E27FC236}">
                  <a16:creationId xmlns:a16="http://schemas.microsoft.com/office/drawing/2014/main" id="{48FAAEDC-0B43-429A-AE0B-D07161C68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" y="1639"/>
              <a:ext cx="1588" cy="2437"/>
            </a:xfrm>
            <a:custGeom>
              <a:avLst/>
              <a:gdLst>
                <a:gd name="T0" fmla="*/ 29 w 1764"/>
                <a:gd name="T1" fmla="*/ 0 h 2708"/>
                <a:gd name="T2" fmla="*/ 0 w 1764"/>
                <a:gd name="T3" fmla="*/ 166 h 2708"/>
                <a:gd name="T4" fmla="*/ 0 w 1764"/>
                <a:gd name="T5" fmla="*/ 2373 h 2708"/>
                <a:gd name="T6" fmla="*/ 219 w 1764"/>
                <a:gd name="T7" fmla="*/ 2708 h 2708"/>
                <a:gd name="T8" fmla="*/ 1659 w 1764"/>
                <a:gd name="T9" fmla="*/ 2708 h 2708"/>
                <a:gd name="T10" fmla="*/ 1764 w 1764"/>
                <a:gd name="T11" fmla="*/ 2667 h 2708"/>
                <a:gd name="T12" fmla="*/ 1764 w 1764"/>
                <a:gd name="T13" fmla="*/ 2667 h 2708"/>
                <a:gd name="T14" fmla="*/ 1661 w 1764"/>
                <a:gd name="T15" fmla="*/ 2707 h 2708"/>
                <a:gd name="T16" fmla="*/ 220 w 1764"/>
                <a:gd name="T17" fmla="*/ 2707 h 2708"/>
                <a:gd name="T18" fmla="*/ 2 w 1764"/>
                <a:gd name="T19" fmla="*/ 2371 h 2708"/>
                <a:gd name="T20" fmla="*/ 2 w 1764"/>
                <a:gd name="T21" fmla="*/ 165 h 2708"/>
                <a:gd name="T22" fmla="*/ 29 w 1764"/>
                <a:gd name="T23" fmla="*/ 3 h 2708"/>
                <a:gd name="T24" fmla="*/ 29 w 1764"/>
                <a:gd name="T25" fmla="*/ 0 h 2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4" h="2708">
                  <a:moveTo>
                    <a:pt x="29" y="0"/>
                  </a:moveTo>
                  <a:cubicBezTo>
                    <a:pt x="11" y="49"/>
                    <a:pt x="0" y="106"/>
                    <a:pt x="0" y="166"/>
                  </a:cubicBezTo>
                  <a:cubicBezTo>
                    <a:pt x="0" y="2373"/>
                    <a:pt x="0" y="2373"/>
                    <a:pt x="0" y="2373"/>
                  </a:cubicBezTo>
                  <a:cubicBezTo>
                    <a:pt x="0" y="2557"/>
                    <a:pt x="99" y="2708"/>
                    <a:pt x="219" y="2708"/>
                  </a:cubicBezTo>
                  <a:cubicBezTo>
                    <a:pt x="1659" y="2708"/>
                    <a:pt x="1659" y="2708"/>
                    <a:pt x="1659" y="2708"/>
                  </a:cubicBezTo>
                  <a:cubicBezTo>
                    <a:pt x="1697" y="2708"/>
                    <a:pt x="1733" y="2693"/>
                    <a:pt x="1764" y="2667"/>
                  </a:cubicBezTo>
                  <a:cubicBezTo>
                    <a:pt x="1764" y="2667"/>
                    <a:pt x="1764" y="2667"/>
                    <a:pt x="1764" y="2667"/>
                  </a:cubicBezTo>
                  <a:cubicBezTo>
                    <a:pt x="1733" y="2692"/>
                    <a:pt x="1698" y="2707"/>
                    <a:pt x="1661" y="2707"/>
                  </a:cubicBezTo>
                  <a:cubicBezTo>
                    <a:pt x="220" y="2707"/>
                    <a:pt x="220" y="2707"/>
                    <a:pt x="220" y="2707"/>
                  </a:cubicBezTo>
                  <a:cubicBezTo>
                    <a:pt x="100" y="2707"/>
                    <a:pt x="2" y="2556"/>
                    <a:pt x="2" y="2371"/>
                  </a:cubicBezTo>
                  <a:cubicBezTo>
                    <a:pt x="2" y="165"/>
                    <a:pt x="2" y="165"/>
                    <a:pt x="2" y="165"/>
                  </a:cubicBezTo>
                  <a:cubicBezTo>
                    <a:pt x="2" y="106"/>
                    <a:pt x="12" y="51"/>
                    <a:pt x="29" y="3"/>
                  </a:cubicBezTo>
                  <a:cubicBezTo>
                    <a:pt x="29" y="2"/>
                    <a:pt x="29" y="1"/>
                    <a:pt x="29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1" name="Freeform 56">
              <a:extLst>
                <a:ext uri="{FF2B5EF4-FFF2-40B4-BE49-F238E27FC236}">
                  <a16:creationId xmlns:a16="http://schemas.microsoft.com/office/drawing/2014/main" id="{17E2996D-F551-4F30-AA3E-1F9723945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" y="1642"/>
              <a:ext cx="1586" cy="2433"/>
            </a:xfrm>
            <a:custGeom>
              <a:avLst/>
              <a:gdLst>
                <a:gd name="T0" fmla="*/ 27 w 1762"/>
                <a:gd name="T1" fmla="*/ 0 h 2704"/>
                <a:gd name="T2" fmla="*/ 0 w 1762"/>
                <a:gd name="T3" fmla="*/ 162 h 2704"/>
                <a:gd name="T4" fmla="*/ 0 w 1762"/>
                <a:gd name="T5" fmla="*/ 2368 h 2704"/>
                <a:gd name="T6" fmla="*/ 218 w 1762"/>
                <a:gd name="T7" fmla="*/ 2704 h 2704"/>
                <a:gd name="T8" fmla="*/ 1659 w 1762"/>
                <a:gd name="T9" fmla="*/ 2704 h 2704"/>
                <a:gd name="T10" fmla="*/ 1762 w 1762"/>
                <a:gd name="T11" fmla="*/ 2664 h 2704"/>
                <a:gd name="T12" fmla="*/ 1761 w 1762"/>
                <a:gd name="T13" fmla="*/ 2664 h 2704"/>
                <a:gd name="T14" fmla="*/ 1660 w 1762"/>
                <a:gd name="T15" fmla="*/ 2703 h 2704"/>
                <a:gd name="T16" fmla="*/ 219 w 1762"/>
                <a:gd name="T17" fmla="*/ 2703 h 2704"/>
                <a:gd name="T18" fmla="*/ 1 w 1762"/>
                <a:gd name="T19" fmla="*/ 2367 h 2704"/>
                <a:gd name="T20" fmla="*/ 1 w 1762"/>
                <a:gd name="T21" fmla="*/ 161 h 2704"/>
                <a:gd name="T22" fmla="*/ 27 w 1762"/>
                <a:gd name="T23" fmla="*/ 2 h 2704"/>
                <a:gd name="T24" fmla="*/ 27 w 1762"/>
                <a:gd name="T25" fmla="*/ 0 h 2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2" h="2704">
                  <a:moveTo>
                    <a:pt x="27" y="0"/>
                  </a:moveTo>
                  <a:cubicBezTo>
                    <a:pt x="10" y="48"/>
                    <a:pt x="0" y="103"/>
                    <a:pt x="0" y="162"/>
                  </a:cubicBezTo>
                  <a:cubicBezTo>
                    <a:pt x="0" y="2368"/>
                    <a:pt x="0" y="2368"/>
                    <a:pt x="0" y="2368"/>
                  </a:cubicBezTo>
                  <a:cubicBezTo>
                    <a:pt x="0" y="2553"/>
                    <a:pt x="98" y="2704"/>
                    <a:pt x="218" y="2704"/>
                  </a:cubicBezTo>
                  <a:cubicBezTo>
                    <a:pt x="1659" y="2704"/>
                    <a:pt x="1659" y="2704"/>
                    <a:pt x="1659" y="2704"/>
                  </a:cubicBezTo>
                  <a:cubicBezTo>
                    <a:pt x="1696" y="2704"/>
                    <a:pt x="1731" y="2689"/>
                    <a:pt x="1762" y="2664"/>
                  </a:cubicBezTo>
                  <a:cubicBezTo>
                    <a:pt x="1761" y="2664"/>
                    <a:pt x="1761" y="2664"/>
                    <a:pt x="1761" y="2664"/>
                  </a:cubicBezTo>
                  <a:cubicBezTo>
                    <a:pt x="1731" y="2689"/>
                    <a:pt x="1696" y="2703"/>
                    <a:pt x="1660" y="2703"/>
                  </a:cubicBezTo>
                  <a:cubicBezTo>
                    <a:pt x="219" y="2703"/>
                    <a:pt x="219" y="2703"/>
                    <a:pt x="219" y="2703"/>
                  </a:cubicBezTo>
                  <a:cubicBezTo>
                    <a:pt x="99" y="2703"/>
                    <a:pt x="1" y="2552"/>
                    <a:pt x="1" y="2367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04"/>
                    <a:pt x="10" y="50"/>
                    <a:pt x="27" y="2"/>
                  </a:cubicBezTo>
                  <a:cubicBezTo>
                    <a:pt x="27" y="1"/>
                    <a:pt x="27" y="1"/>
                    <a:pt x="27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2" name="Freeform 57">
              <a:extLst>
                <a:ext uri="{FF2B5EF4-FFF2-40B4-BE49-F238E27FC236}">
                  <a16:creationId xmlns:a16="http://schemas.microsoft.com/office/drawing/2014/main" id="{1262657B-8E6A-447A-9CF0-BCEFDB32B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1643"/>
              <a:ext cx="1584" cy="2431"/>
            </a:xfrm>
            <a:custGeom>
              <a:avLst/>
              <a:gdLst>
                <a:gd name="T0" fmla="*/ 26 w 1760"/>
                <a:gd name="T1" fmla="*/ 0 h 2701"/>
                <a:gd name="T2" fmla="*/ 0 w 1760"/>
                <a:gd name="T3" fmla="*/ 159 h 2701"/>
                <a:gd name="T4" fmla="*/ 0 w 1760"/>
                <a:gd name="T5" fmla="*/ 2365 h 2701"/>
                <a:gd name="T6" fmla="*/ 218 w 1760"/>
                <a:gd name="T7" fmla="*/ 2701 h 2701"/>
                <a:gd name="T8" fmla="*/ 1659 w 1760"/>
                <a:gd name="T9" fmla="*/ 2701 h 2701"/>
                <a:gd name="T10" fmla="*/ 1760 w 1760"/>
                <a:gd name="T11" fmla="*/ 2662 h 2701"/>
                <a:gd name="T12" fmla="*/ 1760 w 1760"/>
                <a:gd name="T13" fmla="*/ 2662 h 2701"/>
                <a:gd name="T14" fmla="*/ 1660 w 1760"/>
                <a:gd name="T15" fmla="*/ 2699 h 2701"/>
                <a:gd name="T16" fmla="*/ 219 w 1760"/>
                <a:gd name="T17" fmla="*/ 2699 h 2701"/>
                <a:gd name="T18" fmla="*/ 1 w 1760"/>
                <a:gd name="T19" fmla="*/ 2364 h 2701"/>
                <a:gd name="T20" fmla="*/ 1 w 1760"/>
                <a:gd name="T21" fmla="*/ 158 h 2701"/>
                <a:gd name="T22" fmla="*/ 26 w 1760"/>
                <a:gd name="T23" fmla="*/ 3 h 2701"/>
                <a:gd name="T24" fmla="*/ 26 w 1760"/>
                <a:gd name="T25" fmla="*/ 0 h 2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0" h="2701">
                  <a:moveTo>
                    <a:pt x="26" y="0"/>
                  </a:moveTo>
                  <a:cubicBezTo>
                    <a:pt x="9" y="48"/>
                    <a:pt x="0" y="102"/>
                    <a:pt x="0" y="159"/>
                  </a:cubicBezTo>
                  <a:cubicBezTo>
                    <a:pt x="0" y="2365"/>
                    <a:pt x="0" y="2365"/>
                    <a:pt x="0" y="2365"/>
                  </a:cubicBezTo>
                  <a:cubicBezTo>
                    <a:pt x="0" y="2550"/>
                    <a:pt x="98" y="2701"/>
                    <a:pt x="218" y="2701"/>
                  </a:cubicBezTo>
                  <a:cubicBezTo>
                    <a:pt x="1659" y="2701"/>
                    <a:pt x="1659" y="2701"/>
                    <a:pt x="1659" y="2701"/>
                  </a:cubicBezTo>
                  <a:cubicBezTo>
                    <a:pt x="1695" y="2701"/>
                    <a:pt x="1730" y="2687"/>
                    <a:pt x="1760" y="2662"/>
                  </a:cubicBezTo>
                  <a:cubicBezTo>
                    <a:pt x="1760" y="2662"/>
                    <a:pt x="1760" y="2662"/>
                    <a:pt x="1760" y="2662"/>
                  </a:cubicBezTo>
                  <a:cubicBezTo>
                    <a:pt x="1730" y="2686"/>
                    <a:pt x="1696" y="2699"/>
                    <a:pt x="1660" y="2699"/>
                  </a:cubicBezTo>
                  <a:cubicBezTo>
                    <a:pt x="219" y="2699"/>
                    <a:pt x="219" y="2699"/>
                    <a:pt x="219" y="2699"/>
                  </a:cubicBezTo>
                  <a:cubicBezTo>
                    <a:pt x="99" y="2699"/>
                    <a:pt x="1" y="2549"/>
                    <a:pt x="1" y="2364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1" y="102"/>
                    <a:pt x="10" y="49"/>
                    <a:pt x="26" y="3"/>
                  </a:cubicBezTo>
                  <a:cubicBezTo>
                    <a:pt x="26" y="2"/>
                    <a:pt x="26" y="1"/>
                    <a:pt x="26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3" name="Freeform 58">
              <a:extLst>
                <a:ext uri="{FF2B5EF4-FFF2-40B4-BE49-F238E27FC236}">
                  <a16:creationId xmlns:a16="http://schemas.microsoft.com/office/drawing/2014/main" id="{320474B5-6BDD-46B6-9D3D-5CD26985A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" y="1646"/>
              <a:ext cx="1583" cy="2427"/>
            </a:xfrm>
            <a:custGeom>
              <a:avLst/>
              <a:gdLst>
                <a:gd name="T0" fmla="*/ 25 w 1759"/>
                <a:gd name="T1" fmla="*/ 0 h 2696"/>
                <a:gd name="T2" fmla="*/ 0 w 1759"/>
                <a:gd name="T3" fmla="*/ 155 h 2696"/>
                <a:gd name="T4" fmla="*/ 0 w 1759"/>
                <a:gd name="T5" fmla="*/ 2361 h 2696"/>
                <a:gd name="T6" fmla="*/ 218 w 1759"/>
                <a:gd name="T7" fmla="*/ 2696 h 2696"/>
                <a:gd name="T8" fmla="*/ 1659 w 1759"/>
                <a:gd name="T9" fmla="*/ 2696 h 2696"/>
                <a:gd name="T10" fmla="*/ 1759 w 1759"/>
                <a:gd name="T11" fmla="*/ 2659 h 2696"/>
                <a:gd name="T12" fmla="*/ 1758 w 1759"/>
                <a:gd name="T13" fmla="*/ 2659 h 2696"/>
                <a:gd name="T14" fmla="*/ 1660 w 1759"/>
                <a:gd name="T15" fmla="*/ 2695 h 2696"/>
                <a:gd name="T16" fmla="*/ 220 w 1759"/>
                <a:gd name="T17" fmla="*/ 2695 h 2696"/>
                <a:gd name="T18" fmla="*/ 1 w 1759"/>
                <a:gd name="T19" fmla="*/ 2360 h 2696"/>
                <a:gd name="T20" fmla="*/ 1 w 1759"/>
                <a:gd name="T21" fmla="*/ 154 h 2696"/>
                <a:gd name="T22" fmla="*/ 25 w 1759"/>
                <a:gd name="T23" fmla="*/ 2 h 2696"/>
                <a:gd name="T24" fmla="*/ 25 w 1759"/>
                <a:gd name="T25" fmla="*/ 0 h 2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9" h="2696">
                  <a:moveTo>
                    <a:pt x="25" y="0"/>
                  </a:moveTo>
                  <a:cubicBezTo>
                    <a:pt x="9" y="46"/>
                    <a:pt x="0" y="99"/>
                    <a:pt x="0" y="155"/>
                  </a:cubicBezTo>
                  <a:cubicBezTo>
                    <a:pt x="0" y="2361"/>
                    <a:pt x="0" y="2361"/>
                    <a:pt x="0" y="2361"/>
                  </a:cubicBezTo>
                  <a:cubicBezTo>
                    <a:pt x="0" y="2546"/>
                    <a:pt x="98" y="2696"/>
                    <a:pt x="218" y="2696"/>
                  </a:cubicBezTo>
                  <a:cubicBezTo>
                    <a:pt x="1659" y="2696"/>
                    <a:pt x="1659" y="2696"/>
                    <a:pt x="1659" y="2696"/>
                  </a:cubicBezTo>
                  <a:cubicBezTo>
                    <a:pt x="1695" y="2696"/>
                    <a:pt x="1729" y="2683"/>
                    <a:pt x="1759" y="2659"/>
                  </a:cubicBezTo>
                  <a:cubicBezTo>
                    <a:pt x="1759" y="2659"/>
                    <a:pt x="1758" y="2659"/>
                    <a:pt x="1758" y="2659"/>
                  </a:cubicBezTo>
                  <a:cubicBezTo>
                    <a:pt x="1729" y="2682"/>
                    <a:pt x="1695" y="2695"/>
                    <a:pt x="1660" y="2695"/>
                  </a:cubicBezTo>
                  <a:cubicBezTo>
                    <a:pt x="220" y="2695"/>
                    <a:pt x="220" y="2695"/>
                    <a:pt x="220" y="2695"/>
                  </a:cubicBezTo>
                  <a:cubicBezTo>
                    <a:pt x="99" y="2695"/>
                    <a:pt x="1" y="2545"/>
                    <a:pt x="1" y="2360"/>
                  </a:cubicBezTo>
                  <a:cubicBezTo>
                    <a:pt x="1" y="154"/>
                    <a:pt x="1" y="154"/>
                    <a:pt x="1" y="154"/>
                  </a:cubicBezTo>
                  <a:cubicBezTo>
                    <a:pt x="1" y="100"/>
                    <a:pt x="9" y="48"/>
                    <a:pt x="25" y="2"/>
                  </a:cubicBezTo>
                  <a:cubicBezTo>
                    <a:pt x="25" y="2"/>
                    <a:pt x="25" y="1"/>
                    <a:pt x="25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4" name="Freeform 59">
              <a:extLst>
                <a:ext uri="{FF2B5EF4-FFF2-40B4-BE49-F238E27FC236}">
                  <a16:creationId xmlns:a16="http://schemas.microsoft.com/office/drawing/2014/main" id="{0225D21C-0175-4328-89C2-56082B55D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" y="1648"/>
              <a:ext cx="1581" cy="2424"/>
            </a:xfrm>
            <a:custGeom>
              <a:avLst/>
              <a:gdLst>
                <a:gd name="T0" fmla="*/ 24 w 1757"/>
                <a:gd name="T1" fmla="*/ 0 h 2693"/>
                <a:gd name="T2" fmla="*/ 0 w 1757"/>
                <a:gd name="T3" fmla="*/ 152 h 2693"/>
                <a:gd name="T4" fmla="*/ 0 w 1757"/>
                <a:gd name="T5" fmla="*/ 2358 h 2693"/>
                <a:gd name="T6" fmla="*/ 219 w 1757"/>
                <a:gd name="T7" fmla="*/ 2693 h 2693"/>
                <a:gd name="T8" fmla="*/ 1659 w 1757"/>
                <a:gd name="T9" fmla="*/ 2693 h 2693"/>
                <a:gd name="T10" fmla="*/ 1757 w 1757"/>
                <a:gd name="T11" fmla="*/ 2657 h 2693"/>
                <a:gd name="T12" fmla="*/ 1757 w 1757"/>
                <a:gd name="T13" fmla="*/ 2658 h 2693"/>
                <a:gd name="T14" fmla="*/ 1660 w 1757"/>
                <a:gd name="T15" fmla="*/ 2692 h 2693"/>
                <a:gd name="T16" fmla="*/ 220 w 1757"/>
                <a:gd name="T17" fmla="*/ 2692 h 2693"/>
                <a:gd name="T18" fmla="*/ 1 w 1757"/>
                <a:gd name="T19" fmla="*/ 2357 h 2693"/>
                <a:gd name="T20" fmla="*/ 1 w 1757"/>
                <a:gd name="T21" fmla="*/ 151 h 2693"/>
                <a:gd name="T22" fmla="*/ 23 w 1757"/>
                <a:gd name="T23" fmla="*/ 3 h 2693"/>
                <a:gd name="T24" fmla="*/ 24 w 1757"/>
                <a:gd name="T25" fmla="*/ 0 h 2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7" h="2693">
                  <a:moveTo>
                    <a:pt x="24" y="0"/>
                  </a:moveTo>
                  <a:cubicBezTo>
                    <a:pt x="8" y="46"/>
                    <a:pt x="0" y="98"/>
                    <a:pt x="0" y="152"/>
                  </a:cubicBezTo>
                  <a:cubicBezTo>
                    <a:pt x="0" y="2358"/>
                    <a:pt x="0" y="2358"/>
                    <a:pt x="0" y="2358"/>
                  </a:cubicBezTo>
                  <a:cubicBezTo>
                    <a:pt x="0" y="2543"/>
                    <a:pt x="98" y="2693"/>
                    <a:pt x="219" y="2693"/>
                  </a:cubicBezTo>
                  <a:cubicBezTo>
                    <a:pt x="1659" y="2693"/>
                    <a:pt x="1659" y="2693"/>
                    <a:pt x="1659" y="2693"/>
                  </a:cubicBezTo>
                  <a:cubicBezTo>
                    <a:pt x="1694" y="2693"/>
                    <a:pt x="1728" y="2680"/>
                    <a:pt x="1757" y="2657"/>
                  </a:cubicBezTo>
                  <a:cubicBezTo>
                    <a:pt x="1757" y="2658"/>
                    <a:pt x="1757" y="2658"/>
                    <a:pt x="1757" y="2658"/>
                  </a:cubicBezTo>
                  <a:cubicBezTo>
                    <a:pt x="1728" y="2680"/>
                    <a:pt x="1695" y="2692"/>
                    <a:pt x="1660" y="2692"/>
                  </a:cubicBezTo>
                  <a:cubicBezTo>
                    <a:pt x="220" y="2692"/>
                    <a:pt x="220" y="2692"/>
                    <a:pt x="220" y="2692"/>
                  </a:cubicBezTo>
                  <a:cubicBezTo>
                    <a:pt x="99" y="2692"/>
                    <a:pt x="1" y="2542"/>
                    <a:pt x="1" y="2357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1" y="98"/>
                    <a:pt x="9" y="48"/>
                    <a:pt x="23" y="3"/>
                  </a:cubicBezTo>
                  <a:cubicBezTo>
                    <a:pt x="23" y="2"/>
                    <a:pt x="24" y="1"/>
                    <a:pt x="24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5" name="Freeform 60">
              <a:extLst>
                <a:ext uri="{FF2B5EF4-FFF2-40B4-BE49-F238E27FC236}">
                  <a16:creationId xmlns:a16="http://schemas.microsoft.com/office/drawing/2014/main" id="{75010597-EAC0-4824-9DFF-091093D9E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" y="1651"/>
              <a:ext cx="1580" cy="2420"/>
            </a:xfrm>
            <a:custGeom>
              <a:avLst/>
              <a:gdLst>
                <a:gd name="T0" fmla="*/ 22 w 1756"/>
                <a:gd name="T1" fmla="*/ 0 h 2689"/>
                <a:gd name="T2" fmla="*/ 0 w 1756"/>
                <a:gd name="T3" fmla="*/ 148 h 2689"/>
                <a:gd name="T4" fmla="*/ 0 w 1756"/>
                <a:gd name="T5" fmla="*/ 2354 h 2689"/>
                <a:gd name="T6" fmla="*/ 219 w 1756"/>
                <a:gd name="T7" fmla="*/ 2689 h 2689"/>
                <a:gd name="T8" fmla="*/ 1659 w 1756"/>
                <a:gd name="T9" fmla="*/ 2689 h 2689"/>
                <a:gd name="T10" fmla="*/ 1756 w 1756"/>
                <a:gd name="T11" fmla="*/ 2655 h 2689"/>
                <a:gd name="T12" fmla="*/ 1755 w 1756"/>
                <a:gd name="T13" fmla="*/ 2655 h 2689"/>
                <a:gd name="T14" fmla="*/ 1660 w 1756"/>
                <a:gd name="T15" fmla="*/ 2688 h 2689"/>
                <a:gd name="T16" fmla="*/ 220 w 1756"/>
                <a:gd name="T17" fmla="*/ 2688 h 2689"/>
                <a:gd name="T18" fmla="*/ 1 w 1756"/>
                <a:gd name="T19" fmla="*/ 2353 h 2689"/>
                <a:gd name="T20" fmla="*/ 1 w 1756"/>
                <a:gd name="T21" fmla="*/ 147 h 2689"/>
                <a:gd name="T22" fmla="*/ 22 w 1756"/>
                <a:gd name="T23" fmla="*/ 3 h 2689"/>
                <a:gd name="T24" fmla="*/ 22 w 1756"/>
                <a:gd name="T25" fmla="*/ 0 h 2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6" h="2689">
                  <a:moveTo>
                    <a:pt x="22" y="0"/>
                  </a:moveTo>
                  <a:cubicBezTo>
                    <a:pt x="8" y="45"/>
                    <a:pt x="0" y="95"/>
                    <a:pt x="0" y="148"/>
                  </a:cubicBezTo>
                  <a:cubicBezTo>
                    <a:pt x="0" y="2354"/>
                    <a:pt x="0" y="2354"/>
                    <a:pt x="0" y="2354"/>
                  </a:cubicBezTo>
                  <a:cubicBezTo>
                    <a:pt x="0" y="2539"/>
                    <a:pt x="98" y="2689"/>
                    <a:pt x="219" y="2689"/>
                  </a:cubicBezTo>
                  <a:cubicBezTo>
                    <a:pt x="1659" y="2689"/>
                    <a:pt x="1659" y="2689"/>
                    <a:pt x="1659" y="2689"/>
                  </a:cubicBezTo>
                  <a:cubicBezTo>
                    <a:pt x="1694" y="2689"/>
                    <a:pt x="1727" y="2677"/>
                    <a:pt x="1756" y="2655"/>
                  </a:cubicBezTo>
                  <a:cubicBezTo>
                    <a:pt x="1756" y="2655"/>
                    <a:pt x="1755" y="2655"/>
                    <a:pt x="1755" y="2655"/>
                  </a:cubicBezTo>
                  <a:cubicBezTo>
                    <a:pt x="1726" y="2676"/>
                    <a:pt x="1694" y="2688"/>
                    <a:pt x="1660" y="2688"/>
                  </a:cubicBezTo>
                  <a:cubicBezTo>
                    <a:pt x="220" y="2688"/>
                    <a:pt x="220" y="2688"/>
                    <a:pt x="220" y="2688"/>
                  </a:cubicBezTo>
                  <a:cubicBezTo>
                    <a:pt x="99" y="2688"/>
                    <a:pt x="1" y="2538"/>
                    <a:pt x="1" y="2353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1" y="95"/>
                    <a:pt x="9" y="46"/>
                    <a:pt x="22" y="3"/>
                  </a:cubicBezTo>
                  <a:cubicBezTo>
                    <a:pt x="22" y="2"/>
                    <a:pt x="22" y="1"/>
                    <a:pt x="22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6" name="Freeform 61">
              <a:extLst>
                <a:ext uri="{FF2B5EF4-FFF2-40B4-BE49-F238E27FC236}">
                  <a16:creationId xmlns:a16="http://schemas.microsoft.com/office/drawing/2014/main" id="{BDE190F4-57B5-4A51-9960-3E42C2B06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1653"/>
              <a:ext cx="1578" cy="2417"/>
            </a:xfrm>
            <a:custGeom>
              <a:avLst/>
              <a:gdLst>
                <a:gd name="T0" fmla="*/ 21 w 1754"/>
                <a:gd name="T1" fmla="*/ 0 h 2685"/>
                <a:gd name="T2" fmla="*/ 0 w 1754"/>
                <a:gd name="T3" fmla="*/ 144 h 2685"/>
                <a:gd name="T4" fmla="*/ 0 w 1754"/>
                <a:gd name="T5" fmla="*/ 2350 h 2685"/>
                <a:gd name="T6" fmla="*/ 219 w 1754"/>
                <a:gd name="T7" fmla="*/ 2685 h 2685"/>
                <a:gd name="T8" fmla="*/ 1659 w 1754"/>
                <a:gd name="T9" fmla="*/ 2685 h 2685"/>
                <a:gd name="T10" fmla="*/ 1754 w 1754"/>
                <a:gd name="T11" fmla="*/ 2652 h 2685"/>
                <a:gd name="T12" fmla="*/ 1754 w 1754"/>
                <a:gd name="T13" fmla="*/ 2652 h 2685"/>
                <a:gd name="T14" fmla="*/ 1660 w 1754"/>
                <a:gd name="T15" fmla="*/ 2684 h 2685"/>
                <a:gd name="T16" fmla="*/ 220 w 1754"/>
                <a:gd name="T17" fmla="*/ 2684 h 2685"/>
                <a:gd name="T18" fmla="*/ 1 w 1754"/>
                <a:gd name="T19" fmla="*/ 2349 h 2685"/>
                <a:gd name="T20" fmla="*/ 1 w 1754"/>
                <a:gd name="T21" fmla="*/ 143 h 2685"/>
                <a:gd name="T22" fmla="*/ 21 w 1754"/>
                <a:gd name="T23" fmla="*/ 2 h 2685"/>
                <a:gd name="T24" fmla="*/ 21 w 1754"/>
                <a:gd name="T25" fmla="*/ 0 h 2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4" h="2685">
                  <a:moveTo>
                    <a:pt x="21" y="0"/>
                  </a:moveTo>
                  <a:cubicBezTo>
                    <a:pt x="8" y="43"/>
                    <a:pt x="0" y="92"/>
                    <a:pt x="0" y="144"/>
                  </a:cubicBezTo>
                  <a:cubicBezTo>
                    <a:pt x="0" y="2350"/>
                    <a:pt x="0" y="2350"/>
                    <a:pt x="0" y="2350"/>
                  </a:cubicBezTo>
                  <a:cubicBezTo>
                    <a:pt x="0" y="2535"/>
                    <a:pt x="98" y="2685"/>
                    <a:pt x="219" y="2685"/>
                  </a:cubicBezTo>
                  <a:cubicBezTo>
                    <a:pt x="1659" y="2685"/>
                    <a:pt x="1659" y="2685"/>
                    <a:pt x="1659" y="2685"/>
                  </a:cubicBezTo>
                  <a:cubicBezTo>
                    <a:pt x="1693" y="2685"/>
                    <a:pt x="1725" y="2673"/>
                    <a:pt x="1754" y="2652"/>
                  </a:cubicBezTo>
                  <a:cubicBezTo>
                    <a:pt x="1754" y="2652"/>
                    <a:pt x="1754" y="2652"/>
                    <a:pt x="1754" y="2652"/>
                  </a:cubicBezTo>
                  <a:cubicBezTo>
                    <a:pt x="1725" y="2673"/>
                    <a:pt x="1693" y="2684"/>
                    <a:pt x="1660" y="2684"/>
                  </a:cubicBezTo>
                  <a:cubicBezTo>
                    <a:pt x="220" y="2684"/>
                    <a:pt x="220" y="2684"/>
                    <a:pt x="220" y="2684"/>
                  </a:cubicBezTo>
                  <a:cubicBezTo>
                    <a:pt x="99" y="2684"/>
                    <a:pt x="1" y="2534"/>
                    <a:pt x="1" y="2349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93"/>
                    <a:pt x="8" y="45"/>
                    <a:pt x="21" y="2"/>
                  </a:cubicBezTo>
                  <a:cubicBezTo>
                    <a:pt x="21" y="1"/>
                    <a:pt x="21" y="1"/>
                    <a:pt x="21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7" name="Freeform 62">
              <a:extLst>
                <a:ext uri="{FF2B5EF4-FFF2-40B4-BE49-F238E27FC236}">
                  <a16:creationId xmlns:a16="http://schemas.microsoft.com/office/drawing/2014/main" id="{136D1BB9-097C-4621-AC19-DB6A5E61A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" y="1655"/>
              <a:ext cx="1577" cy="2414"/>
            </a:xfrm>
            <a:custGeom>
              <a:avLst/>
              <a:gdLst>
                <a:gd name="T0" fmla="*/ 20 w 1753"/>
                <a:gd name="T1" fmla="*/ 0 h 2682"/>
                <a:gd name="T2" fmla="*/ 0 w 1753"/>
                <a:gd name="T3" fmla="*/ 141 h 2682"/>
                <a:gd name="T4" fmla="*/ 0 w 1753"/>
                <a:gd name="T5" fmla="*/ 2347 h 2682"/>
                <a:gd name="T6" fmla="*/ 219 w 1753"/>
                <a:gd name="T7" fmla="*/ 2682 h 2682"/>
                <a:gd name="T8" fmla="*/ 1659 w 1753"/>
                <a:gd name="T9" fmla="*/ 2682 h 2682"/>
                <a:gd name="T10" fmla="*/ 1753 w 1753"/>
                <a:gd name="T11" fmla="*/ 2650 h 2682"/>
                <a:gd name="T12" fmla="*/ 1752 w 1753"/>
                <a:gd name="T13" fmla="*/ 2650 h 2682"/>
                <a:gd name="T14" fmla="*/ 1660 w 1753"/>
                <a:gd name="T15" fmla="*/ 2681 h 2682"/>
                <a:gd name="T16" fmla="*/ 220 w 1753"/>
                <a:gd name="T17" fmla="*/ 2681 h 2682"/>
                <a:gd name="T18" fmla="*/ 1 w 1753"/>
                <a:gd name="T19" fmla="*/ 2346 h 2682"/>
                <a:gd name="T20" fmla="*/ 1 w 1753"/>
                <a:gd name="T21" fmla="*/ 140 h 2682"/>
                <a:gd name="T22" fmla="*/ 20 w 1753"/>
                <a:gd name="T23" fmla="*/ 3 h 2682"/>
                <a:gd name="T24" fmla="*/ 20 w 1753"/>
                <a:gd name="T25" fmla="*/ 0 h 2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3" h="2682">
                  <a:moveTo>
                    <a:pt x="20" y="0"/>
                  </a:moveTo>
                  <a:cubicBezTo>
                    <a:pt x="7" y="43"/>
                    <a:pt x="0" y="91"/>
                    <a:pt x="0" y="141"/>
                  </a:cubicBezTo>
                  <a:cubicBezTo>
                    <a:pt x="0" y="2347"/>
                    <a:pt x="0" y="2347"/>
                    <a:pt x="0" y="2347"/>
                  </a:cubicBezTo>
                  <a:cubicBezTo>
                    <a:pt x="0" y="2532"/>
                    <a:pt x="98" y="2682"/>
                    <a:pt x="219" y="2682"/>
                  </a:cubicBezTo>
                  <a:cubicBezTo>
                    <a:pt x="1659" y="2682"/>
                    <a:pt x="1659" y="2682"/>
                    <a:pt x="1659" y="2682"/>
                  </a:cubicBezTo>
                  <a:cubicBezTo>
                    <a:pt x="1692" y="2682"/>
                    <a:pt x="1724" y="2671"/>
                    <a:pt x="1753" y="2650"/>
                  </a:cubicBezTo>
                  <a:cubicBezTo>
                    <a:pt x="1752" y="2650"/>
                    <a:pt x="1752" y="2650"/>
                    <a:pt x="1752" y="2650"/>
                  </a:cubicBezTo>
                  <a:cubicBezTo>
                    <a:pt x="1724" y="2670"/>
                    <a:pt x="1693" y="2681"/>
                    <a:pt x="1660" y="2681"/>
                  </a:cubicBezTo>
                  <a:cubicBezTo>
                    <a:pt x="220" y="2681"/>
                    <a:pt x="220" y="2681"/>
                    <a:pt x="220" y="2681"/>
                  </a:cubicBezTo>
                  <a:cubicBezTo>
                    <a:pt x="99" y="2681"/>
                    <a:pt x="1" y="2531"/>
                    <a:pt x="1" y="2346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1" y="91"/>
                    <a:pt x="8" y="45"/>
                    <a:pt x="20" y="3"/>
                  </a:cubicBezTo>
                  <a:cubicBezTo>
                    <a:pt x="20" y="2"/>
                    <a:pt x="20" y="1"/>
                    <a:pt x="20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8" name="Freeform 63">
              <a:extLst>
                <a:ext uri="{FF2B5EF4-FFF2-40B4-BE49-F238E27FC236}">
                  <a16:creationId xmlns:a16="http://schemas.microsoft.com/office/drawing/2014/main" id="{25ECB3FB-90BA-43F9-A8E1-BAD2D932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" y="1658"/>
              <a:ext cx="1575" cy="2410"/>
            </a:xfrm>
            <a:custGeom>
              <a:avLst/>
              <a:gdLst>
                <a:gd name="T0" fmla="*/ 19 w 1751"/>
                <a:gd name="T1" fmla="*/ 0 h 2678"/>
                <a:gd name="T2" fmla="*/ 0 w 1751"/>
                <a:gd name="T3" fmla="*/ 137 h 2678"/>
                <a:gd name="T4" fmla="*/ 0 w 1751"/>
                <a:gd name="T5" fmla="*/ 2343 h 2678"/>
                <a:gd name="T6" fmla="*/ 219 w 1751"/>
                <a:gd name="T7" fmla="*/ 2678 h 2678"/>
                <a:gd name="T8" fmla="*/ 1659 w 1751"/>
                <a:gd name="T9" fmla="*/ 2678 h 2678"/>
                <a:gd name="T10" fmla="*/ 1751 w 1751"/>
                <a:gd name="T11" fmla="*/ 2647 h 2678"/>
                <a:gd name="T12" fmla="*/ 1750 w 1751"/>
                <a:gd name="T13" fmla="*/ 2648 h 2678"/>
                <a:gd name="T14" fmla="*/ 1660 w 1751"/>
                <a:gd name="T15" fmla="*/ 2677 h 2678"/>
                <a:gd name="T16" fmla="*/ 220 w 1751"/>
                <a:gd name="T17" fmla="*/ 2677 h 2678"/>
                <a:gd name="T18" fmla="*/ 49 w 1751"/>
                <a:gd name="T19" fmla="*/ 2551 h 2678"/>
                <a:gd name="T20" fmla="*/ 29 w 1751"/>
                <a:gd name="T21" fmla="*/ 2505 h 2678"/>
                <a:gd name="T22" fmla="*/ 1 w 1751"/>
                <a:gd name="T23" fmla="*/ 2342 h 2678"/>
                <a:gd name="T24" fmla="*/ 1 w 1751"/>
                <a:gd name="T25" fmla="*/ 136 h 2678"/>
                <a:gd name="T26" fmla="*/ 19 w 1751"/>
                <a:gd name="T27" fmla="*/ 3 h 2678"/>
                <a:gd name="T28" fmla="*/ 19 w 1751"/>
                <a:gd name="T29" fmla="*/ 1 h 2678"/>
                <a:gd name="T30" fmla="*/ 19 w 1751"/>
                <a:gd name="T31" fmla="*/ 0 h 2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1" h="2678">
                  <a:moveTo>
                    <a:pt x="19" y="0"/>
                  </a:moveTo>
                  <a:cubicBezTo>
                    <a:pt x="7" y="42"/>
                    <a:pt x="0" y="88"/>
                    <a:pt x="0" y="137"/>
                  </a:cubicBezTo>
                  <a:cubicBezTo>
                    <a:pt x="0" y="2343"/>
                    <a:pt x="0" y="2343"/>
                    <a:pt x="0" y="2343"/>
                  </a:cubicBezTo>
                  <a:cubicBezTo>
                    <a:pt x="0" y="2528"/>
                    <a:pt x="98" y="2678"/>
                    <a:pt x="219" y="2678"/>
                  </a:cubicBezTo>
                  <a:cubicBezTo>
                    <a:pt x="1659" y="2678"/>
                    <a:pt x="1659" y="2678"/>
                    <a:pt x="1659" y="2678"/>
                  </a:cubicBezTo>
                  <a:cubicBezTo>
                    <a:pt x="1692" y="2678"/>
                    <a:pt x="1723" y="2667"/>
                    <a:pt x="1751" y="2647"/>
                  </a:cubicBezTo>
                  <a:cubicBezTo>
                    <a:pt x="1751" y="2647"/>
                    <a:pt x="1750" y="2648"/>
                    <a:pt x="1750" y="2648"/>
                  </a:cubicBezTo>
                  <a:cubicBezTo>
                    <a:pt x="1723" y="2667"/>
                    <a:pt x="1692" y="2677"/>
                    <a:pt x="1660" y="2677"/>
                  </a:cubicBezTo>
                  <a:cubicBezTo>
                    <a:pt x="220" y="2677"/>
                    <a:pt x="220" y="2677"/>
                    <a:pt x="220" y="2677"/>
                  </a:cubicBezTo>
                  <a:cubicBezTo>
                    <a:pt x="151" y="2677"/>
                    <a:pt x="89" y="2628"/>
                    <a:pt x="49" y="2551"/>
                  </a:cubicBezTo>
                  <a:cubicBezTo>
                    <a:pt x="41" y="2537"/>
                    <a:pt x="34" y="2521"/>
                    <a:pt x="29" y="2505"/>
                  </a:cubicBezTo>
                  <a:cubicBezTo>
                    <a:pt x="11" y="2457"/>
                    <a:pt x="1" y="2401"/>
                    <a:pt x="1" y="2342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1" y="89"/>
                    <a:pt x="8" y="44"/>
                    <a:pt x="19" y="3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0"/>
                    <a:pt x="19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9" name="Freeform 64">
              <a:extLst>
                <a:ext uri="{FF2B5EF4-FFF2-40B4-BE49-F238E27FC236}">
                  <a16:creationId xmlns:a16="http://schemas.microsoft.com/office/drawing/2014/main" id="{E6E8160E-0FEF-44C8-8A07-A8141EFFC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" y="1661"/>
              <a:ext cx="1575" cy="2406"/>
            </a:xfrm>
            <a:custGeom>
              <a:avLst/>
              <a:gdLst>
                <a:gd name="T0" fmla="*/ 48 w 1749"/>
                <a:gd name="T1" fmla="*/ 2548 h 2674"/>
                <a:gd name="T2" fmla="*/ 219 w 1749"/>
                <a:gd name="T3" fmla="*/ 2674 h 2674"/>
                <a:gd name="T4" fmla="*/ 1659 w 1749"/>
                <a:gd name="T5" fmla="*/ 2674 h 2674"/>
                <a:gd name="T6" fmla="*/ 1749 w 1749"/>
                <a:gd name="T7" fmla="*/ 2645 h 2674"/>
                <a:gd name="T8" fmla="*/ 1748 w 1749"/>
                <a:gd name="T9" fmla="*/ 2645 h 2674"/>
                <a:gd name="T10" fmla="*/ 1660 w 1749"/>
                <a:gd name="T11" fmla="*/ 2673 h 2674"/>
                <a:gd name="T12" fmla="*/ 220 w 1749"/>
                <a:gd name="T13" fmla="*/ 2673 h 2674"/>
                <a:gd name="T14" fmla="*/ 60 w 1749"/>
                <a:gd name="T15" fmla="*/ 2566 h 2674"/>
                <a:gd name="T16" fmla="*/ 48 w 1749"/>
                <a:gd name="T17" fmla="*/ 2548 h 2674"/>
                <a:gd name="T18" fmla="*/ 18 w 1749"/>
                <a:gd name="T19" fmla="*/ 0 h 2674"/>
                <a:gd name="T20" fmla="*/ 0 w 1749"/>
                <a:gd name="T21" fmla="*/ 133 h 2674"/>
                <a:gd name="T22" fmla="*/ 0 w 1749"/>
                <a:gd name="T23" fmla="*/ 2339 h 2674"/>
                <a:gd name="T24" fmla="*/ 28 w 1749"/>
                <a:gd name="T25" fmla="*/ 2502 h 2674"/>
                <a:gd name="T26" fmla="*/ 23 w 1749"/>
                <a:gd name="T27" fmla="*/ 2484 h 2674"/>
                <a:gd name="T28" fmla="*/ 1 w 1749"/>
                <a:gd name="T29" fmla="*/ 2338 h 2674"/>
                <a:gd name="T30" fmla="*/ 1 w 1749"/>
                <a:gd name="T31" fmla="*/ 132 h 2674"/>
                <a:gd name="T32" fmla="*/ 18 w 1749"/>
                <a:gd name="T33" fmla="*/ 3 h 2674"/>
                <a:gd name="T34" fmla="*/ 18 w 1749"/>
                <a:gd name="T35" fmla="*/ 0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2674">
                  <a:moveTo>
                    <a:pt x="48" y="2548"/>
                  </a:moveTo>
                  <a:cubicBezTo>
                    <a:pt x="88" y="2625"/>
                    <a:pt x="150" y="2674"/>
                    <a:pt x="219" y="2674"/>
                  </a:cubicBezTo>
                  <a:cubicBezTo>
                    <a:pt x="1659" y="2674"/>
                    <a:pt x="1659" y="2674"/>
                    <a:pt x="1659" y="2674"/>
                  </a:cubicBezTo>
                  <a:cubicBezTo>
                    <a:pt x="1691" y="2674"/>
                    <a:pt x="1722" y="2664"/>
                    <a:pt x="1749" y="2645"/>
                  </a:cubicBezTo>
                  <a:cubicBezTo>
                    <a:pt x="1749" y="2645"/>
                    <a:pt x="1748" y="2645"/>
                    <a:pt x="1748" y="2645"/>
                  </a:cubicBezTo>
                  <a:cubicBezTo>
                    <a:pt x="1721" y="2663"/>
                    <a:pt x="1692" y="2673"/>
                    <a:pt x="1660" y="2673"/>
                  </a:cubicBezTo>
                  <a:cubicBezTo>
                    <a:pt x="220" y="2673"/>
                    <a:pt x="220" y="2673"/>
                    <a:pt x="220" y="2673"/>
                  </a:cubicBezTo>
                  <a:cubicBezTo>
                    <a:pt x="157" y="2673"/>
                    <a:pt x="100" y="2632"/>
                    <a:pt x="60" y="2566"/>
                  </a:cubicBezTo>
                  <a:cubicBezTo>
                    <a:pt x="56" y="2560"/>
                    <a:pt x="52" y="2554"/>
                    <a:pt x="48" y="2548"/>
                  </a:cubicBezTo>
                  <a:moveTo>
                    <a:pt x="18" y="0"/>
                  </a:moveTo>
                  <a:cubicBezTo>
                    <a:pt x="7" y="41"/>
                    <a:pt x="0" y="86"/>
                    <a:pt x="0" y="133"/>
                  </a:cubicBezTo>
                  <a:cubicBezTo>
                    <a:pt x="0" y="2339"/>
                    <a:pt x="0" y="2339"/>
                    <a:pt x="0" y="2339"/>
                  </a:cubicBezTo>
                  <a:cubicBezTo>
                    <a:pt x="0" y="2398"/>
                    <a:pt x="10" y="2454"/>
                    <a:pt x="28" y="2502"/>
                  </a:cubicBezTo>
                  <a:cubicBezTo>
                    <a:pt x="26" y="2496"/>
                    <a:pt x="24" y="2490"/>
                    <a:pt x="23" y="2484"/>
                  </a:cubicBezTo>
                  <a:cubicBezTo>
                    <a:pt x="9" y="2440"/>
                    <a:pt x="1" y="2390"/>
                    <a:pt x="1" y="2338"/>
                  </a:cubicBezTo>
                  <a:cubicBezTo>
                    <a:pt x="1" y="132"/>
                    <a:pt x="1" y="132"/>
                    <a:pt x="1" y="132"/>
                  </a:cubicBezTo>
                  <a:cubicBezTo>
                    <a:pt x="1" y="86"/>
                    <a:pt x="7" y="42"/>
                    <a:pt x="18" y="3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0" name="Freeform 65">
              <a:extLst>
                <a:ext uri="{FF2B5EF4-FFF2-40B4-BE49-F238E27FC236}">
                  <a16:creationId xmlns:a16="http://schemas.microsoft.com/office/drawing/2014/main" id="{67541543-E10A-4834-B54B-9ADF176618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1663"/>
              <a:ext cx="1573" cy="2403"/>
            </a:xfrm>
            <a:custGeom>
              <a:avLst/>
              <a:gdLst>
                <a:gd name="T0" fmla="*/ 59 w 1747"/>
                <a:gd name="T1" fmla="*/ 2563 h 2670"/>
                <a:gd name="T2" fmla="*/ 219 w 1747"/>
                <a:gd name="T3" fmla="*/ 2670 h 2670"/>
                <a:gd name="T4" fmla="*/ 1659 w 1747"/>
                <a:gd name="T5" fmla="*/ 2670 h 2670"/>
                <a:gd name="T6" fmla="*/ 1747 w 1747"/>
                <a:gd name="T7" fmla="*/ 2642 h 2670"/>
                <a:gd name="T8" fmla="*/ 1746 w 1747"/>
                <a:gd name="T9" fmla="*/ 2642 h 2670"/>
                <a:gd name="T10" fmla="*/ 1660 w 1747"/>
                <a:gd name="T11" fmla="*/ 2669 h 2670"/>
                <a:gd name="T12" fmla="*/ 220 w 1747"/>
                <a:gd name="T13" fmla="*/ 2669 h 2670"/>
                <a:gd name="T14" fmla="*/ 69 w 1747"/>
                <a:gd name="T15" fmla="*/ 2576 h 2670"/>
                <a:gd name="T16" fmla="*/ 59 w 1747"/>
                <a:gd name="T17" fmla="*/ 2563 h 2670"/>
                <a:gd name="T18" fmla="*/ 17 w 1747"/>
                <a:gd name="T19" fmla="*/ 0 h 2670"/>
                <a:gd name="T20" fmla="*/ 0 w 1747"/>
                <a:gd name="T21" fmla="*/ 129 h 2670"/>
                <a:gd name="T22" fmla="*/ 0 w 1747"/>
                <a:gd name="T23" fmla="*/ 2335 h 2670"/>
                <a:gd name="T24" fmla="*/ 22 w 1747"/>
                <a:gd name="T25" fmla="*/ 2481 h 2670"/>
                <a:gd name="T26" fmla="*/ 20 w 1747"/>
                <a:gd name="T27" fmla="*/ 2469 h 2670"/>
                <a:gd name="T28" fmla="*/ 1 w 1747"/>
                <a:gd name="T29" fmla="*/ 2334 h 2670"/>
                <a:gd name="T30" fmla="*/ 1 w 1747"/>
                <a:gd name="T31" fmla="*/ 128 h 2670"/>
                <a:gd name="T32" fmla="*/ 17 w 1747"/>
                <a:gd name="T33" fmla="*/ 3 h 2670"/>
                <a:gd name="T34" fmla="*/ 17 w 1747"/>
                <a:gd name="T35" fmla="*/ 0 h 2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7" h="2670">
                  <a:moveTo>
                    <a:pt x="59" y="2563"/>
                  </a:moveTo>
                  <a:cubicBezTo>
                    <a:pt x="99" y="2629"/>
                    <a:pt x="156" y="2670"/>
                    <a:pt x="219" y="2670"/>
                  </a:cubicBezTo>
                  <a:cubicBezTo>
                    <a:pt x="1659" y="2670"/>
                    <a:pt x="1659" y="2670"/>
                    <a:pt x="1659" y="2670"/>
                  </a:cubicBezTo>
                  <a:cubicBezTo>
                    <a:pt x="1691" y="2670"/>
                    <a:pt x="1720" y="2660"/>
                    <a:pt x="1747" y="2642"/>
                  </a:cubicBezTo>
                  <a:cubicBezTo>
                    <a:pt x="1747" y="2642"/>
                    <a:pt x="1747" y="2642"/>
                    <a:pt x="1746" y="2642"/>
                  </a:cubicBezTo>
                  <a:cubicBezTo>
                    <a:pt x="1720" y="2660"/>
                    <a:pt x="1691" y="2669"/>
                    <a:pt x="1660" y="2669"/>
                  </a:cubicBezTo>
                  <a:cubicBezTo>
                    <a:pt x="220" y="2669"/>
                    <a:pt x="220" y="2669"/>
                    <a:pt x="220" y="2669"/>
                  </a:cubicBezTo>
                  <a:cubicBezTo>
                    <a:pt x="161" y="2669"/>
                    <a:pt x="108" y="2634"/>
                    <a:pt x="69" y="2576"/>
                  </a:cubicBezTo>
                  <a:cubicBezTo>
                    <a:pt x="65" y="2572"/>
                    <a:pt x="62" y="2568"/>
                    <a:pt x="59" y="2563"/>
                  </a:cubicBezTo>
                  <a:moveTo>
                    <a:pt x="17" y="0"/>
                  </a:moveTo>
                  <a:cubicBezTo>
                    <a:pt x="6" y="39"/>
                    <a:pt x="0" y="83"/>
                    <a:pt x="0" y="129"/>
                  </a:cubicBezTo>
                  <a:cubicBezTo>
                    <a:pt x="0" y="2335"/>
                    <a:pt x="0" y="2335"/>
                    <a:pt x="0" y="2335"/>
                  </a:cubicBezTo>
                  <a:cubicBezTo>
                    <a:pt x="0" y="2387"/>
                    <a:pt x="8" y="2437"/>
                    <a:pt x="22" y="2481"/>
                  </a:cubicBezTo>
                  <a:cubicBezTo>
                    <a:pt x="21" y="2477"/>
                    <a:pt x="21" y="2473"/>
                    <a:pt x="20" y="2469"/>
                  </a:cubicBezTo>
                  <a:cubicBezTo>
                    <a:pt x="8" y="2428"/>
                    <a:pt x="1" y="2382"/>
                    <a:pt x="1" y="2334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1" y="84"/>
                    <a:pt x="7" y="41"/>
                    <a:pt x="17" y="3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1" name="Freeform 66">
              <a:extLst>
                <a:ext uri="{FF2B5EF4-FFF2-40B4-BE49-F238E27FC236}">
                  <a16:creationId xmlns:a16="http://schemas.microsoft.com/office/drawing/2014/main" id="{5CF6FDA5-B7F9-4A12-BA34-A147D4A513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6" y="1666"/>
              <a:ext cx="1571" cy="2399"/>
            </a:xfrm>
            <a:custGeom>
              <a:avLst/>
              <a:gdLst>
                <a:gd name="T0" fmla="*/ 68 w 1745"/>
                <a:gd name="T1" fmla="*/ 2573 h 2666"/>
                <a:gd name="T2" fmla="*/ 219 w 1745"/>
                <a:gd name="T3" fmla="*/ 2666 h 2666"/>
                <a:gd name="T4" fmla="*/ 1659 w 1745"/>
                <a:gd name="T5" fmla="*/ 2666 h 2666"/>
                <a:gd name="T6" fmla="*/ 1745 w 1745"/>
                <a:gd name="T7" fmla="*/ 2639 h 2666"/>
                <a:gd name="T8" fmla="*/ 1744 w 1745"/>
                <a:gd name="T9" fmla="*/ 2640 h 2666"/>
                <a:gd name="T10" fmla="*/ 1660 w 1745"/>
                <a:gd name="T11" fmla="*/ 2665 h 2666"/>
                <a:gd name="T12" fmla="*/ 220 w 1745"/>
                <a:gd name="T13" fmla="*/ 2665 h 2666"/>
                <a:gd name="T14" fmla="*/ 77 w 1745"/>
                <a:gd name="T15" fmla="*/ 2583 h 2666"/>
                <a:gd name="T16" fmla="*/ 68 w 1745"/>
                <a:gd name="T17" fmla="*/ 2573 h 2666"/>
                <a:gd name="T18" fmla="*/ 16 w 1745"/>
                <a:gd name="T19" fmla="*/ 0 h 2666"/>
                <a:gd name="T20" fmla="*/ 0 w 1745"/>
                <a:gd name="T21" fmla="*/ 125 h 2666"/>
                <a:gd name="T22" fmla="*/ 0 w 1745"/>
                <a:gd name="T23" fmla="*/ 2331 h 2666"/>
                <a:gd name="T24" fmla="*/ 19 w 1745"/>
                <a:gd name="T25" fmla="*/ 2466 h 2666"/>
                <a:gd name="T26" fmla="*/ 18 w 1745"/>
                <a:gd name="T27" fmla="*/ 2457 h 2666"/>
                <a:gd name="T28" fmla="*/ 1 w 1745"/>
                <a:gd name="T29" fmla="*/ 2330 h 2666"/>
                <a:gd name="T30" fmla="*/ 1 w 1745"/>
                <a:gd name="T31" fmla="*/ 124 h 2666"/>
                <a:gd name="T32" fmla="*/ 16 w 1745"/>
                <a:gd name="T33" fmla="*/ 3 h 2666"/>
                <a:gd name="T34" fmla="*/ 16 w 1745"/>
                <a:gd name="T35" fmla="*/ 0 h 2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5" h="2666">
                  <a:moveTo>
                    <a:pt x="68" y="2573"/>
                  </a:moveTo>
                  <a:cubicBezTo>
                    <a:pt x="107" y="2631"/>
                    <a:pt x="160" y="2666"/>
                    <a:pt x="219" y="2666"/>
                  </a:cubicBezTo>
                  <a:cubicBezTo>
                    <a:pt x="1659" y="2666"/>
                    <a:pt x="1659" y="2666"/>
                    <a:pt x="1659" y="2666"/>
                  </a:cubicBezTo>
                  <a:cubicBezTo>
                    <a:pt x="1690" y="2666"/>
                    <a:pt x="1719" y="2657"/>
                    <a:pt x="1745" y="2639"/>
                  </a:cubicBezTo>
                  <a:cubicBezTo>
                    <a:pt x="1745" y="2639"/>
                    <a:pt x="1744" y="2640"/>
                    <a:pt x="1744" y="2640"/>
                  </a:cubicBezTo>
                  <a:cubicBezTo>
                    <a:pt x="1718" y="2656"/>
                    <a:pt x="1690" y="2665"/>
                    <a:pt x="1660" y="2665"/>
                  </a:cubicBezTo>
                  <a:cubicBezTo>
                    <a:pt x="220" y="2665"/>
                    <a:pt x="220" y="2665"/>
                    <a:pt x="220" y="2665"/>
                  </a:cubicBezTo>
                  <a:cubicBezTo>
                    <a:pt x="165" y="2665"/>
                    <a:pt x="115" y="2634"/>
                    <a:pt x="77" y="2583"/>
                  </a:cubicBezTo>
                  <a:cubicBezTo>
                    <a:pt x="74" y="2580"/>
                    <a:pt x="71" y="2576"/>
                    <a:pt x="68" y="2573"/>
                  </a:cubicBezTo>
                  <a:moveTo>
                    <a:pt x="16" y="0"/>
                  </a:moveTo>
                  <a:cubicBezTo>
                    <a:pt x="6" y="38"/>
                    <a:pt x="0" y="81"/>
                    <a:pt x="0" y="125"/>
                  </a:cubicBezTo>
                  <a:cubicBezTo>
                    <a:pt x="0" y="2331"/>
                    <a:pt x="0" y="2331"/>
                    <a:pt x="0" y="2331"/>
                  </a:cubicBezTo>
                  <a:cubicBezTo>
                    <a:pt x="0" y="2379"/>
                    <a:pt x="7" y="2425"/>
                    <a:pt x="19" y="2466"/>
                  </a:cubicBezTo>
                  <a:cubicBezTo>
                    <a:pt x="18" y="2463"/>
                    <a:pt x="18" y="2460"/>
                    <a:pt x="18" y="2457"/>
                  </a:cubicBezTo>
                  <a:cubicBezTo>
                    <a:pt x="7" y="2418"/>
                    <a:pt x="1" y="2375"/>
                    <a:pt x="1" y="2330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81"/>
                    <a:pt x="7" y="40"/>
                    <a:pt x="16" y="3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2" name="Freeform 67">
              <a:extLst>
                <a:ext uri="{FF2B5EF4-FFF2-40B4-BE49-F238E27FC236}">
                  <a16:creationId xmlns:a16="http://schemas.microsoft.com/office/drawing/2014/main" id="{04F4B6FD-7BFE-4D9B-8BBC-BBAED235C1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7" y="1669"/>
              <a:ext cx="1569" cy="2395"/>
            </a:xfrm>
            <a:custGeom>
              <a:avLst/>
              <a:gdLst>
                <a:gd name="T0" fmla="*/ 76 w 1743"/>
                <a:gd name="T1" fmla="*/ 2580 h 2662"/>
                <a:gd name="T2" fmla="*/ 219 w 1743"/>
                <a:gd name="T3" fmla="*/ 2662 h 2662"/>
                <a:gd name="T4" fmla="*/ 1659 w 1743"/>
                <a:gd name="T5" fmla="*/ 2662 h 2662"/>
                <a:gd name="T6" fmla="*/ 1743 w 1743"/>
                <a:gd name="T7" fmla="*/ 2637 h 2662"/>
                <a:gd name="T8" fmla="*/ 1742 w 1743"/>
                <a:gd name="T9" fmla="*/ 2637 h 2662"/>
                <a:gd name="T10" fmla="*/ 1660 w 1743"/>
                <a:gd name="T11" fmla="*/ 2661 h 2662"/>
                <a:gd name="T12" fmla="*/ 220 w 1743"/>
                <a:gd name="T13" fmla="*/ 2661 h 2662"/>
                <a:gd name="T14" fmla="*/ 84 w 1743"/>
                <a:gd name="T15" fmla="*/ 2588 h 2662"/>
                <a:gd name="T16" fmla="*/ 76 w 1743"/>
                <a:gd name="T17" fmla="*/ 2580 h 2662"/>
                <a:gd name="T18" fmla="*/ 15 w 1743"/>
                <a:gd name="T19" fmla="*/ 0 h 2662"/>
                <a:gd name="T20" fmla="*/ 0 w 1743"/>
                <a:gd name="T21" fmla="*/ 121 h 2662"/>
                <a:gd name="T22" fmla="*/ 0 w 1743"/>
                <a:gd name="T23" fmla="*/ 2327 h 2662"/>
                <a:gd name="T24" fmla="*/ 17 w 1743"/>
                <a:gd name="T25" fmla="*/ 2454 h 2662"/>
                <a:gd name="T26" fmla="*/ 16 w 1743"/>
                <a:gd name="T27" fmla="*/ 2445 h 2662"/>
                <a:gd name="T28" fmla="*/ 1 w 1743"/>
                <a:gd name="T29" fmla="*/ 2326 h 2662"/>
                <a:gd name="T30" fmla="*/ 1 w 1743"/>
                <a:gd name="T31" fmla="*/ 120 h 2662"/>
                <a:gd name="T32" fmla="*/ 15 w 1743"/>
                <a:gd name="T33" fmla="*/ 3 h 2662"/>
                <a:gd name="T34" fmla="*/ 15 w 1743"/>
                <a:gd name="T35" fmla="*/ 0 h 2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3" h="2662">
                  <a:moveTo>
                    <a:pt x="76" y="2580"/>
                  </a:moveTo>
                  <a:cubicBezTo>
                    <a:pt x="114" y="2631"/>
                    <a:pt x="164" y="2662"/>
                    <a:pt x="219" y="2662"/>
                  </a:cubicBezTo>
                  <a:cubicBezTo>
                    <a:pt x="1659" y="2662"/>
                    <a:pt x="1659" y="2662"/>
                    <a:pt x="1659" y="2662"/>
                  </a:cubicBezTo>
                  <a:cubicBezTo>
                    <a:pt x="1689" y="2662"/>
                    <a:pt x="1717" y="2653"/>
                    <a:pt x="1743" y="2637"/>
                  </a:cubicBezTo>
                  <a:cubicBezTo>
                    <a:pt x="1743" y="2637"/>
                    <a:pt x="1742" y="2637"/>
                    <a:pt x="1742" y="2637"/>
                  </a:cubicBezTo>
                  <a:cubicBezTo>
                    <a:pt x="1717" y="2653"/>
                    <a:pt x="1689" y="2661"/>
                    <a:pt x="1660" y="2661"/>
                  </a:cubicBezTo>
                  <a:cubicBezTo>
                    <a:pt x="220" y="2661"/>
                    <a:pt x="220" y="2661"/>
                    <a:pt x="220" y="2661"/>
                  </a:cubicBezTo>
                  <a:cubicBezTo>
                    <a:pt x="169" y="2661"/>
                    <a:pt x="122" y="2634"/>
                    <a:pt x="84" y="2588"/>
                  </a:cubicBezTo>
                  <a:cubicBezTo>
                    <a:pt x="81" y="2586"/>
                    <a:pt x="79" y="2583"/>
                    <a:pt x="76" y="2580"/>
                  </a:cubicBezTo>
                  <a:moveTo>
                    <a:pt x="15" y="0"/>
                  </a:moveTo>
                  <a:cubicBezTo>
                    <a:pt x="6" y="37"/>
                    <a:pt x="0" y="78"/>
                    <a:pt x="0" y="121"/>
                  </a:cubicBezTo>
                  <a:cubicBezTo>
                    <a:pt x="0" y="2327"/>
                    <a:pt x="0" y="2327"/>
                    <a:pt x="0" y="2327"/>
                  </a:cubicBezTo>
                  <a:cubicBezTo>
                    <a:pt x="0" y="2372"/>
                    <a:pt x="6" y="2415"/>
                    <a:pt x="17" y="2454"/>
                  </a:cubicBezTo>
                  <a:cubicBezTo>
                    <a:pt x="16" y="2451"/>
                    <a:pt x="16" y="2448"/>
                    <a:pt x="16" y="2445"/>
                  </a:cubicBezTo>
                  <a:cubicBezTo>
                    <a:pt x="7" y="2408"/>
                    <a:pt x="1" y="2368"/>
                    <a:pt x="1" y="2326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79"/>
                    <a:pt x="6" y="39"/>
                    <a:pt x="15" y="3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3" name="Freeform 68">
              <a:extLst>
                <a:ext uri="{FF2B5EF4-FFF2-40B4-BE49-F238E27FC236}">
                  <a16:creationId xmlns:a16="http://schemas.microsoft.com/office/drawing/2014/main" id="{0D74C031-D7B1-469D-ACA1-CB2D6BB8A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8" y="1671"/>
              <a:ext cx="1567" cy="2393"/>
            </a:xfrm>
            <a:custGeom>
              <a:avLst/>
              <a:gdLst>
                <a:gd name="T0" fmla="*/ 83 w 1741"/>
                <a:gd name="T1" fmla="*/ 2585 h 2658"/>
                <a:gd name="T2" fmla="*/ 219 w 1741"/>
                <a:gd name="T3" fmla="*/ 2658 h 2658"/>
                <a:gd name="T4" fmla="*/ 1659 w 1741"/>
                <a:gd name="T5" fmla="*/ 2658 h 2658"/>
                <a:gd name="T6" fmla="*/ 1741 w 1741"/>
                <a:gd name="T7" fmla="*/ 2634 h 2658"/>
                <a:gd name="T8" fmla="*/ 1740 w 1741"/>
                <a:gd name="T9" fmla="*/ 2634 h 2658"/>
                <a:gd name="T10" fmla="*/ 1661 w 1741"/>
                <a:gd name="T11" fmla="*/ 2657 h 2658"/>
                <a:gd name="T12" fmla="*/ 220 w 1741"/>
                <a:gd name="T13" fmla="*/ 2657 h 2658"/>
                <a:gd name="T14" fmla="*/ 92 w 1741"/>
                <a:gd name="T15" fmla="*/ 2593 h 2658"/>
                <a:gd name="T16" fmla="*/ 83 w 1741"/>
                <a:gd name="T17" fmla="*/ 2585 h 2658"/>
                <a:gd name="T18" fmla="*/ 14 w 1741"/>
                <a:gd name="T19" fmla="*/ 0 h 2658"/>
                <a:gd name="T20" fmla="*/ 0 w 1741"/>
                <a:gd name="T21" fmla="*/ 117 h 2658"/>
                <a:gd name="T22" fmla="*/ 0 w 1741"/>
                <a:gd name="T23" fmla="*/ 2323 h 2658"/>
                <a:gd name="T24" fmla="*/ 15 w 1741"/>
                <a:gd name="T25" fmla="*/ 2442 h 2658"/>
                <a:gd name="T26" fmla="*/ 14 w 1741"/>
                <a:gd name="T27" fmla="*/ 2435 h 2658"/>
                <a:gd name="T28" fmla="*/ 2 w 1741"/>
                <a:gd name="T29" fmla="*/ 2322 h 2658"/>
                <a:gd name="T30" fmla="*/ 2 w 1741"/>
                <a:gd name="T31" fmla="*/ 116 h 2658"/>
                <a:gd name="T32" fmla="*/ 14 w 1741"/>
                <a:gd name="T33" fmla="*/ 3 h 2658"/>
                <a:gd name="T34" fmla="*/ 14 w 1741"/>
                <a:gd name="T35" fmla="*/ 0 h 2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1" h="2658">
                  <a:moveTo>
                    <a:pt x="83" y="2585"/>
                  </a:moveTo>
                  <a:cubicBezTo>
                    <a:pt x="121" y="2631"/>
                    <a:pt x="168" y="2658"/>
                    <a:pt x="219" y="2658"/>
                  </a:cubicBezTo>
                  <a:cubicBezTo>
                    <a:pt x="1659" y="2658"/>
                    <a:pt x="1659" y="2658"/>
                    <a:pt x="1659" y="2658"/>
                  </a:cubicBezTo>
                  <a:cubicBezTo>
                    <a:pt x="1688" y="2658"/>
                    <a:pt x="1716" y="2650"/>
                    <a:pt x="1741" y="2634"/>
                  </a:cubicBezTo>
                  <a:cubicBezTo>
                    <a:pt x="1740" y="2634"/>
                    <a:pt x="1740" y="2634"/>
                    <a:pt x="1740" y="2634"/>
                  </a:cubicBezTo>
                  <a:cubicBezTo>
                    <a:pt x="1715" y="2649"/>
                    <a:pt x="1688" y="2657"/>
                    <a:pt x="1661" y="2657"/>
                  </a:cubicBezTo>
                  <a:cubicBezTo>
                    <a:pt x="220" y="2657"/>
                    <a:pt x="220" y="2657"/>
                    <a:pt x="220" y="2657"/>
                  </a:cubicBezTo>
                  <a:cubicBezTo>
                    <a:pt x="172" y="2657"/>
                    <a:pt x="128" y="2633"/>
                    <a:pt x="92" y="2593"/>
                  </a:cubicBezTo>
                  <a:cubicBezTo>
                    <a:pt x="89" y="2590"/>
                    <a:pt x="86" y="2588"/>
                    <a:pt x="83" y="2585"/>
                  </a:cubicBezTo>
                  <a:moveTo>
                    <a:pt x="14" y="0"/>
                  </a:moveTo>
                  <a:cubicBezTo>
                    <a:pt x="5" y="36"/>
                    <a:pt x="0" y="76"/>
                    <a:pt x="0" y="117"/>
                  </a:cubicBezTo>
                  <a:cubicBezTo>
                    <a:pt x="0" y="2323"/>
                    <a:pt x="0" y="2323"/>
                    <a:pt x="0" y="2323"/>
                  </a:cubicBezTo>
                  <a:cubicBezTo>
                    <a:pt x="0" y="2365"/>
                    <a:pt x="6" y="2405"/>
                    <a:pt x="15" y="2442"/>
                  </a:cubicBezTo>
                  <a:cubicBezTo>
                    <a:pt x="15" y="2440"/>
                    <a:pt x="15" y="2438"/>
                    <a:pt x="14" y="2435"/>
                  </a:cubicBezTo>
                  <a:cubicBezTo>
                    <a:pt x="6" y="2400"/>
                    <a:pt x="2" y="2362"/>
                    <a:pt x="2" y="2322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76"/>
                    <a:pt x="6" y="39"/>
                    <a:pt x="14" y="3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4" name="Freeform 69">
              <a:extLst>
                <a:ext uri="{FF2B5EF4-FFF2-40B4-BE49-F238E27FC236}">
                  <a16:creationId xmlns:a16="http://schemas.microsoft.com/office/drawing/2014/main" id="{69575E33-62B4-4910-BDDA-8D7393187C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0" y="1674"/>
              <a:ext cx="1564" cy="2389"/>
            </a:xfrm>
            <a:custGeom>
              <a:avLst/>
              <a:gdLst>
                <a:gd name="T0" fmla="*/ 90 w 1738"/>
                <a:gd name="T1" fmla="*/ 2590 h 2654"/>
                <a:gd name="T2" fmla="*/ 218 w 1738"/>
                <a:gd name="T3" fmla="*/ 2654 h 2654"/>
                <a:gd name="T4" fmla="*/ 1659 w 1738"/>
                <a:gd name="T5" fmla="*/ 2654 h 2654"/>
                <a:gd name="T6" fmla="*/ 1738 w 1738"/>
                <a:gd name="T7" fmla="*/ 2631 h 2654"/>
                <a:gd name="T8" fmla="*/ 1736 w 1738"/>
                <a:gd name="T9" fmla="*/ 2632 h 2654"/>
                <a:gd name="T10" fmla="*/ 1660 w 1738"/>
                <a:gd name="T11" fmla="*/ 2653 h 2654"/>
                <a:gd name="T12" fmla="*/ 219 w 1738"/>
                <a:gd name="T13" fmla="*/ 2653 h 2654"/>
                <a:gd name="T14" fmla="*/ 98 w 1738"/>
                <a:gd name="T15" fmla="*/ 2597 h 2654"/>
                <a:gd name="T16" fmla="*/ 90 w 1738"/>
                <a:gd name="T17" fmla="*/ 2590 h 2654"/>
                <a:gd name="T18" fmla="*/ 12 w 1738"/>
                <a:gd name="T19" fmla="*/ 0 h 2654"/>
                <a:gd name="T20" fmla="*/ 0 w 1738"/>
                <a:gd name="T21" fmla="*/ 113 h 2654"/>
                <a:gd name="T22" fmla="*/ 0 w 1738"/>
                <a:gd name="T23" fmla="*/ 2319 h 2654"/>
                <a:gd name="T24" fmla="*/ 12 w 1738"/>
                <a:gd name="T25" fmla="*/ 2432 h 2654"/>
                <a:gd name="T26" fmla="*/ 12 w 1738"/>
                <a:gd name="T27" fmla="*/ 2426 h 2654"/>
                <a:gd name="T28" fmla="*/ 1 w 1738"/>
                <a:gd name="T29" fmla="*/ 2318 h 2654"/>
                <a:gd name="T30" fmla="*/ 1 w 1738"/>
                <a:gd name="T31" fmla="*/ 112 h 2654"/>
                <a:gd name="T32" fmla="*/ 12 w 1738"/>
                <a:gd name="T33" fmla="*/ 4 h 2654"/>
                <a:gd name="T34" fmla="*/ 12 w 1738"/>
                <a:gd name="T35" fmla="*/ 0 h 2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8" h="2654">
                  <a:moveTo>
                    <a:pt x="90" y="2590"/>
                  </a:moveTo>
                  <a:cubicBezTo>
                    <a:pt x="126" y="2630"/>
                    <a:pt x="170" y="2654"/>
                    <a:pt x="218" y="2654"/>
                  </a:cubicBezTo>
                  <a:cubicBezTo>
                    <a:pt x="1659" y="2654"/>
                    <a:pt x="1659" y="2654"/>
                    <a:pt x="1659" y="2654"/>
                  </a:cubicBezTo>
                  <a:cubicBezTo>
                    <a:pt x="1686" y="2654"/>
                    <a:pt x="1713" y="2646"/>
                    <a:pt x="1738" y="2631"/>
                  </a:cubicBezTo>
                  <a:cubicBezTo>
                    <a:pt x="1737" y="2632"/>
                    <a:pt x="1737" y="2632"/>
                    <a:pt x="1736" y="2632"/>
                  </a:cubicBezTo>
                  <a:cubicBezTo>
                    <a:pt x="1712" y="2646"/>
                    <a:pt x="1686" y="2653"/>
                    <a:pt x="1660" y="2653"/>
                  </a:cubicBezTo>
                  <a:cubicBezTo>
                    <a:pt x="219" y="2653"/>
                    <a:pt x="219" y="2653"/>
                    <a:pt x="219" y="2653"/>
                  </a:cubicBezTo>
                  <a:cubicBezTo>
                    <a:pt x="175" y="2653"/>
                    <a:pt x="133" y="2632"/>
                    <a:pt x="98" y="2597"/>
                  </a:cubicBezTo>
                  <a:cubicBezTo>
                    <a:pt x="95" y="2594"/>
                    <a:pt x="92" y="2592"/>
                    <a:pt x="90" y="2590"/>
                  </a:cubicBezTo>
                  <a:moveTo>
                    <a:pt x="12" y="0"/>
                  </a:moveTo>
                  <a:cubicBezTo>
                    <a:pt x="4" y="36"/>
                    <a:pt x="0" y="73"/>
                    <a:pt x="0" y="113"/>
                  </a:cubicBezTo>
                  <a:cubicBezTo>
                    <a:pt x="0" y="2319"/>
                    <a:pt x="0" y="2319"/>
                    <a:pt x="0" y="2319"/>
                  </a:cubicBezTo>
                  <a:cubicBezTo>
                    <a:pt x="0" y="2359"/>
                    <a:pt x="4" y="2397"/>
                    <a:pt x="12" y="2432"/>
                  </a:cubicBezTo>
                  <a:cubicBezTo>
                    <a:pt x="12" y="2430"/>
                    <a:pt x="12" y="2428"/>
                    <a:pt x="12" y="2426"/>
                  </a:cubicBezTo>
                  <a:cubicBezTo>
                    <a:pt x="5" y="2392"/>
                    <a:pt x="1" y="2356"/>
                    <a:pt x="1" y="2318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74"/>
                    <a:pt x="5" y="38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5" name="Freeform 70">
              <a:extLst>
                <a:ext uri="{FF2B5EF4-FFF2-40B4-BE49-F238E27FC236}">
                  <a16:creationId xmlns:a16="http://schemas.microsoft.com/office/drawing/2014/main" id="{592DC7E7-1287-4BB7-A8EA-BEA1C13A2F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1" y="1678"/>
              <a:ext cx="1561" cy="2384"/>
            </a:xfrm>
            <a:custGeom>
              <a:avLst/>
              <a:gdLst>
                <a:gd name="T0" fmla="*/ 97 w 1735"/>
                <a:gd name="T1" fmla="*/ 2593 h 2649"/>
                <a:gd name="T2" fmla="*/ 218 w 1735"/>
                <a:gd name="T3" fmla="*/ 2649 h 2649"/>
                <a:gd name="T4" fmla="*/ 1659 w 1735"/>
                <a:gd name="T5" fmla="*/ 2649 h 2649"/>
                <a:gd name="T6" fmla="*/ 1735 w 1735"/>
                <a:gd name="T7" fmla="*/ 2628 h 2649"/>
                <a:gd name="T8" fmla="*/ 1733 w 1735"/>
                <a:gd name="T9" fmla="*/ 2628 h 2649"/>
                <a:gd name="T10" fmla="*/ 1660 w 1735"/>
                <a:gd name="T11" fmla="*/ 2648 h 2649"/>
                <a:gd name="T12" fmla="*/ 219 w 1735"/>
                <a:gd name="T13" fmla="*/ 2648 h 2649"/>
                <a:gd name="T14" fmla="*/ 105 w 1735"/>
                <a:gd name="T15" fmla="*/ 2599 h 2649"/>
                <a:gd name="T16" fmla="*/ 97 w 1735"/>
                <a:gd name="T17" fmla="*/ 2593 h 2649"/>
                <a:gd name="T18" fmla="*/ 11 w 1735"/>
                <a:gd name="T19" fmla="*/ 0 h 2649"/>
                <a:gd name="T20" fmla="*/ 0 w 1735"/>
                <a:gd name="T21" fmla="*/ 108 h 2649"/>
                <a:gd name="T22" fmla="*/ 0 w 1735"/>
                <a:gd name="T23" fmla="*/ 2314 h 2649"/>
                <a:gd name="T24" fmla="*/ 11 w 1735"/>
                <a:gd name="T25" fmla="*/ 2422 h 2649"/>
                <a:gd name="T26" fmla="*/ 11 w 1735"/>
                <a:gd name="T27" fmla="*/ 2419 h 2649"/>
                <a:gd name="T28" fmla="*/ 11 w 1735"/>
                <a:gd name="T29" fmla="*/ 2416 h 2649"/>
                <a:gd name="T30" fmla="*/ 1 w 1735"/>
                <a:gd name="T31" fmla="*/ 2313 h 2649"/>
                <a:gd name="T32" fmla="*/ 1 w 1735"/>
                <a:gd name="T33" fmla="*/ 107 h 2649"/>
                <a:gd name="T34" fmla="*/ 11 w 1735"/>
                <a:gd name="T35" fmla="*/ 4 h 2649"/>
                <a:gd name="T36" fmla="*/ 11 w 1735"/>
                <a:gd name="T37" fmla="*/ 0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35" h="2649">
                  <a:moveTo>
                    <a:pt x="97" y="2593"/>
                  </a:moveTo>
                  <a:cubicBezTo>
                    <a:pt x="132" y="2628"/>
                    <a:pt x="174" y="2649"/>
                    <a:pt x="218" y="2649"/>
                  </a:cubicBezTo>
                  <a:cubicBezTo>
                    <a:pt x="1659" y="2649"/>
                    <a:pt x="1659" y="2649"/>
                    <a:pt x="1659" y="2649"/>
                  </a:cubicBezTo>
                  <a:cubicBezTo>
                    <a:pt x="1685" y="2649"/>
                    <a:pt x="1711" y="2642"/>
                    <a:pt x="1735" y="2628"/>
                  </a:cubicBezTo>
                  <a:cubicBezTo>
                    <a:pt x="1734" y="2628"/>
                    <a:pt x="1734" y="2628"/>
                    <a:pt x="1733" y="2628"/>
                  </a:cubicBezTo>
                  <a:cubicBezTo>
                    <a:pt x="1710" y="2641"/>
                    <a:pt x="1686" y="2648"/>
                    <a:pt x="1660" y="2648"/>
                  </a:cubicBezTo>
                  <a:cubicBezTo>
                    <a:pt x="219" y="2648"/>
                    <a:pt x="219" y="2648"/>
                    <a:pt x="219" y="2648"/>
                  </a:cubicBezTo>
                  <a:cubicBezTo>
                    <a:pt x="178" y="2648"/>
                    <a:pt x="139" y="2630"/>
                    <a:pt x="105" y="2599"/>
                  </a:cubicBezTo>
                  <a:cubicBezTo>
                    <a:pt x="103" y="2597"/>
                    <a:pt x="100" y="2595"/>
                    <a:pt x="97" y="2593"/>
                  </a:cubicBezTo>
                  <a:moveTo>
                    <a:pt x="11" y="0"/>
                  </a:moveTo>
                  <a:cubicBezTo>
                    <a:pt x="4" y="34"/>
                    <a:pt x="0" y="70"/>
                    <a:pt x="0" y="108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0" y="2352"/>
                    <a:pt x="4" y="2388"/>
                    <a:pt x="11" y="2422"/>
                  </a:cubicBezTo>
                  <a:cubicBezTo>
                    <a:pt x="11" y="2421"/>
                    <a:pt x="11" y="2420"/>
                    <a:pt x="11" y="2419"/>
                  </a:cubicBezTo>
                  <a:cubicBezTo>
                    <a:pt x="11" y="2416"/>
                    <a:pt x="11" y="2416"/>
                    <a:pt x="11" y="2416"/>
                  </a:cubicBezTo>
                  <a:cubicBezTo>
                    <a:pt x="4" y="2383"/>
                    <a:pt x="1" y="2349"/>
                    <a:pt x="1" y="2313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71"/>
                    <a:pt x="4" y="3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6" name="Freeform 71">
              <a:extLst>
                <a:ext uri="{FF2B5EF4-FFF2-40B4-BE49-F238E27FC236}">
                  <a16:creationId xmlns:a16="http://schemas.microsoft.com/office/drawing/2014/main" id="{BE4EB01F-84F6-4E97-BAB4-C275C1FDCF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2" y="1681"/>
              <a:ext cx="1558" cy="2380"/>
            </a:xfrm>
            <a:custGeom>
              <a:avLst/>
              <a:gdLst>
                <a:gd name="T0" fmla="*/ 104 w 1732"/>
                <a:gd name="T1" fmla="*/ 2595 h 2644"/>
                <a:gd name="T2" fmla="*/ 218 w 1732"/>
                <a:gd name="T3" fmla="*/ 2644 h 2644"/>
                <a:gd name="T4" fmla="*/ 1659 w 1732"/>
                <a:gd name="T5" fmla="*/ 2644 h 2644"/>
                <a:gd name="T6" fmla="*/ 1732 w 1732"/>
                <a:gd name="T7" fmla="*/ 2624 h 2644"/>
                <a:gd name="T8" fmla="*/ 1730 w 1732"/>
                <a:gd name="T9" fmla="*/ 2625 h 2644"/>
                <a:gd name="T10" fmla="*/ 1660 w 1732"/>
                <a:gd name="T11" fmla="*/ 2643 h 2644"/>
                <a:gd name="T12" fmla="*/ 220 w 1732"/>
                <a:gd name="T13" fmla="*/ 2643 h 2644"/>
                <a:gd name="T14" fmla="*/ 113 w 1732"/>
                <a:gd name="T15" fmla="*/ 2600 h 2644"/>
                <a:gd name="T16" fmla="*/ 104 w 1732"/>
                <a:gd name="T17" fmla="*/ 2595 h 2644"/>
                <a:gd name="T18" fmla="*/ 10 w 1732"/>
                <a:gd name="T19" fmla="*/ 0 h 2644"/>
                <a:gd name="T20" fmla="*/ 0 w 1732"/>
                <a:gd name="T21" fmla="*/ 103 h 2644"/>
                <a:gd name="T22" fmla="*/ 0 w 1732"/>
                <a:gd name="T23" fmla="*/ 2309 h 2644"/>
                <a:gd name="T24" fmla="*/ 10 w 1732"/>
                <a:gd name="T25" fmla="*/ 2412 h 2644"/>
                <a:gd name="T26" fmla="*/ 10 w 1732"/>
                <a:gd name="T27" fmla="*/ 2405 h 2644"/>
                <a:gd name="T28" fmla="*/ 1 w 1732"/>
                <a:gd name="T29" fmla="*/ 2308 h 2644"/>
                <a:gd name="T30" fmla="*/ 1 w 1732"/>
                <a:gd name="T31" fmla="*/ 102 h 2644"/>
                <a:gd name="T32" fmla="*/ 10 w 1732"/>
                <a:gd name="T33" fmla="*/ 4 h 2644"/>
                <a:gd name="T34" fmla="*/ 10 w 1732"/>
                <a:gd name="T35" fmla="*/ 0 h 2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2" h="2644">
                  <a:moveTo>
                    <a:pt x="104" y="2595"/>
                  </a:moveTo>
                  <a:cubicBezTo>
                    <a:pt x="138" y="2626"/>
                    <a:pt x="177" y="2644"/>
                    <a:pt x="218" y="2644"/>
                  </a:cubicBezTo>
                  <a:cubicBezTo>
                    <a:pt x="1659" y="2644"/>
                    <a:pt x="1659" y="2644"/>
                    <a:pt x="1659" y="2644"/>
                  </a:cubicBezTo>
                  <a:cubicBezTo>
                    <a:pt x="1685" y="2644"/>
                    <a:pt x="1709" y="2637"/>
                    <a:pt x="1732" y="2624"/>
                  </a:cubicBezTo>
                  <a:cubicBezTo>
                    <a:pt x="1732" y="2625"/>
                    <a:pt x="1731" y="2625"/>
                    <a:pt x="1730" y="2625"/>
                  </a:cubicBezTo>
                  <a:cubicBezTo>
                    <a:pt x="1708" y="2637"/>
                    <a:pt x="1684" y="2643"/>
                    <a:pt x="1660" y="2643"/>
                  </a:cubicBezTo>
                  <a:cubicBezTo>
                    <a:pt x="220" y="2643"/>
                    <a:pt x="220" y="2643"/>
                    <a:pt x="220" y="2643"/>
                  </a:cubicBezTo>
                  <a:cubicBezTo>
                    <a:pt x="181" y="2643"/>
                    <a:pt x="144" y="2627"/>
                    <a:pt x="113" y="2600"/>
                  </a:cubicBezTo>
                  <a:cubicBezTo>
                    <a:pt x="110" y="2599"/>
                    <a:pt x="107" y="2597"/>
                    <a:pt x="104" y="2595"/>
                  </a:cubicBezTo>
                  <a:moveTo>
                    <a:pt x="10" y="0"/>
                  </a:moveTo>
                  <a:cubicBezTo>
                    <a:pt x="3" y="32"/>
                    <a:pt x="0" y="67"/>
                    <a:pt x="0" y="103"/>
                  </a:cubicBezTo>
                  <a:cubicBezTo>
                    <a:pt x="0" y="2309"/>
                    <a:pt x="0" y="2309"/>
                    <a:pt x="0" y="2309"/>
                  </a:cubicBezTo>
                  <a:cubicBezTo>
                    <a:pt x="0" y="2345"/>
                    <a:pt x="3" y="2379"/>
                    <a:pt x="10" y="2412"/>
                  </a:cubicBezTo>
                  <a:cubicBezTo>
                    <a:pt x="10" y="2405"/>
                    <a:pt x="10" y="2405"/>
                    <a:pt x="10" y="2405"/>
                  </a:cubicBezTo>
                  <a:cubicBezTo>
                    <a:pt x="4" y="2374"/>
                    <a:pt x="1" y="2342"/>
                    <a:pt x="1" y="2308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68"/>
                    <a:pt x="4" y="35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7" name="Freeform 72">
              <a:extLst>
                <a:ext uri="{FF2B5EF4-FFF2-40B4-BE49-F238E27FC236}">
                  <a16:creationId xmlns:a16="http://schemas.microsoft.com/office/drawing/2014/main" id="{15534DDD-C655-40DD-B853-EC754482B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3" y="1685"/>
              <a:ext cx="1556" cy="2375"/>
            </a:xfrm>
            <a:custGeom>
              <a:avLst/>
              <a:gdLst>
                <a:gd name="T0" fmla="*/ 112 w 1729"/>
                <a:gd name="T1" fmla="*/ 2596 h 2639"/>
                <a:gd name="T2" fmla="*/ 219 w 1729"/>
                <a:gd name="T3" fmla="*/ 2639 h 2639"/>
                <a:gd name="T4" fmla="*/ 1659 w 1729"/>
                <a:gd name="T5" fmla="*/ 2639 h 2639"/>
                <a:gd name="T6" fmla="*/ 1729 w 1729"/>
                <a:gd name="T7" fmla="*/ 2621 h 2639"/>
                <a:gd name="T8" fmla="*/ 1727 w 1729"/>
                <a:gd name="T9" fmla="*/ 2622 h 2639"/>
                <a:gd name="T10" fmla="*/ 1660 w 1729"/>
                <a:gd name="T11" fmla="*/ 2638 h 2639"/>
                <a:gd name="T12" fmla="*/ 220 w 1729"/>
                <a:gd name="T13" fmla="*/ 2638 h 2639"/>
                <a:gd name="T14" fmla="*/ 121 w 1729"/>
                <a:gd name="T15" fmla="*/ 2601 h 2639"/>
                <a:gd name="T16" fmla="*/ 112 w 1729"/>
                <a:gd name="T17" fmla="*/ 2596 h 2639"/>
                <a:gd name="T18" fmla="*/ 9 w 1729"/>
                <a:gd name="T19" fmla="*/ 0 h 2639"/>
                <a:gd name="T20" fmla="*/ 0 w 1729"/>
                <a:gd name="T21" fmla="*/ 98 h 2639"/>
                <a:gd name="T22" fmla="*/ 0 w 1729"/>
                <a:gd name="T23" fmla="*/ 2304 h 2639"/>
                <a:gd name="T24" fmla="*/ 9 w 1729"/>
                <a:gd name="T25" fmla="*/ 2401 h 2639"/>
                <a:gd name="T26" fmla="*/ 9 w 1729"/>
                <a:gd name="T27" fmla="*/ 2395 h 2639"/>
                <a:gd name="T28" fmla="*/ 1 w 1729"/>
                <a:gd name="T29" fmla="*/ 2303 h 2639"/>
                <a:gd name="T30" fmla="*/ 1 w 1729"/>
                <a:gd name="T31" fmla="*/ 97 h 2639"/>
                <a:gd name="T32" fmla="*/ 9 w 1729"/>
                <a:gd name="T33" fmla="*/ 5 h 2639"/>
                <a:gd name="T34" fmla="*/ 9 w 1729"/>
                <a:gd name="T35" fmla="*/ 0 h 2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9" h="2639">
                  <a:moveTo>
                    <a:pt x="112" y="2596"/>
                  </a:moveTo>
                  <a:cubicBezTo>
                    <a:pt x="143" y="2623"/>
                    <a:pt x="180" y="2639"/>
                    <a:pt x="219" y="2639"/>
                  </a:cubicBezTo>
                  <a:cubicBezTo>
                    <a:pt x="1659" y="2639"/>
                    <a:pt x="1659" y="2639"/>
                    <a:pt x="1659" y="2639"/>
                  </a:cubicBezTo>
                  <a:cubicBezTo>
                    <a:pt x="1683" y="2639"/>
                    <a:pt x="1707" y="2633"/>
                    <a:pt x="1729" y="2621"/>
                  </a:cubicBezTo>
                  <a:cubicBezTo>
                    <a:pt x="1729" y="2621"/>
                    <a:pt x="1728" y="2621"/>
                    <a:pt x="1727" y="2622"/>
                  </a:cubicBezTo>
                  <a:cubicBezTo>
                    <a:pt x="1706" y="2632"/>
                    <a:pt x="1683" y="2638"/>
                    <a:pt x="1660" y="2638"/>
                  </a:cubicBezTo>
                  <a:cubicBezTo>
                    <a:pt x="220" y="2638"/>
                    <a:pt x="220" y="2638"/>
                    <a:pt x="220" y="2638"/>
                  </a:cubicBezTo>
                  <a:cubicBezTo>
                    <a:pt x="184" y="2638"/>
                    <a:pt x="150" y="2625"/>
                    <a:pt x="121" y="2601"/>
                  </a:cubicBezTo>
                  <a:cubicBezTo>
                    <a:pt x="118" y="2600"/>
                    <a:pt x="115" y="2598"/>
                    <a:pt x="112" y="2596"/>
                  </a:cubicBezTo>
                  <a:moveTo>
                    <a:pt x="9" y="0"/>
                  </a:moveTo>
                  <a:cubicBezTo>
                    <a:pt x="3" y="31"/>
                    <a:pt x="0" y="64"/>
                    <a:pt x="0" y="98"/>
                  </a:cubicBezTo>
                  <a:cubicBezTo>
                    <a:pt x="0" y="2304"/>
                    <a:pt x="0" y="2304"/>
                    <a:pt x="0" y="2304"/>
                  </a:cubicBezTo>
                  <a:cubicBezTo>
                    <a:pt x="0" y="2338"/>
                    <a:pt x="3" y="2370"/>
                    <a:pt x="9" y="2401"/>
                  </a:cubicBezTo>
                  <a:cubicBezTo>
                    <a:pt x="9" y="2395"/>
                    <a:pt x="9" y="2395"/>
                    <a:pt x="9" y="2395"/>
                  </a:cubicBezTo>
                  <a:cubicBezTo>
                    <a:pt x="4" y="2365"/>
                    <a:pt x="1" y="2335"/>
                    <a:pt x="1" y="2303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65"/>
                    <a:pt x="4" y="34"/>
                    <a:pt x="9" y="5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8" name="Freeform 73">
              <a:extLst>
                <a:ext uri="{FF2B5EF4-FFF2-40B4-BE49-F238E27FC236}">
                  <a16:creationId xmlns:a16="http://schemas.microsoft.com/office/drawing/2014/main" id="{28DD81E8-0C89-4D45-B2E7-26E480CCC8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3" y="1689"/>
              <a:ext cx="1554" cy="2370"/>
            </a:xfrm>
            <a:custGeom>
              <a:avLst/>
              <a:gdLst>
                <a:gd name="T0" fmla="*/ 120 w 1726"/>
                <a:gd name="T1" fmla="*/ 2596 h 2633"/>
                <a:gd name="T2" fmla="*/ 219 w 1726"/>
                <a:gd name="T3" fmla="*/ 2633 h 2633"/>
                <a:gd name="T4" fmla="*/ 1659 w 1726"/>
                <a:gd name="T5" fmla="*/ 2633 h 2633"/>
                <a:gd name="T6" fmla="*/ 1726 w 1726"/>
                <a:gd name="T7" fmla="*/ 2617 h 2633"/>
                <a:gd name="T8" fmla="*/ 1724 w 1726"/>
                <a:gd name="T9" fmla="*/ 2617 h 2633"/>
                <a:gd name="T10" fmla="*/ 1660 w 1726"/>
                <a:gd name="T11" fmla="*/ 2632 h 2633"/>
                <a:gd name="T12" fmla="*/ 220 w 1726"/>
                <a:gd name="T13" fmla="*/ 2632 h 2633"/>
                <a:gd name="T14" fmla="*/ 128 w 1726"/>
                <a:gd name="T15" fmla="*/ 2601 h 2633"/>
                <a:gd name="T16" fmla="*/ 120 w 1726"/>
                <a:gd name="T17" fmla="*/ 2596 h 2633"/>
                <a:gd name="T18" fmla="*/ 8 w 1726"/>
                <a:gd name="T19" fmla="*/ 0 h 2633"/>
                <a:gd name="T20" fmla="*/ 0 w 1726"/>
                <a:gd name="T21" fmla="*/ 92 h 2633"/>
                <a:gd name="T22" fmla="*/ 0 w 1726"/>
                <a:gd name="T23" fmla="*/ 2298 h 2633"/>
                <a:gd name="T24" fmla="*/ 8 w 1726"/>
                <a:gd name="T25" fmla="*/ 2390 h 2633"/>
                <a:gd name="T26" fmla="*/ 8 w 1726"/>
                <a:gd name="T27" fmla="*/ 2383 h 2633"/>
                <a:gd name="T28" fmla="*/ 1 w 1726"/>
                <a:gd name="T29" fmla="*/ 2297 h 2633"/>
                <a:gd name="T30" fmla="*/ 1 w 1726"/>
                <a:gd name="T31" fmla="*/ 91 h 2633"/>
                <a:gd name="T32" fmla="*/ 8 w 1726"/>
                <a:gd name="T33" fmla="*/ 5 h 2633"/>
                <a:gd name="T34" fmla="*/ 8 w 1726"/>
                <a:gd name="T35" fmla="*/ 0 h 2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6" h="2633">
                  <a:moveTo>
                    <a:pt x="120" y="2596"/>
                  </a:moveTo>
                  <a:cubicBezTo>
                    <a:pt x="149" y="2620"/>
                    <a:pt x="183" y="2633"/>
                    <a:pt x="219" y="2633"/>
                  </a:cubicBezTo>
                  <a:cubicBezTo>
                    <a:pt x="1659" y="2633"/>
                    <a:pt x="1659" y="2633"/>
                    <a:pt x="1659" y="2633"/>
                  </a:cubicBezTo>
                  <a:cubicBezTo>
                    <a:pt x="1682" y="2633"/>
                    <a:pt x="1705" y="2627"/>
                    <a:pt x="1726" y="2617"/>
                  </a:cubicBezTo>
                  <a:cubicBezTo>
                    <a:pt x="1725" y="2617"/>
                    <a:pt x="1725" y="2617"/>
                    <a:pt x="1724" y="2617"/>
                  </a:cubicBezTo>
                  <a:cubicBezTo>
                    <a:pt x="1704" y="2627"/>
                    <a:pt x="1682" y="2632"/>
                    <a:pt x="1660" y="2632"/>
                  </a:cubicBezTo>
                  <a:cubicBezTo>
                    <a:pt x="220" y="2632"/>
                    <a:pt x="220" y="2632"/>
                    <a:pt x="220" y="2632"/>
                  </a:cubicBezTo>
                  <a:cubicBezTo>
                    <a:pt x="187" y="2632"/>
                    <a:pt x="156" y="2621"/>
                    <a:pt x="128" y="2601"/>
                  </a:cubicBezTo>
                  <a:cubicBezTo>
                    <a:pt x="125" y="2600"/>
                    <a:pt x="122" y="2598"/>
                    <a:pt x="120" y="2596"/>
                  </a:cubicBezTo>
                  <a:moveTo>
                    <a:pt x="8" y="0"/>
                  </a:moveTo>
                  <a:cubicBezTo>
                    <a:pt x="3" y="29"/>
                    <a:pt x="0" y="60"/>
                    <a:pt x="0" y="92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0" y="2330"/>
                    <a:pt x="3" y="2360"/>
                    <a:pt x="8" y="2390"/>
                  </a:cubicBezTo>
                  <a:cubicBezTo>
                    <a:pt x="8" y="2383"/>
                    <a:pt x="8" y="2383"/>
                    <a:pt x="8" y="2383"/>
                  </a:cubicBezTo>
                  <a:cubicBezTo>
                    <a:pt x="4" y="2355"/>
                    <a:pt x="1" y="2326"/>
                    <a:pt x="1" y="2297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61"/>
                    <a:pt x="4" y="32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9" name="Freeform 74">
              <a:extLst>
                <a:ext uri="{FF2B5EF4-FFF2-40B4-BE49-F238E27FC236}">
                  <a16:creationId xmlns:a16="http://schemas.microsoft.com/office/drawing/2014/main" id="{9F666CB5-565E-44B2-AB34-F9E65A1030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4" y="1694"/>
              <a:ext cx="1551" cy="2364"/>
            </a:xfrm>
            <a:custGeom>
              <a:avLst/>
              <a:gdLst>
                <a:gd name="T0" fmla="*/ 127 w 1723"/>
                <a:gd name="T1" fmla="*/ 2596 h 2627"/>
                <a:gd name="T2" fmla="*/ 219 w 1723"/>
                <a:gd name="T3" fmla="*/ 2627 h 2627"/>
                <a:gd name="T4" fmla="*/ 1659 w 1723"/>
                <a:gd name="T5" fmla="*/ 2627 h 2627"/>
                <a:gd name="T6" fmla="*/ 1723 w 1723"/>
                <a:gd name="T7" fmla="*/ 2612 h 2627"/>
                <a:gd name="T8" fmla="*/ 1720 w 1723"/>
                <a:gd name="T9" fmla="*/ 2613 h 2627"/>
                <a:gd name="T10" fmla="*/ 1660 w 1723"/>
                <a:gd name="T11" fmla="*/ 2626 h 2627"/>
                <a:gd name="T12" fmla="*/ 220 w 1723"/>
                <a:gd name="T13" fmla="*/ 2626 h 2627"/>
                <a:gd name="T14" fmla="*/ 137 w 1723"/>
                <a:gd name="T15" fmla="*/ 2601 h 2627"/>
                <a:gd name="T16" fmla="*/ 127 w 1723"/>
                <a:gd name="T17" fmla="*/ 2596 h 2627"/>
                <a:gd name="T18" fmla="*/ 7 w 1723"/>
                <a:gd name="T19" fmla="*/ 0 h 2627"/>
                <a:gd name="T20" fmla="*/ 0 w 1723"/>
                <a:gd name="T21" fmla="*/ 86 h 2627"/>
                <a:gd name="T22" fmla="*/ 0 w 1723"/>
                <a:gd name="T23" fmla="*/ 2292 h 2627"/>
                <a:gd name="T24" fmla="*/ 7 w 1723"/>
                <a:gd name="T25" fmla="*/ 2378 h 2627"/>
                <a:gd name="T26" fmla="*/ 7 w 1723"/>
                <a:gd name="T27" fmla="*/ 2370 h 2627"/>
                <a:gd name="T28" fmla="*/ 1 w 1723"/>
                <a:gd name="T29" fmla="*/ 2291 h 2627"/>
                <a:gd name="T30" fmla="*/ 1 w 1723"/>
                <a:gd name="T31" fmla="*/ 85 h 2627"/>
                <a:gd name="T32" fmla="*/ 7 w 1723"/>
                <a:gd name="T33" fmla="*/ 5 h 2627"/>
                <a:gd name="T34" fmla="*/ 7 w 1723"/>
                <a:gd name="T35" fmla="*/ 0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3" h="2627">
                  <a:moveTo>
                    <a:pt x="127" y="2596"/>
                  </a:moveTo>
                  <a:cubicBezTo>
                    <a:pt x="155" y="2616"/>
                    <a:pt x="186" y="2627"/>
                    <a:pt x="219" y="2627"/>
                  </a:cubicBezTo>
                  <a:cubicBezTo>
                    <a:pt x="1659" y="2627"/>
                    <a:pt x="1659" y="2627"/>
                    <a:pt x="1659" y="2627"/>
                  </a:cubicBezTo>
                  <a:cubicBezTo>
                    <a:pt x="1681" y="2627"/>
                    <a:pt x="1703" y="2622"/>
                    <a:pt x="1723" y="2612"/>
                  </a:cubicBezTo>
                  <a:cubicBezTo>
                    <a:pt x="1722" y="2613"/>
                    <a:pt x="1721" y="2613"/>
                    <a:pt x="1720" y="2613"/>
                  </a:cubicBezTo>
                  <a:cubicBezTo>
                    <a:pt x="1701" y="2621"/>
                    <a:pt x="1681" y="2626"/>
                    <a:pt x="1660" y="2626"/>
                  </a:cubicBezTo>
                  <a:cubicBezTo>
                    <a:pt x="220" y="2626"/>
                    <a:pt x="220" y="2626"/>
                    <a:pt x="220" y="2626"/>
                  </a:cubicBezTo>
                  <a:cubicBezTo>
                    <a:pt x="190" y="2626"/>
                    <a:pt x="162" y="2617"/>
                    <a:pt x="137" y="2601"/>
                  </a:cubicBezTo>
                  <a:cubicBezTo>
                    <a:pt x="134" y="2599"/>
                    <a:pt x="130" y="2598"/>
                    <a:pt x="127" y="2596"/>
                  </a:cubicBezTo>
                  <a:moveTo>
                    <a:pt x="7" y="0"/>
                  </a:moveTo>
                  <a:cubicBezTo>
                    <a:pt x="3" y="27"/>
                    <a:pt x="0" y="56"/>
                    <a:pt x="0" y="86"/>
                  </a:cubicBezTo>
                  <a:cubicBezTo>
                    <a:pt x="0" y="2292"/>
                    <a:pt x="0" y="2292"/>
                    <a:pt x="0" y="2292"/>
                  </a:cubicBezTo>
                  <a:cubicBezTo>
                    <a:pt x="0" y="2321"/>
                    <a:pt x="3" y="2350"/>
                    <a:pt x="7" y="2378"/>
                  </a:cubicBezTo>
                  <a:cubicBezTo>
                    <a:pt x="7" y="2370"/>
                    <a:pt x="7" y="2370"/>
                    <a:pt x="7" y="2370"/>
                  </a:cubicBezTo>
                  <a:cubicBezTo>
                    <a:pt x="3" y="2345"/>
                    <a:pt x="1" y="2318"/>
                    <a:pt x="1" y="2291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57"/>
                    <a:pt x="3" y="31"/>
                    <a:pt x="7" y="5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0" name="Freeform 75">
              <a:extLst>
                <a:ext uri="{FF2B5EF4-FFF2-40B4-BE49-F238E27FC236}">
                  <a16:creationId xmlns:a16="http://schemas.microsoft.com/office/drawing/2014/main" id="{2E8B8A10-99B9-452C-A51B-16059DEDE3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5" y="1698"/>
              <a:ext cx="1547" cy="2359"/>
            </a:xfrm>
            <a:custGeom>
              <a:avLst/>
              <a:gdLst>
                <a:gd name="T0" fmla="*/ 136 w 1719"/>
                <a:gd name="T1" fmla="*/ 2596 h 2621"/>
                <a:gd name="T2" fmla="*/ 219 w 1719"/>
                <a:gd name="T3" fmla="*/ 2621 h 2621"/>
                <a:gd name="T4" fmla="*/ 1659 w 1719"/>
                <a:gd name="T5" fmla="*/ 2621 h 2621"/>
                <a:gd name="T6" fmla="*/ 1719 w 1719"/>
                <a:gd name="T7" fmla="*/ 2608 h 2621"/>
                <a:gd name="T8" fmla="*/ 1715 w 1719"/>
                <a:gd name="T9" fmla="*/ 2609 h 2621"/>
                <a:gd name="T10" fmla="*/ 1660 w 1719"/>
                <a:gd name="T11" fmla="*/ 2620 h 2621"/>
                <a:gd name="T12" fmla="*/ 220 w 1719"/>
                <a:gd name="T13" fmla="*/ 2620 h 2621"/>
                <a:gd name="T14" fmla="*/ 145 w 1719"/>
                <a:gd name="T15" fmla="*/ 2600 h 2621"/>
                <a:gd name="T16" fmla="*/ 136 w 1719"/>
                <a:gd name="T17" fmla="*/ 2596 h 2621"/>
                <a:gd name="T18" fmla="*/ 6 w 1719"/>
                <a:gd name="T19" fmla="*/ 0 h 2621"/>
                <a:gd name="T20" fmla="*/ 0 w 1719"/>
                <a:gd name="T21" fmla="*/ 80 h 2621"/>
                <a:gd name="T22" fmla="*/ 0 w 1719"/>
                <a:gd name="T23" fmla="*/ 2286 h 2621"/>
                <a:gd name="T24" fmla="*/ 6 w 1719"/>
                <a:gd name="T25" fmla="*/ 2365 h 2621"/>
                <a:gd name="T26" fmla="*/ 6 w 1719"/>
                <a:gd name="T27" fmla="*/ 2357 h 2621"/>
                <a:gd name="T28" fmla="*/ 1 w 1719"/>
                <a:gd name="T29" fmla="*/ 2285 h 2621"/>
                <a:gd name="T30" fmla="*/ 1 w 1719"/>
                <a:gd name="T31" fmla="*/ 79 h 2621"/>
                <a:gd name="T32" fmla="*/ 6 w 1719"/>
                <a:gd name="T33" fmla="*/ 7 h 2621"/>
                <a:gd name="T34" fmla="*/ 6 w 1719"/>
                <a:gd name="T35" fmla="*/ 0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9" h="2621">
                  <a:moveTo>
                    <a:pt x="136" y="2596"/>
                  </a:moveTo>
                  <a:cubicBezTo>
                    <a:pt x="161" y="2612"/>
                    <a:pt x="189" y="2621"/>
                    <a:pt x="219" y="2621"/>
                  </a:cubicBezTo>
                  <a:cubicBezTo>
                    <a:pt x="1659" y="2621"/>
                    <a:pt x="1659" y="2621"/>
                    <a:pt x="1659" y="2621"/>
                  </a:cubicBezTo>
                  <a:cubicBezTo>
                    <a:pt x="1680" y="2621"/>
                    <a:pt x="1700" y="2616"/>
                    <a:pt x="1719" y="2608"/>
                  </a:cubicBezTo>
                  <a:cubicBezTo>
                    <a:pt x="1718" y="2608"/>
                    <a:pt x="1717" y="2609"/>
                    <a:pt x="1715" y="2609"/>
                  </a:cubicBezTo>
                  <a:cubicBezTo>
                    <a:pt x="1698" y="2616"/>
                    <a:pt x="1679" y="2620"/>
                    <a:pt x="1660" y="2620"/>
                  </a:cubicBezTo>
                  <a:cubicBezTo>
                    <a:pt x="220" y="2620"/>
                    <a:pt x="220" y="2620"/>
                    <a:pt x="220" y="2620"/>
                  </a:cubicBezTo>
                  <a:cubicBezTo>
                    <a:pt x="194" y="2620"/>
                    <a:pt x="169" y="2613"/>
                    <a:pt x="145" y="2600"/>
                  </a:cubicBezTo>
                  <a:cubicBezTo>
                    <a:pt x="142" y="2598"/>
                    <a:pt x="139" y="2597"/>
                    <a:pt x="136" y="2596"/>
                  </a:cubicBezTo>
                  <a:moveTo>
                    <a:pt x="6" y="0"/>
                  </a:moveTo>
                  <a:cubicBezTo>
                    <a:pt x="2" y="26"/>
                    <a:pt x="0" y="52"/>
                    <a:pt x="0" y="80"/>
                  </a:cubicBezTo>
                  <a:cubicBezTo>
                    <a:pt x="0" y="2286"/>
                    <a:pt x="0" y="2286"/>
                    <a:pt x="0" y="2286"/>
                  </a:cubicBezTo>
                  <a:cubicBezTo>
                    <a:pt x="0" y="2313"/>
                    <a:pt x="2" y="2340"/>
                    <a:pt x="6" y="2365"/>
                  </a:cubicBezTo>
                  <a:cubicBezTo>
                    <a:pt x="6" y="2357"/>
                    <a:pt x="6" y="2357"/>
                    <a:pt x="6" y="2357"/>
                  </a:cubicBezTo>
                  <a:cubicBezTo>
                    <a:pt x="3" y="2334"/>
                    <a:pt x="1" y="2309"/>
                    <a:pt x="1" y="2285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54"/>
                    <a:pt x="3" y="30"/>
                    <a:pt x="6" y="7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1" name="Freeform 76">
              <a:extLst>
                <a:ext uri="{FF2B5EF4-FFF2-40B4-BE49-F238E27FC236}">
                  <a16:creationId xmlns:a16="http://schemas.microsoft.com/office/drawing/2014/main" id="{BFD45A8F-04EB-411B-B548-F8011B634D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6" y="1705"/>
              <a:ext cx="1543" cy="2351"/>
            </a:xfrm>
            <a:custGeom>
              <a:avLst/>
              <a:gdLst>
                <a:gd name="T0" fmla="*/ 144 w 1714"/>
                <a:gd name="T1" fmla="*/ 2593 h 2613"/>
                <a:gd name="T2" fmla="*/ 219 w 1714"/>
                <a:gd name="T3" fmla="*/ 2613 h 2613"/>
                <a:gd name="T4" fmla="*/ 1659 w 1714"/>
                <a:gd name="T5" fmla="*/ 2613 h 2613"/>
                <a:gd name="T6" fmla="*/ 1714 w 1714"/>
                <a:gd name="T7" fmla="*/ 2602 h 2613"/>
                <a:gd name="T8" fmla="*/ 1710 w 1714"/>
                <a:gd name="T9" fmla="*/ 2603 h 2613"/>
                <a:gd name="T10" fmla="*/ 1660 w 1714"/>
                <a:gd name="T11" fmla="*/ 2612 h 2613"/>
                <a:gd name="T12" fmla="*/ 220 w 1714"/>
                <a:gd name="T13" fmla="*/ 2612 h 2613"/>
                <a:gd name="T14" fmla="*/ 155 w 1714"/>
                <a:gd name="T15" fmla="*/ 2596 h 2613"/>
                <a:gd name="T16" fmla="*/ 144 w 1714"/>
                <a:gd name="T17" fmla="*/ 2593 h 2613"/>
                <a:gd name="T18" fmla="*/ 5 w 1714"/>
                <a:gd name="T19" fmla="*/ 0 h 2613"/>
                <a:gd name="T20" fmla="*/ 0 w 1714"/>
                <a:gd name="T21" fmla="*/ 72 h 2613"/>
                <a:gd name="T22" fmla="*/ 0 w 1714"/>
                <a:gd name="T23" fmla="*/ 2278 h 2613"/>
                <a:gd name="T24" fmla="*/ 5 w 1714"/>
                <a:gd name="T25" fmla="*/ 2350 h 2613"/>
                <a:gd name="T26" fmla="*/ 5 w 1714"/>
                <a:gd name="T27" fmla="*/ 2341 h 2613"/>
                <a:gd name="T28" fmla="*/ 1 w 1714"/>
                <a:gd name="T29" fmla="*/ 2277 h 2613"/>
                <a:gd name="T30" fmla="*/ 1 w 1714"/>
                <a:gd name="T31" fmla="*/ 71 h 2613"/>
                <a:gd name="T32" fmla="*/ 5 w 1714"/>
                <a:gd name="T33" fmla="*/ 6 h 2613"/>
                <a:gd name="T34" fmla="*/ 5 w 1714"/>
                <a:gd name="T35" fmla="*/ 0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4" h="2613">
                  <a:moveTo>
                    <a:pt x="144" y="2593"/>
                  </a:moveTo>
                  <a:cubicBezTo>
                    <a:pt x="168" y="2606"/>
                    <a:pt x="193" y="2613"/>
                    <a:pt x="219" y="2613"/>
                  </a:cubicBezTo>
                  <a:cubicBezTo>
                    <a:pt x="1659" y="2613"/>
                    <a:pt x="1659" y="2613"/>
                    <a:pt x="1659" y="2613"/>
                  </a:cubicBezTo>
                  <a:cubicBezTo>
                    <a:pt x="1678" y="2613"/>
                    <a:pt x="1697" y="2609"/>
                    <a:pt x="1714" y="2602"/>
                  </a:cubicBezTo>
                  <a:cubicBezTo>
                    <a:pt x="1713" y="2602"/>
                    <a:pt x="1712" y="2603"/>
                    <a:pt x="1710" y="2603"/>
                  </a:cubicBezTo>
                  <a:cubicBezTo>
                    <a:pt x="1694" y="2609"/>
                    <a:pt x="1677" y="2612"/>
                    <a:pt x="1660" y="2612"/>
                  </a:cubicBezTo>
                  <a:cubicBezTo>
                    <a:pt x="220" y="2612"/>
                    <a:pt x="220" y="2612"/>
                    <a:pt x="220" y="2612"/>
                  </a:cubicBezTo>
                  <a:cubicBezTo>
                    <a:pt x="197" y="2612"/>
                    <a:pt x="175" y="2606"/>
                    <a:pt x="155" y="2596"/>
                  </a:cubicBezTo>
                  <a:cubicBezTo>
                    <a:pt x="151" y="2595"/>
                    <a:pt x="148" y="2594"/>
                    <a:pt x="144" y="2593"/>
                  </a:cubicBezTo>
                  <a:moveTo>
                    <a:pt x="5" y="0"/>
                  </a:moveTo>
                  <a:cubicBezTo>
                    <a:pt x="2" y="23"/>
                    <a:pt x="0" y="47"/>
                    <a:pt x="0" y="72"/>
                  </a:cubicBezTo>
                  <a:cubicBezTo>
                    <a:pt x="0" y="2278"/>
                    <a:pt x="0" y="2278"/>
                    <a:pt x="0" y="2278"/>
                  </a:cubicBezTo>
                  <a:cubicBezTo>
                    <a:pt x="0" y="2302"/>
                    <a:pt x="2" y="2327"/>
                    <a:pt x="5" y="2350"/>
                  </a:cubicBezTo>
                  <a:cubicBezTo>
                    <a:pt x="5" y="2341"/>
                    <a:pt x="5" y="2341"/>
                    <a:pt x="5" y="2341"/>
                  </a:cubicBezTo>
                  <a:cubicBezTo>
                    <a:pt x="3" y="2320"/>
                    <a:pt x="1" y="2299"/>
                    <a:pt x="1" y="2277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49"/>
                    <a:pt x="3" y="27"/>
                    <a:pt x="5" y="6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2" name="Freeform 77">
              <a:extLst>
                <a:ext uri="{FF2B5EF4-FFF2-40B4-BE49-F238E27FC236}">
                  <a16:creationId xmlns:a16="http://schemas.microsoft.com/office/drawing/2014/main" id="{8097885F-A057-4102-BA26-57BA7878B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7" y="1710"/>
              <a:ext cx="1538" cy="2345"/>
            </a:xfrm>
            <a:custGeom>
              <a:avLst/>
              <a:gdLst>
                <a:gd name="T0" fmla="*/ 154 w 1709"/>
                <a:gd name="T1" fmla="*/ 2590 h 2606"/>
                <a:gd name="T2" fmla="*/ 219 w 1709"/>
                <a:gd name="T3" fmla="*/ 2606 h 2606"/>
                <a:gd name="T4" fmla="*/ 1659 w 1709"/>
                <a:gd name="T5" fmla="*/ 2606 h 2606"/>
                <a:gd name="T6" fmla="*/ 1709 w 1709"/>
                <a:gd name="T7" fmla="*/ 2597 h 2606"/>
                <a:gd name="T8" fmla="*/ 1704 w 1709"/>
                <a:gd name="T9" fmla="*/ 2598 h 2606"/>
                <a:gd name="T10" fmla="*/ 1660 w 1709"/>
                <a:gd name="T11" fmla="*/ 2605 h 2606"/>
                <a:gd name="T12" fmla="*/ 220 w 1709"/>
                <a:gd name="T13" fmla="*/ 2605 h 2606"/>
                <a:gd name="T14" fmla="*/ 165 w 1709"/>
                <a:gd name="T15" fmla="*/ 2594 h 2606"/>
                <a:gd name="T16" fmla="*/ 154 w 1709"/>
                <a:gd name="T17" fmla="*/ 2590 h 2606"/>
                <a:gd name="T18" fmla="*/ 4 w 1709"/>
                <a:gd name="T19" fmla="*/ 0 h 2606"/>
                <a:gd name="T20" fmla="*/ 0 w 1709"/>
                <a:gd name="T21" fmla="*/ 65 h 2606"/>
                <a:gd name="T22" fmla="*/ 0 w 1709"/>
                <a:gd name="T23" fmla="*/ 2271 h 2606"/>
                <a:gd name="T24" fmla="*/ 4 w 1709"/>
                <a:gd name="T25" fmla="*/ 2335 h 2606"/>
                <a:gd name="T26" fmla="*/ 4 w 1709"/>
                <a:gd name="T27" fmla="*/ 2325 h 2606"/>
                <a:gd name="T28" fmla="*/ 1 w 1709"/>
                <a:gd name="T29" fmla="*/ 2270 h 2606"/>
                <a:gd name="T30" fmla="*/ 1 w 1709"/>
                <a:gd name="T31" fmla="*/ 64 h 2606"/>
                <a:gd name="T32" fmla="*/ 4 w 1709"/>
                <a:gd name="T33" fmla="*/ 9 h 2606"/>
                <a:gd name="T34" fmla="*/ 4 w 1709"/>
                <a:gd name="T35" fmla="*/ 0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09" h="2606">
                  <a:moveTo>
                    <a:pt x="154" y="2590"/>
                  </a:moveTo>
                  <a:cubicBezTo>
                    <a:pt x="174" y="2600"/>
                    <a:pt x="196" y="2606"/>
                    <a:pt x="219" y="2606"/>
                  </a:cubicBezTo>
                  <a:cubicBezTo>
                    <a:pt x="1659" y="2606"/>
                    <a:pt x="1659" y="2606"/>
                    <a:pt x="1659" y="2606"/>
                  </a:cubicBezTo>
                  <a:cubicBezTo>
                    <a:pt x="1676" y="2606"/>
                    <a:pt x="1693" y="2603"/>
                    <a:pt x="1709" y="2597"/>
                  </a:cubicBezTo>
                  <a:cubicBezTo>
                    <a:pt x="1708" y="2597"/>
                    <a:pt x="1706" y="2598"/>
                    <a:pt x="1704" y="2598"/>
                  </a:cubicBezTo>
                  <a:cubicBezTo>
                    <a:pt x="1690" y="2602"/>
                    <a:pt x="1675" y="2605"/>
                    <a:pt x="1660" y="2605"/>
                  </a:cubicBezTo>
                  <a:cubicBezTo>
                    <a:pt x="220" y="2605"/>
                    <a:pt x="220" y="2605"/>
                    <a:pt x="220" y="2605"/>
                  </a:cubicBezTo>
                  <a:cubicBezTo>
                    <a:pt x="201" y="2605"/>
                    <a:pt x="183" y="2601"/>
                    <a:pt x="165" y="2594"/>
                  </a:cubicBezTo>
                  <a:cubicBezTo>
                    <a:pt x="161" y="2593"/>
                    <a:pt x="157" y="2592"/>
                    <a:pt x="154" y="2590"/>
                  </a:cubicBezTo>
                  <a:moveTo>
                    <a:pt x="4" y="0"/>
                  </a:moveTo>
                  <a:cubicBezTo>
                    <a:pt x="2" y="21"/>
                    <a:pt x="0" y="43"/>
                    <a:pt x="0" y="65"/>
                  </a:cubicBezTo>
                  <a:cubicBezTo>
                    <a:pt x="0" y="2271"/>
                    <a:pt x="0" y="2271"/>
                    <a:pt x="0" y="2271"/>
                  </a:cubicBezTo>
                  <a:cubicBezTo>
                    <a:pt x="0" y="2293"/>
                    <a:pt x="2" y="2314"/>
                    <a:pt x="4" y="2335"/>
                  </a:cubicBezTo>
                  <a:cubicBezTo>
                    <a:pt x="4" y="2325"/>
                    <a:pt x="4" y="2325"/>
                    <a:pt x="4" y="2325"/>
                  </a:cubicBezTo>
                  <a:cubicBezTo>
                    <a:pt x="2" y="2307"/>
                    <a:pt x="1" y="2288"/>
                    <a:pt x="1" y="2270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45"/>
                    <a:pt x="2" y="26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3" name="Freeform 78">
              <a:extLst>
                <a:ext uri="{FF2B5EF4-FFF2-40B4-BE49-F238E27FC236}">
                  <a16:creationId xmlns:a16="http://schemas.microsoft.com/office/drawing/2014/main" id="{D89610AE-4364-454D-8076-69992A6ED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8" y="1718"/>
              <a:ext cx="1533" cy="2337"/>
            </a:xfrm>
            <a:custGeom>
              <a:avLst/>
              <a:gdLst>
                <a:gd name="T0" fmla="*/ 164 w 1703"/>
                <a:gd name="T1" fmla="*/ 2585 h 2596"/>
                <a:gd name="T2" fmla="*/ 219 w 1703"/>
                <a:gd name="T3" fmla="*/ 2596 h 2596"/>
                <a:gd name="T4" fmla="*/ 1659 w 1703"/>
                <a:gd name="T5" fmla="*/ 2596 h 2596"/>
                <a:gd name="T6" fmla="*/ 1703 w 1703"/>
                <a:gd name="T7" fmla="*/ 2589 h 2596"/>
                <a:gd name="T8" fmla="*/ 1697 w 1703"/>
                <a:gd name="T9" fmla="*/ 2590 h 2596"/>
                <a:gd name="T10" fmla="*/ 1660 w 1703"/>
                <a:gd name="T11" fmla="*/ 2595 h 2596"/>
                <a:gd name="T12" fmla="*/ 220 w 1703"/>
                <a:gd name="T13" fmla="*/ 2595 h 2596"/>
                <a:gd name="T14" fmla="*/ 177 w 1703"/>
                <a:gd name="T15" fmla="*/ 2588 h 2596"/>
                <a:gd name="T16" fmla="*/ 164 w 1703"/>
                <a:gd name="T17" fmla="*/ 2585 h 2596"/>
                <a:gd name="T18" fmla="*/ 3 w 1703"/>
                <a:gd name="T19" fmla="*/ 0 h 2596"/>
                <a:gd name="T20" fmla="*/ 0 w 1703"/>
                <a:gd name="T21" fmla="*/ 55 h 2596"/>
                <a:gd name="T22" fmla="*/ 0 w 1703"/>
                <a:gd name="T23" fmla="*/ 2261 h 2596"/>
                <a:gd name="T24" fmla="*/ 3 w 1703"/>
                <a:gd name="T25" fmla="*/ 2316 h 2596"/>
                <a:gd name="T26" fmla="*/ 3 w 1703"/>
                <a:gd name="T27" fmla="*/ 2303 h 2596"/>
                <a:gd name="T28" fmla="*/ 1 w 1703"/>
                <a:gd name="T29" fmla="*/ 2260 h 2596"/>
                <a:gd name="T30" fmla="*/ 1 w 1703"/>
                <a:gd name="T31" fmla="*/ 54 h 2596"/>
                <a:gd name="T32" fmla="*/ 3 w 1703"/>
                <a:gd name="T33" fmla="*/ 10 h 2596"/>
                <a:gd name="T34" fmla="*/ 3 w 1703"/>
                <a:gd name="T35" fmla="*/ 0 h 2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03" h="2596">
                  <a:moveTo>
                    <a:pt x="164" y="2585"/>
                  </a:moveTo>
                  <a:cubicBezTo>
                    <a:pt x="182" y="2592"/>
                    <a:pt x="200" y="2596"/>
                    <a:pt x="219" y="2596"/>
                  </a:cubicBezTo>
                  <a:cubicBezTo>
                    <a:pt x="1659" y="2596"/>
                    <a:pt x="1659" y="2596"/>
                    <a:pt x="1659" y="2596"/>
                  </a:cubicBezTo>
                  <a:cubicBezTo>
                    <a:pt x="1674" y="2596"/>
                    <a:pt x="1689" y="2593"/>
                    <a:pt x="1703" y="2589"/>
                  </a:cubicBezTo>
                  <a:cubicBezTo>
                    <a:pt x="1701" y="2589"/>
                    <a:pt x="1699" y="2590"/>
                    <a:pt x="1697" y="2590"/>
                  </a:cubicBezTo>
                  <a:cubicBezTo>
                    <a:pt x="1685" y="2593"/>
                    <a:pt x="1673" y="2595"/>
                    <a:pt x="1660" y="2595"/>
                  </a:cubicBezTo>
                  <a:cubicBezTo>
                    <a:pt x="220" y="2595"/>
                    <a:pt x="220" y="2595"/>
                    <a:pt x="220" y="2595"/>
                  </a:cubicBezTo>
                  <a:cubicBezTo>
                    <a:pt x="205" y="2595"/>
                    <a:pt x="191" y="2592"/>
                    <a:pt x="177" y="2588"/>
                  </a:cubicBezTo>
                  <a:cubicBezTo>
                    <a:pt x="172" y="2587"/>
                    <a:pt x="168" y="2586"/>
                    <a:pt x="164" y="2585"/>
                  </a:cubicBezTo>
                  <a:moveTo>
                    <a:pt x="3" y="0"/>
                  </a:moveTo>
                  <a:cubicBezTo>
                    <a:pt x="1" y="17"/>
                    <a:pt x="0" y="36"/>
                    <a:pt x="0" y="55"/>
                  </a:cubicBezTo>
                  <a:cubicBezTo>
                    <a:pt x="0" y="2261"/>
                    <a:pt x="0" y="2261"/>
                    <a:pt x="0" y="2261"/>
                  </a:cubicBezTo>
                  <a:cubicBezTo>
                    <a:pt x="0" y="2279"/>
                    <a:pt x="1" y="2298"/>
                    <a:pt x="3" y="2316"/>
                  </a:cubicBezTo>
                  <a:cubicBezTo>
                    <a:pt x="3" y="2303"/>
                    <a:pt x="3" y="2303"/>
                    <a:pt x="3" y="2303"/>
                  </a:cubicBezTo>
                  <a:cubicBezTo>
                    <a:pt x="2" y="2289"/>
                    <a:pt x="1" y="2274"/>
                    <a:pt x="1" y="226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39"/>
                    <a:pt x="2" y="24"/>
                    <a:pt x="3" y="1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4" name="Freeform 79">
              <a:extLst>
                <a:ext uri="{FF2B5EF4-FFF2-40B4-BE49-F238E27FC236}">
                  <a16:creationId xmlns:a16="http://schemas.microsoft.com/office/drawing/2014/main" id="{07EF5996-A4A7-4E03-B021-EBDC402BBB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9" y="1727"/>
              <a:ext cx="1526" cy="2327"/>
            </a:xfrm>
            <a:custGeom>
              <a:avLst/>
              <a:gdLst>
                <a:gd name="T0" fmla="*/ 176 w 1696"/>
                <a:gd name="T1" fmla="*/ 2578 h 2585"/>
                <a:gd name="T2" fmla="*/ 219 w 1696"/>
                <a:gd name="T3" fmla="*/ 2585 h 2585"/>
                <a:gd name="T4" fmla="*/ 1659 w 1696"/>
                <a:gd name="T5" fmla="*/ 2585 h 2585"/>
                <a:gd name="T6" fmla="*/ 1696 w 1696"/>
                <a:gd name="T7" fmla="*/ 2580 h 2585"/>
                <a:gd name="T8" fmla="*/ 1686 w 1696"/>
                <a:gd name="T9" fmla="*/ 2581 h 2585"/>
                <a:gd name="T10" fmla="*/ 1660 w 1696"/>
                <a:gd name="T11" fmla="*/ 2584 h 2585"/>
                <a:gd name="T12" fmla="*/ 220 w 1696"/>
                <a:gd name="T13" fmla="*/ 2584 h 2585"/>
                <a:gd name="T14" fmla="*/ 192 w 1696"/>
                <a:gd name="T15" fmla="*/ 2581 h 2585"/>
                <a:gd name="T16" fmla="*/ 176 w 1696"/>
                <a:gd name="T17" fmla="*/ 2578 h 2585"/>
                <a:gd name="T18" fmla="*/ 2 w 1696"/>
                <a:gd name="T19" fmla="*/ 0 h 2585"/>
                <a:gd name="T20" fmla="*/ 0 w 1696"/>
                <a:gd name="T21" fmla="*/ 44 h 2585"/>
                <a:gd name="T22" fmla="*/ 0 w 1696"/>
                <a:gd name="T23" fmla="*/ 2250 h 2585"/>
                <a:gd name="T24" fmla="*/ 2 w 1696"/>
                <a:gd name="T25" fmla="*/ 2293 h 2585"/>
                <a:gd name="T26" fmla="*/ 2 w 1696"/>
                <a:gd name="T27" fmla="*/ 2277 h 2585"/>
                <a:gd name="T28" fmla="*/ 1 w 1696"/>
                <a:gd name="T29" fmla="*/ 2249 h 2585"/>
                <a:gd name="T30" fmla="*/ 1 w 1696"/>
                <a:gd name="T31" fmla="*/ 42 h 2585"/>
                <a:gd name="T32" fmla="*/ 2 w 1696"/>
                <a:gd name="T33" fmla="*/ 14 h 2585"/>
                <a:gd name="T34" fmla="*/ 2 w 1696"/>
                <a:gd name="T35" fmla="*/ 0 h 2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6" h="2585">
                  <a:moveTo>
                    <a:pt x="176" y="2578"/>
                  </a:moveTo>
                  <a:cubicBezTo>
                    <a:pt x="190" y="2582"/>
                    <a:pt x="204" y="2585"/>
                    <a:pt x="219" y="2585"/>
                  </a:cubicBezTo>
                  <a:cubicBezTo>
                    <a:pt x="1659" y="2585"/>
                    <a:pt x="1659" y="2585"/>
                    <a:pt x="1659" y="2585"/>
                  </a:cubicBezTo>
                  <a:cubicBezTo>
                    <a:pt x="1672" y="2585"/>
                    <a:pt x="1684" y="2583"/>
                    <a:pt x="1696" y="2580"/>
                  </a:cubicBezTo>
                  <a:cubicBezTo>
                    <a:pt x="1693" y="2581"/>
                    <a:pt x="1689" y="2581"/>
                    <a:pt x="1686" y="2581"/>
                  </a:cubicBezTo>
                  <a:cubicBezTo>
                    <a:pt x="1678" y="2583"/>
                    <a:pt x="1669" y="2584"/>
                    <a:pt x="1660" y="2584"/>
                  </a:cubicBezTo>
                  <a:cubicBezTo>
                    <a:pt x="220" y="2584"/>
                    <a:pt x="220" y="2584"/>
                    <a:pt x="220" y="2584"/>
                  </a:cubicBezTo>
                  <a:cubicBezTo>
                    <a:pt x="211" y="2584"/>
                    <a:pt x="201" y="2583"/>
                    <a:pt x="192" y="2581"/>
                  </a:cubicBezTo>
                  <a:cubicBezTo>
                    <a:pt x="186" y="2580"/>
                    <a:pt x="181" y="2579"/>
                    <a:pt x="176" y="2578"/>
                  </a:cubicBezTo>
                  <a:moveTo>
                    <a:pt x="2" y="0"/>
                  </a:moveTo>
                  <a:cubicBezTo>
                    <a:pt x="1" y="14"/>
                    <a:pt x="0" y="29"/>
                    <a:pt x="0" y="44"/>
                  </a:cubicBezTo>
                  <a:cubicBezTo>
                    <a:pt x="0" y="2250"/>
                    <a:pt x="0" y="2250"/>
                    <a:pt x="0" y="2250"/>
                  </a:cubicBezTo>
                  <a:cubicBezTo>
                    <a:pt x="0" y="2264"/>
                    <a:pt x="1" y="2279"/>
                    <a:pt x="2" y="2293"/>
                  </a:cubicBezTo>
                  <a:cubicBezTo>
                    <a:pt x="2" y="2277"/>
                    <a:pt x="2" y="2277"/>
                    <a:pt x="2" y="2277"/>
                  </a:cubicBezTo>
                  <a:cubicBezTo>
                    <a:pt x="2" y="2268"/>
                    <a:pt x="1" y="2258"/>
                    <a:pt x="1" y="2249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3"/>
                    <a:pt x="2" y="23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5" name="Freeform 80">
              <a:extLst>
                <a:ext uri="{FF2B5EF4-FFF2-40B4-BE49-F238E27FC236}">
                  <a16:creationId xmlns:a16="http://schemas.microsoft.com/office/drawing/2014/main" id="{A2800600-B206-4126-B494-30551C45E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0" y="1740"/>
              <a:ext cx="1516" cy="2313"/>
            </a:xfrm>
            <a:custGeom>
              <a:avLst/>
              <a:gdLst>
                <a:gd name="T0" fmla="*/ 191 w 1685"/>
                <a:gd name="T1" fmla="*/ 2567 h 2570"/>
                <a:gd name="T2" fmla="*/ 219 w 1685"/>
                <a:gd name="T3" fmla="*/ 2570 h 2570"/>
                <a:gd name="T4" fmla="*/ 1659 w 1685"/>
                <a:gd name="T5" fmla="*/ 2570 h 2570"/>
                <a:gd name="T6" fmla="*/ 1685 w 1685"/>
                <a:gd name="T7" fmla="*/ 2567 h 2570"/>
                <a:gd name="T8" fmla="*/ 1660 w 1685"/>
                <a:gd name="T9" fmla="*/ 2569 h 2570"/>
                <a:gd name="T10" fmla="*/ 220 w 1685"/>
                <a:gd name="T11" fmla="*/ 2569 h 2570"/>
                <a:gd name="T12" fmla="*/ 191 w 1685"/>
                <a:gd name="T13" fmla="*/ 2567 h 2570"/>
                <a:gd name="T14" fmla="*/ 1 w 1685"/>
                <a:gd name="T15" fmla="*/ 0 h 2570"/>
                <a:gd name="T16" fmla="*/ 0 w 1685"/>
                <a:gd name="T17" fmla="*/ 28 h 2570"/>
                <a:gd name="T18" fmla="*/ 0 w 1685"/>
                <a:gd name="T19" fmla="*/ 2235 h 2570"/>
                <a:gd name="T20" fmla="*/ 1 w 1685"/>
                <a:gd name="T21" fmla="*/ 2263 h 2570"/>
                <a:gd name="T22" fmla="*/ 1 w 1685"/>
                <a:gd name="T23" fmla="*/ 0 h 2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5" h="2570">
                  <a:moveTo>
                    <a:pt x="191" y="2567"/>
                  </a:moveTo>
                  <a:cubicBezTo>
                    <a:pt x="200" y="2569"/>
                    <a:pt x="210" y="2570"/>
                    <a:pt x="219" y="2570"/>
                  </a:cubicBezTo>
                  <a:cubicBezTo>
                    <a:pt x="1659" y="2570"/>
                    <a:pt x="1659" y="2570"/>
                    <a:pt x="1659" y="2570"/>
                  </a:cubicBezTo>
                  <a:cubicBezTo>
                    <a:pt x="1668" y="2570"/>
                    <a:pt x="1677" y="2569"/>
                    <a:pt x="1685" y="2567"/>
                  </a:cubicBezTo>
                  <a:cubicBezTo>
                    <a:pt x="1677" y="2568"/>
                    <a:pt x="1669" y="2569"/>
                    <a:pt x="1660" y="2569"/>
                  </a:cubicBezTo>
                  <a:cubicBezTo>
                    <a:pt x="220" y="2569"/>
                    <a:pt x="220" y="2569"/>
                    <a:pt x="220" y="2569"/>
                  </a:cubicBezTo>
                  <a:cubicBezTo>
                    <a:pt x="210" y="2569"/>
                    <a:pt x="200" y="2568"/>
                    <a:pt x="191" y="2567"/>
                  </a:cubicBezTo>
                  <a:moveTo>
                    <a:pt x="1" y="0"/>
                  </a:moveTo>
                  <a:cubicBezTo>
                    <a:pt x="1" y="9"/>
                    <a:pt x="0" y="19"/>
                    <a:pt x="0" y="28"/>
                  </a:cubicBezTo>
                  <a:cubicBezTo>
                    <a:pt x="0" y="2235"/>
                    <a:pt x="0" y="2235"/>
                    <a:pt x="0" y="2235"/>
                  </a:cubicBezTo>
                  <a:cubicBezTo>
                    <a:pt x="0" y="2244"/>
                    <a:pt x="1" y="2254"/>
                    <a:pt x="1" y="226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6" name="Freeform 81">
              <a:extLst>
                <a:ext uri="{FF2B5EF4-FFF2-40B4-BE49-F238E27FC236}">
                  <a16:creationId xmlns:a16="http://schemas.microsoft.com/office/drawing/2014/main" id="{E83B273B-09E1-4B7E-A070-017F9BD1A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4" y="1462"/>
              <a:ext cx="198" cy="2321"/>
            </a:xfrm>
            <a:custGeom>
              <a:avLst/>
              <a:gdLst>
                <a:gd name="T0" fmla="*/ 219 w 220"/>
                <a:gd name="T1" fmla="*/ 298 h 2579"/>
                <a:gd name="T2" fmla="*/ 219 w 220"/>
                <a:gd name="T3" fmla="*/ 2579 h 2579"/>
                <a:gd name="T4" fmla="*/ 220 w 220"/>
                <a:gd name="T5" fmla="*/ 2541 h 2579"/>
                <a:gd name="T6" fmla="*/ 220 w 220"/>
                <a:gd name="T7" fmla="*/ 335 h 2579"/>
                <a:gd name="T8" fmla="*/ 219 w 220"/>
                <a:gd name="T9" fmla="*/ 298 h 2579"/>
                <a:gd name="T10" fmla="*/ 2 w 220"/>
                <a:gd name="T11" fmla="*/ 0 h 2579"/>
                <a:gd name="T12" fmla="*/ 0 w 220"/>
                <a:gd name="T13" fmla="*/ 0 h 2579"/>
                <a:gd name="T14" fmla="*/ 7 w 220"/>
                <a:gd name="T15" fmla="*/ 0 h 2579"/>
                <a:gd name="T16" fmla="*/ 2 w 220"/>
                <a:gd name="T17" fmla="*/ 0 h 2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2579">
                  <a:moveTo>
                    <a:pt x="219" y="298"/>
                  </a:moveTo>
                  <a:cubicBezTo>
                    <a:pt x="219" y="2579"/>
                    <a:pt x="219" y="2579"/>
                    <a:pt x="219" y="2579"/>
                  </a:cubicBezTo>
                  <a:cubicBezTo>
                    <a:pt x="220" y="2567"/>
                    <a:pt x="220" y="2554"/>
                    <a:pt x="220" y="2541"/>
                  </a:cubicBezTo>
                  <a:cubicBezTo>
                    <a:pt x="220" y="335"/>
                    <a:pt x="220" y="335"/>
                    <a:pt x="220" y="335"/>
                  </a:cubicBezTo>
                  <a:cubicBezTo>
                    <a:pt x="220" y="323"/>
                    <a:pt x="220" y="310"/>
                    <a:pt x="219" y="298"/>
                  </a:cubicBezTo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30" name="Picture 82">
              <a:extLst>
                <a:ext uri="{FF2B5EF4-FFF2-40B4-BE49-F238E27FC236}">
                  <a16:creationId xmlns:a16="http://schemas.microsoft.com/office/drawing/2014/main" id="{F2D53203-A5D7-4DE2-B574-052063694D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3118"/>
              <a:ext cx="1136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1" name="Picture 83">
              <a:extLst>
                <a:ext uri="{FF2B5EF4-FFF2-40B4-BE49-F238E27FC236}">
                  <a16:creationId xmlns:a16="http://schemas.microsoft.com/office/drawing/2014/main" id="{86B50655-8157-4146-AB55-C2256F8DEB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2" y="3467"/>
              <a:ext cx="1137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2" name="Picture 84">
              <a:extLst>
                <a:ext uri="{FF2B5EF4-FFF2-40B4-BE49-F238E27FC236}">
                  <a16:creationId xmlns:a16="http://schemas.microsoft.com/office/drawing/2014/main" id="{58265E20-775D-440F-A3DC-4E606EB2A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" y="3823"/>
              <a:ext cx="1130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3" name="Picture 85">
              <a:extLst>
                <a:ext uri="{FF2B5EF4-FFF2-40B4-BE49-F238E27FC236}">
                  <a16:creationId xmlns:a16="http://schemas.microsoft.com/office/drawing/2014/main" id="{895E4D6F-6D44-4261-B20D-AE79009C1E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" y="2125"/>
              <a:ext cx="123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4" name="Picture 86">
              <a:extLst>
                <a:ext uri="{FF2B5EF4-FFF2-40B4-BE49-F238E27FC236}">
                  <a16:creationId xmlns:a16="http://schemas.microsoft.com/office/drawing/2014/main" id="{BBEED0FC-8628-4F7B-9241-175325619F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" y="2762"/>
              <a:ext cx="1231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5" name="Picture 87">
              <a:extLst>
                <a:ext uri="{FF2B5EF4-FFF2-40B4-BE49-F238E27FC236}">
                  <a16:creationId xmlns:a16="http://schemas.microsoft.com/office/drawing/2014/main" id="{390B8CE5-10A2-4B9C-ABC2-8F2C78BBC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" y="2762"/>
              <a:ext cx="1231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6" name="Picture 88">
              <a:extLst>
                <a:ext uri="{FF2B5EF4-FFF2-40B4-BE49-F238E27FC236}">
                  <a16:creationId xmlns:a16="http://schemas.microsoft.com/office/drawing/2014/main" id="{4BDD39A7-D994-4318-9C03-4C142F2AE3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" y="2441"/>
              <a:ext cx="1231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7" name="Picture 89">
              <a:extLst>
                <a:ext uri="{FF2B5EF4-FFF2-40B4-BE49-F238E27FC236}">
                  <a16:creationId xmlns:a16="http://schemas.microsoft.com/office/drawing/2014/main" id="{A78EF593-C6CC-4B10-BB0E-DA67DA1F53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" y="2441"/>
              <a:ext cx="1231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8" name="Picture 90">
              <a:extLst>
                <a:ext uri="{FF2B5EF4-FFF2-40B4-BE49-F238E27FC236}">
                  <a16:creationId xmlns:a16="http://schemas.microsoft.com/office/drawing/2014/main" id="{B819DFF3-1027-4A51-BC88-A8A3CC699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" y="2610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9" name="Picture 91">
              <a:extLst>
                <a:ext uri="{FF2B5EF4-FFF2-40B4-BE49-F238E27FC236}">
                  <a16:creationId xmlns:a16="http://schemas.microsoft.com/office/drawing/2014/main" id="{0FF57722-EC9A-41CA-ACF7-E18CBC43D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" y="2983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40" name="Picture 92">
              <a:extLst>
                <a:ext uri="{FF2B5EF4-FFF2-40B4-BE49-F238E27FC236}">
                  <a16:creationId xmlns:a16="http://schemas.microsoft.com/office/drawing/2014/main" id="{809E13A0-FE93-46EA-8955-A95BA25C2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" y="3388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7" name="Freeform 93">
              <a:extLst>
                <a:ext uri="{FF2B5EF4-FFF2-40B4-BE49-F238E27FC236}">
                  <a16:creationId xmlns:a16="http://schemas.microsoft.com/office/drawing/2014/main" id="{F8B86EFA-EAF3-406E-80EE-6322FAC353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9" y="1562"/>
              <a:ext cx="330" cy="416"/>
            </a:xfrm>
            <a:custGeom>
              <a:avLst/>
              <a:gdLst>
                <a:gd name="T0" fmla="*/ 304 w 367"/>
                <a:gd name="T1" fmla="*/ 3 h 462"/>
                <a:gd name="T2" fmla="*/ 295 w 367"/>
                <a:gd name="T3" fmla="*/ 10 h 462"/>
                <a:gd name="T4" fmla="*/ 295 w 367"/>
                <a:gd name="T5" fmla="*/ 10 h 462"/>
                <a:gd name="T6" fmla="*/ 304 w 367"/>
                <a:gd name="T7" fmla="*/ 3 h 462"/>
                <a:gd name="T8" fmla="*/ 304 w 367"/>
                <a:gd name="T9" fmla="*/ 3 h 462"/>
                <a:gd name="T10" fmla="*/ 83 w 367"/>
                <a:gd name="T11" fmla="*/ 0 h 462"/>
                <a:gd name="T12" fmla="*/ 1 w 367"/>
                <a:gd name="T13" fmla="*/ 140 h 462"/>
                <a:gd name="T14" fmla="*/ 23 w 367"/>
                <a:gd name="T15" fmla="*/ 258 h 462"/>
                <a:gd name="T16" fmla="*/ 204 w 367"/>
                <a:gd name="T17" fmla="*/ 448 h 462"/>
                <a:gd name="T18" fmla="*/ 270 w 367"/>
                <a:gd name="T19" fmla="*/ 462 h 462"/>
                <a:gd name="T20" fmla="*/ 347 w 367"/>
                <a:gd name="T21" fmla="*/ 442 h 462"/>
                <a:gd name="T22" fmla="*/ 367 w 367"/>
                <a:gd name="T23" fmla="*/ 430 h 462"/>
                <a:gd name="T24" fmla="*/ 366 w 367"/>
                <a:gd name="T25" fmla="*/ 430 h 462"/>
                <a:gd name="T26" fmla="*/ 347 w 367"/>
                <a:gd name="T27" fmla="*/ 441 h 462"/>
                <a:gd name="T28" fmla="*/ 270 w 367"/>
                <a:gd name="T29" fmla="*/ 461 h 462"/>
                <a:gd name="T30" fmla="*/ 205 w 367"/>
                <a:gd name="T31" fmla="*/ 447 h 462"/>
                <a:gd name="T32" fmla="*/ 23 w 367"/>
                <a:gd name="T33" fmla="*/ 257 h 462"/>
                <a:gd name="T34" fmla="*/ 1 w 367"/>
                <a:gd name="T35" fmla="*/ 140 h 462"/>
                <a:gd name="T36" fmla="*/ 78 w 367"/>
                <a:gd name="T37" fmla="*/ 3 h 462"/>
                <a:gd name="T38" fmla="*/ 79 w 367"/>
                <a:gd name="T39" fmla="*/ 2 h 462"/>
                <a:gd name="T40" fmla="*/ 79 w 367"/>
                <a:gd name="T41" fmla="*/ 2 h 462"/>
                <a:gd name="T42" fmla="*/ 79 w 367"/>
                <a:gd name="T43" fmla="*/ 2 h 462"/>
                <a:gd name="T44" fmla="*/ 81 w 367"/>
                <a:gd name="T45" fmla="*/ 1 h 462"/>
                <a:gd name="T46" fmla="*/ 81 w 367"/>
                <a:gd name="T47" fmla="*/ 1 h 462"/>
                <a:gd name="T48" fmla="*/ 82 w 367"/>
                <a:gd name="T49" fmla="*/ 0 h 462"/>
                <a:gd name="T50" fmla="*/ 83 w 367"/>
                <a:gd name="T51" fmla="*/ 0 h 462"/>
                <a:gd name="T52" fmla="*/ 83 w 367"/>
                <a:gd name="T5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7" h="462">
                  <a:moveTo>
                    <a:pt x="304" y="3"/>
                  </a:moveTo>
                  <a:cubicBezTo>
                    <a:pt x="301" y="5"/>
                    <a:pt x="298" y="7"/>
                    <a:pt x="295" y="10"/>
                  </a:cubicBezTo>
                  <a:cubicBezTo>
                    <a:pt x="295" y="10"/>
                    <a:pt x="295" y="10"/>
                    <a:pt x="295" y="10"/>
                  </a:cubicBezTo>
                  <a:cubicBezTo>
                    <a:pt x="298" y="7"/>
                    <a:pt x="301" y="5"/>
                    <a:pt x="304" y="3"/>
                  </a:cubicBezTo>
                  <a:cubicBezTo>
                    <a:pt x="304" y="3"/>
                    <a:pt x="304" y="3"/>
                    <a:pt x="304" y="3"/>
                  </a:cubicBezTo>
                  <a:moveTo>
                    <a:pt x="83" y="0"/>
                  </a:moveTo>
                  <a:cubicBezTo>
                    <a:pt x="34" y="27"/>
                    <a:pt x="1" y="80"/>
                    <a:pt x="1" y="140"/>
                  </a:cubicBezTo>
                  <a:cubicBezTo>
                    <a:pt x="1" y="146"/>
                    <a:pt x="0" y="197"/>
                    <a:pt x="23" y="258"/>
                  </a:cubicBezTo>
                  <a:cubicBezTo>
                    <a:pt x="45" y="317"/>
                    <a:pt x="94" y="398"/>
                    <a:pt x="204" y="448"/>
                  </a:cubicBezTo>
                  <a:cubicBezTo>
                    <a:pt x="225" y="457"/>
                    <a:pt x="247" y="462"/>
                    <a:pt x="270" y="462"/>
                  </a:cubicBezTo>
                  <a:cubicBezTo>
                    <a:pt x="297" y="462"/>
                    <a:pt x="324" y="455"/>
                    <a:pt x="347" y="442"/>
                  </a:cubicBezTo>
                  <a:cubicBezTo>
                    <a:pt x="354" y="438"/>
                    <a:pt x="360" y="434"/>
                    <a:pt x="367" y="430"/>
                  </a:cubicBezTo>
                  <a:cubicBezTo>
                    <a:pt x="366" y="430"/>
                    <a:pt x="366" y="430"/>
                    <a:pt x="366" y="430"/>
                  </a:cubicBezTo>
                  <a:cubicBezTo>
                    <a:pt x="360" y="434"/>
                    <a:pt x="354" y="438"/>
                    <a:pt x="347" y="441"/>
                  </a:cubicBezTo>
                  <a:cubicBezTo>
                    <a:pt x="324" y="455"/>
                    <a:pt x="297" y="461"/>
                    <a:pt x="270" y="461"/>
                  </a:cubicBezTo>
                  <a:cubicBezTo>
                    <a:pt x="247" y="461"/>
                    <a:pt x="225" y="457"/>
                    <a:pt x="205" y="447"/>
                  </a:cubicBezTo>
                  <a:cubicBezTo>
                    <a:pt x="95" y="398"/>
                    <a:pt x="45" y="317"/>
                    <a:pt x="23" y="257"/>
                  </a:cubicBezTo>
                  <a:cubicBezTo>
                    <a:pt x="0" y="197"/>
                    <a:pt x="1" y="146"/>
                    <a:pt x="1" y="140"/>
                  </a:cubicBezTo>
                  <a:cubicBezTo>
                    <a:pt x="2" y="82"/>
                    <a:pt x="32" y="31"/>
                    <a:pt x="78" y="3"/>
                  </a:cubicBezTo>
                  <a:cubicBezTo>
                    <a:pt x="78" y="3"/>
                    <a:pt x="78" y="3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2" y="1"/>
                    <a:pt x="82" y="0"/>
                  </a:cubicBezTo>
                  <a:cubicBezTo>
                    <a:pt x="82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8" name="Freeform 94">
              <a:extLst>
                <a:ext uri="{FF2B5EF4-FFF2-40B4-BE49-F238E27FC236}">
                  <a16:creationId xmlns:a16="http://schemas.microsoft.com/office/drawing/2014/main" id="{3A403538-2484-49FA-9214-C1B10618A3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9" y="1565"/>
              <a:ext cx="330" cy="412"/>
            </a:xfrm>
            <a:custGeom>
              <a:avLst/>
              <a:gdLst>
                <a:gd name="T0" fmla="*/ 304 w 366"/>
                <a:gd name="T1" fmla="*/ 0 h 458"/>
                <a:gd name="T2" fmla="*/ 295 w 366"/>
                <a:gd name="T3" fmla="*/ 7 h 458"/>
                <a:gd name="T4" fmla="*/ 295 w 366"/>
                <a:gd name="T5" fmla="*/ 7 h 458"/>
                <a:gd name="T6" fmla="*/ 304 w 366"/>
                <a:gd name="T7" fmla="*/ 0 h 458"/>
                <a:gd name="T8" fmla="*/ 304 w 366"/>
                <a:gd name="T9" fmla="*/ 0 h 458"/>
                <a:gd name="T10" fmla="*/ 78 w 366"/>
                <a:gd name="T11" fmla="*/ 0 h 458"/>
                <a:gd name="T12" fmla="*/ 1 w 366"/>
                <a:gd name="T13" fmla="*/ 137 h 458"/>
                <a:gd name="T14" fmla="*/ 23 w 366"/>
                <a:gd name="T15" fmla="*/ 254 h 458"/>
                <a:gd name="T16" fmla="*/ 205 w 366"/>
                <a:gd name="T17" fmla="*/ 444 h 458"/>
                <a:gd name="T18" fmla="*/ 270 w 366"/>
                <a:gd name="T19" fmla="*/ 458 h 458"/>
                <a:gd name="T20" fmla="*/ 347 w 366"/>
                <a:gd name="T21" fmla="*/ 438 h 458"/>
                <a:gd name="T22" fmla="*/ 366 w 366"/>
                <a:gd name="T23" fmla="*/ 427 h 458"/>
                <a:gd name="T24" fmla="*/ 348 w 366"/>
                <a:gd name="T25" fmla="*/ 438 h 458"/>
                <a:gd name="T26" fmla="*/ 270 w 366"/>
                <a:gd name="T27" fmla="*/ 458 h 458"/>
                <a:gd name="T28" fmla="*/ 205 w 366"/>
                <a:gd name="T29" fmla="*/ 444 h 458"/>
                <a:gd name="T30" fmla="*/ 23 w 366"/>
                <a:gd name="T31" fmla="*/ 254 h 458"/>
                <a:gd name="T32" fmla="*/ 1 w 366"/>
                <a:gd name="T33" fmla="*/ 136 h 458"/>
                <a:gd name="T34" fmla="*/ 77 w 366"/>
                <a:gd name="T35" fmla="*/ 1 h 458"/>
                <a:gd name="T36" fmla="*/ 78 w 366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8">
                  <a:moveTo>
                    <a:pt x="304" y="0"/>
                  </a:moveTo>
                  <a:cubicBezTo>
                    <a:pt x="301" y="2"/>
                    <a:pt x="298" y="4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8" y="4"/>
                    <a:pt x="301" y="2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32" y="28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2"/>
                    <a:pt x="347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1"/>
                    <a:pt x="77" y="0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9" name="Freeform 95">
              <a:extLst>
                <a:ext uri="{FF2B5EF4-FFF2-40B4-BE49-F238E27FC236}">
                  <a16:creationId xmlns:a16="http://schemas.microsoft.com/office/drawing/2014/main" id="{2AD2B542-A74F-4CC0-B263-9A9818F6D5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9" y="1565"/>
              <a:ext cx="332" cy="412"/>
            </a:xfrm>
            <a:custGeom>
              <a:avLst/>
              <a:gdLst>
                <a:gd name="T0" fmla="*/ 77 w 369"/>
                <a:gd name="T1" fmla="*/ 1 h 458"/>
                <a:gd name="T2" fmla="*/ 1 w 369"/>
                <a:gd name="T3" fmla="*/ 136 h 458"/>
                <a:gd name="T4" fmla="*/ 23 w 369"/>
                <a:gd name="T5" fmla="*/ 254 h 458"/>
                <a:gd name="T6" fmla="*/ 205 w 369"/>
                <a:gd name="T7" fmla="*/ 444 h 458"/>
                <a:gd name="T8" fmla="*/ 270 w 369"/>
                <a:gd name="T9" fmla="*/ 458 h 458"/>
                <a:gd name="T10" fmla="*/ 348 w 369"/>
                <a:gd name="T11" fmla="*/ 438 h 458"/>
                <a:gd name="T12" fmla="*/ 366 w 369"/>
                <a:gd name="T13" fmla="*/ 427 h 458"/>
                <a:gd name="T14" fmla="*/ 367 w 369"/>
                <a:gd name="T15" fmla="*/ 427 h 458"/>
                <a:gd name="T16" fmla="*/ 369 w 369"/>
                <a:gd name="T17" fmla="*/ 425 h 458"/>
                <a:gd name="T18" fmla="*/ 369 w 369"/>
                <a:gd name="T19" fmla="*/ 426 h 458"/>
                <a:gd name="T20" fmla="*/ 368 w 369"/>
                <a:gd name="T21" fmla="*/ 426 h 458"/>
                <a:gd name="T22" fmla="*/ 348 w 369"/>
                <a:gd name="T23" fmla="*/ 438 h 458"/>
                <a:gd name="T24" fmla="*/ 271 w 369"/>
                <a:gd name="T25" fmla="*/ 458 h 458"/>
                <a:gd name="T26" fmla="*/ 205 w 369"/>
                <a:gd name="T27" fmla="*/ 444 h 458"/>
                <a:gd name="T28" fmla="*/ 24 w 369"/>
                <a:gd name="T29" fmla="*/ 254 h 458"/>
                <a:gd name="T30" fmla="*/ 2 w 369"/>
                <a:gd name="T31" fmla="*/ 136 h 458"/>
                <a:gd name="T32" fmla="*/ 77 w 369"/>
                <a:gd name="T33" fmla="*/ 1 h 458"/>
                <a:gd name="T34" fmla="*/ 304 w 369"/>
                <a:gd name="T35" fmla="*/ 0 h 458"/>
                <a:gd name="T36" fmla="*/ 295 w 369"/>
                <a:gd name="T37" fmla="*/ 7 h 458"/>
                <a:gd name="T38" fmla="*/ 295 w 369"/>
                <a:gd name="T39" fmla="*/ 7 h 458"/>
                <a:gd name="T40" fmla="*/ 304 w 369"/>
                <a:gd name="T41" fmla="*/ 1 h 458"/>
                <a:gd name="T42" fmla="*/ 304 w 369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458">
                  <a:moveTo>
                    <a:pt x="77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6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6" y="427"/>
                    <a:pt x="366" y="427"/>
                    <a:pt x="367" y="427"/>
                  </a:cubicBezTo>
                  <a:cubicBezTo>
                    <a:pt x="367" y="426"/>
                    <a:pt x="368" y="426"/>
                    <a:pt x="369" y="425"/>
                  </a:cubicBezTo>
                  <a:cubicBezTo>
                    <a:pt x="369" y="426"/>
                    <a:pt x="369" y="426"/>
                    <a:pt x="369" y="426"/>
                  </a:cubicBezTo>
                  <a:cubicBezTo>
                    <a:pt x="369" y="426"/>
                    <a:pt x="369" y="426"/>
                    <a:pt x="368" y="426"/>
                  </a:cubicBezTo>
                  <a:cubicBezTo>
                    <a:pt x="362" y="430"/>
                    <a:pt x="355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moveTo>
                    <a:pt x="304" y="0"/>
                  </a:moveTo>
                  <a:cubicBezTo>
                    <a:pt x="301" y="2"/>
                    <a:pt x="298" y="4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8" y="5"/>
                    <a:pt x="301" y="3"/>
                    <a:pt x="304" y="1"/>
                  </a:cubicBezTo>
                  <a:cubicBezTo>
                    <a:pt x="304" y="1"/>
                    <a:pt x="304" y="0"/>
                    <a:pt x="30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0" name="Freeform 96">
              <a:extLst>
                <a:ext uri="{FF2B5EF4-FFF2-40B4-BE49-F238E27FC236}">
                  <a16:creationId xmlns:a16="http://schemas.microsoft.com/office/drawing/2014/main" id="{1027E709-1CB4-4352-809E-1F4DF6CD07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0" y="1564"/>
              <a:ext cx="330" cy="413"/>
            </a:xfrm>
            <a:custGeom>
              <a:avLst/>
              <a:gdLst>
                <a:gd name="T0" fmla="*/ 303 w 367"/>
                <a:gd name="T1" fmla="*/ 2 h 459"/>
                <a:gd name="T2" fmla="*/ 294 w 367"/>
                <a:gd name="T3" fmla="*/ 8 h 459"/>
                <a:gd name="T4" fmla="*/ 294 w 367"/>
                <a:gd name="T5" fmla="*/ 8 h 459"/>
                <a:gd name="T6" fmla="*/ 303 w 367"/>
                <a:gd name="T7" fmla="*/ 2 h 459"/>
                <a:gd name="T8" fmla="*/ 78 w 367"/>
                <a:gd name="T9" fmla="*/ 0 h 459"/>
                <a:gd name="T10" fmla="*/ 77 w 367"/>
                <a:gd name="T11" fmla="*/ 1 h 459"/>
                <a:gd name="T12" fmla="*/ 76 w 367"/>
                <a:gd name="T13" fmla="*/ 2 h 459"/>
                <a:gd name="T14" fmla="*/ 1 w 367"/>
                <a:gd name="T15" fmla="*/ 137 h 459"/>
                <a:gd name="T16" fmla="*/ 23 w 367"/>
                <a:gd name="T17" fmla="*/ 255 h 459"/>
                <a:gd name="T18" fmla="*/ 204 w 367"/>
                <a:gd name="T19" fmla="*/ 445 h 459"/>
                <a:gd name="T20" fmla="*/ 270 w 367"/>
                <a:gd name="T21" fmla="*/ 459 h 459"/>
                <a:gd name="T22" fmla="*/ 347 w 367"/>
                <a:gd name="T23" fmla="*/ 439 h 459"/>
                <a:gd name="T24" fmla="*/ 367 w 367"/>
                <a:gd name="T25" fmla="*/ 427 h 459"/>
                <a:gd name="T26" fmla="*/ 347 w 367"/>
                <a:gd name="T27" fmla="*/ 439 h 459"/>
                <a:gd name="T28" fmla="*/ 270 w 367"/>
                <a:gd name="T29" fmla="*/ 459 h 459"/>
                <a:gd name="T30" fmla="*/ 205 w 367"/>
                <a:gd name="T31" fmla="*/ 445 h 459"/>
                <a:gd name="T32" fmla="*/ 23 w 367"/>
                <a:gd name="T33" fmla="*/ 255 h 459"/>
                <a:gd name="T34" fmla="*/ 1 w 367"/>
                <a:gd name="T35" fmla="*/ 137 h 459"/>
                <a:gd name="T36" fmla="*/ 77 w 367"/>
                <a:gd name="T37" fmla="*/ 1 h 459"/>
                <a:gd name="T38" fmla="*/ 78 w 367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459">
                  <a:moveTo>
                    <a:pt x="303" y="2"/>
                  </a:moveTo>
                  <a:cubicBezTo>
                    <a:pt x="300" y="4"/>
                    <a:pt x="297" y="6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6"/>
                    <a:pt x="300" y="4"/>
                    <a:pt x="303" y="2"/>
                  </a:cubicBezTo>
                  <a:moveTo>
                    <a:pt x="78" y="0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6" y="1"/>
                    <a:pt x="76" y="2"/>
                    <a:pt x="76" y="2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1" y="431"/>
                    <a:pt x="354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cubicBezTo>
                    <a:pt x="77" y="1"/>
                    <a:pt x="77" y="1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1" name="Freeform 97">
              <a:extLst>
                <a:ext uri="{FF2B5EF4-FFF2-40B4-BE49-F238E27FC236}">
                  <a16:creationId xmlns:a16="http://schemas.microsoft.com/office/drawing/2014/main" id="{B471CFC4-FEED-4EF9-8838-9E31B0386F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0" y="1564"/>
              <a:ext cx="331" cy="413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7 w 368"/>
                <a:gd name="T13" fmla="*/ 427 h 459"/>
                <a:gd name="T14" fmla="*/ 368 w 368"/>
                <a:gd name="T15" fmla="*/ 427 h 459"/>
                <a:gd name="T16" fmla="*/ 366 w 368"/>
                <a:gd name="T17" fmla="*/ 428 h 459"/>
                <a:gd name="T18" fmla="*/ 364 w 368"/>
                <a:gd name="T19" fmla="*/ 429 h 459"/>
                <a:gd name="T20" fmla="*/ 348 w 368"/>
                <a:gd name="T21" fmla="*/ 439 h 459"/>
                <a:gd name="T22" fmla="*/ 270 w 368"/>
                <a:gd name="T23" fmla="*/ 459 h 459"/>
                <a:gd name="T24" fmla="*/ 205 w 368"/>
                <a:gd name="T25" fmla="*/ 445 h 459"/>
                <a:gd name="T26" fmla="*/ 23 w 368"/>
                <a:gd name="T27" fmla="*/ 255 h 459"/>
                <a:gd name="T28" fmla="*/ 1 w 368"/>
                <a:gd name="T29" fmla="*/ 137 h 459"/>
                <a:gd name="T30" fmla="*/ 77 w 368"/>
                <a:gd name="T31" fmla="*/ 1 h 459"/>
                <a:gd name="T32" fmla="*/ 305 w 368"/>
                <a:gd name="T33" fmla="*/ 0 h 459"/>
                <a:gd name="T34" fmla="*/ 303 w 368"/>
                <a:gd name="T35" fmla="*/ 1 h 459"/>
                <a:gd name="T36" fmla="*/ 303 w 368"/>
                <a:gd name="T37" fmla="*/ 1 h 459"/>
                <a:gd name="T38" fmla="*/ 303 w 368"/>
                <a:gd name="T39" fmla="*/ 1 h 459"/>
                <a:gd name="T40" fmla="*/ 303 w 368"/>
                <a:gd name="T41" fmla="*/ 2 h 459"/>
                <a:gd name="T42" fmla="*/ 294 w 368"/>
                <a:gd name="T43" fmla="*/ 8 h 459"/>
                <a:gd name="T44" fmla="*/ 294 w 368"/>
                <a:gd name="T45" fmla="*/ 8 h 459"/>
                <a:gd name="T46" fmla="*/ 304 w 368"/>
                <a:gd name="T47" fmla="*/ 1 h 459"/>
                <a:gd name="T48" fmla="*/ 305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8" y="427"/>
                    <a:pt x="368" y="427"/>
                    <a:pt x="368" y="427"/>
                  </a:cubicBezTo>
                  <a:cubicBezTo>
                    <a:pt x="367" y="427"/>
                    <a:pt x="367" y="427"/>
                    <a:pt x="366" y="428"/>
                  </a:cubicBezTo>
                  <a:cubicBezTo>
                    <a:pt x="366" y="428"/>
                    <a:pt x="365" y="428"/>
                    <a:pt x="364" y="429"/>
                  </a:cubicBezTo>
                  <a:cubicBezTo>
                    <a:pt x="359" y="432"/>
                    <a:pt x="353" y="435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4" y="1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2"/>
                    <a:pt x="303" y="2"/>
                  </a:cubicBezTo>
                  <a:cubicBezTo>
                    <a:pt x="300" y="4"/>
                    <a:pt x="297" y="6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1" y="3"/>
                    <a:pt x="304" y="1"/>
                  </a:cubicBezTo>
                  <a:cubicBezTo>
                    <a:pt x="305" y="1"/>
                    <a:pt x="305" y="0"/>
                    <a:pt x="305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2" name="Freeform 98">
              <a:extLst>
                <a:ext uri="{FF2B5EF4-FFF2-40B4-BE49-F238E27FC236}">
                  <a16:creationId xmlns:a16="http://schemas.microsoft.com/office/drawing/2014/main" id="{B3B694BC-A0A4-47E0-843C-3CFEFF12C3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0" y="1564"/>
              <a:ext cx="328" cy="413"/>
            </a:xfrm>
            <a:custGeom>
              <a:avLst/>
              <a:gdLst>
                <a:gd name="T0" fmla="*/ 304 w 364"/>
                <a:gd name="T1" fmla="*/ 1 h 459"/>
                <a:gd name="T2" fmla="*/ 294 w 364"/>
                <a:gd name="T3" fmla="*/ 8 h 459"/>
                <a:gd name="T4" fmla="*/ 294 w 364"/>
                <a:gd name="T5" fmla="*/ 8 h 459"/>
                <a:gd name="T6" fmla="*/ 304 w 364"/>
                <a:gd name="T7" fmla="*/ 1 h 459"/>
                <a:gd name="T8" fmla="*/ 304 w 364"/>
                <a:gd name="T9" fmla="*/ 1 h 459"/>
                <a:gd name="T10" fmla="*/ 78 w 364"/>
                <a:gd name="T11" fmla="*/ 0 h 459"/>
                <a:gd name="T12" fmla="*/ 78 w 364"/>
                <a:gd name="T13" fmla="*/ 0 h 459"/>
                <a:gd name="T14" fmla="*/ 77 w 364"/>
                <a:gd name="T15" fmla="*/ 1 h 459"/>
                <a:gd name="T16" fmla="*/ 1 w 364"/>
                <a:gd name="T17" fmla="*/ 137 h 459"/>
                <a:gd name="T18" fmla="*/ 23 w 364"/>
                <a:gd name="T19" fmla="*/ 255 h 459"/>
                <a:gd name="T20" fmla="*/ 205 w 364"/>
                <a:gd name="T21" fmla="*/ 445 h 459"/>
                <a:gd name="T22" fmla="*/ 270 w 364"/>
                <a:gd name="T23" fmla="*/ 459 h 459"/>
                <a:gd name="T24" fmla="*/ 348 w 364"/>
                <a:gd name="T25" fmla="*/ 439 h 459"/>
                <a:gd name="T26" fmla="*/ 364 w 364"/>
                <a:gd name="T27" fmla="*/ 429 h 459"/>
                <a:gd name="T28" fmla="*/ 348 w 364"/>
                <a:gd name="T29" fmla="*/ 438 h 459"/>
                <a:gd name="T30" fmla="*/ 271 w 364"/>
                <a:gd name="T31" fmla="*/ 459 h 459"/>
                <a:gd name="T32" fmla="*/ 205 w 364"/>
                <a:gd name="T33" fmla="*/ 444 h 459"/>
                <a:gd name="T34" fmla="*/ 24 w 364"/>
                <a:gd name="T35" fmla="*/ 255 h 459"/>
                <a:gd name="T36" fmla="*/ 2 w 364"/>
                <a:gd name="T37" fmla="*/ 137 h 459"/>
                <a:gd name="T38" fmla="*/ 78 w 364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4" h="459">
                  <a:moveTo>
                    <a:pt x="304" y="1"/>
                  </a:moveTo>
                  <a:cubicBezTo>
                    <a:pt x="301" y="3"/>
                    <a:pt x="297" y="5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0" y="3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3" y="435"/>
                    <a:pt x="359" y="432"/>
                    <a:pt x="364" y="429"/>
                  </a:cubicBezTo>
                  <a:cubicBezTo>
                    <a:pt x="359" y="432"/>
                    <a:pt x="353" y="435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79"/>
                    <a:pt x="33" y="29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3" name="Freeform 99">
              <a:extLst>
                <a:ext uri="{FF2B5EF4-FFF2-40B4-BE49-F238E27FC236}">
                  <a16:creationId xmlns:a16="http://schemas.microsoft.com/office/drawing/2014/main" id="{E4CB0877-58F5-43B2-B5DD-B6615C5427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1" y="1564"/>
              <a:ext cx="328" cy="413"/>
            </a:xfrm>
            <a:custGeom>
              <a:avLst/>
              <a:gdLst>
                <a:gd name="T0" fmla="*/ 303 w 365"/>
                <a:gd name="T1" fmla="*/ 1 h 459"/>
                <a:gd name="T2" fmla="*/ 293 w 365"/>
                <a:gd name="T3" fmla="*/ 8 h 459"/>
                <a:gd name="T4" fmla="*/ 293 w 365"/>
                <a:gd name="T5" fmla="*/ 8 h 459"/>
                <a:gd name="T6" fmla="*/ 303 w 365"/>
                <a:gd name="T7" fmla="*/ 1 h 459"/>
                <a:gd name="T8" fmla="*/ 77 w 365"/>
                <a:gd name="T9" fmla="*/ 0 h 459"/>
                <a:gd name="T10" fmla="*/ 77 w 365"/>
                <a:gd name="T11" fmla="*/ 0 h 459"/>
                <a:gd name="T12" fmla="*/ 1 w 365"/>
                <a:gd name="T13" fmla="*/ 137 h 459"/>
                <a:gd name="T14" fmla="*/ 23 w 365"/>
                <a:gd name="T15" fmla="*/ 255 h 459"/>
                <a:gd name="T16" fmla="*/ 204 w 365"/>
                <a:gd name="T17" fmla="*/ 444 h 459"/>
                <a:gd name="T18" fmla="*/ 270 w 365"/>
                <a:gd name="T19" fmla="*/ 459 h 459"/>
                <a:gd name="T20" fmla="*/ 347 w 365"/>
                <a:gd name="T21" fmla="*/ 438 h 459"/>
                <a:gd name="T22" fmla="*/ 363 w 365"/>
                <a:gd name="T23" fmla="*/ 429 h 459"/>
                <a:gd name="T24" fmla="*/ 365 w 365"/>
                <a:gd name="T25" fmla="*/ 428 h 459"/>
                <a:gd name="T26" fmla="*/ 347 w 365"/>
                <a:gd name="T27" fmla="*/ 438 h 459"/>
                <a:gd name="T28" fmla="*/ 270 w 365"/>
                <a:gd name="T29" fmla="*/ 458 h 459"/>
                <a:gd name="T30" fmla="*/ 205 w 365"/>
                <a:gd name="T31" fmla="*/ 444 h 459"/>
                <a:gd name="T32" fmla="*/ 23 w 365"/>
                <a:gd name="T33" fmla="*/ 254 h 459"/>
                <a:gd name="T34" fmla="*/ 1 w 365"/>
                <a:gd name="T35" fmla="*/ 136 h 459"/>
                <a:gd name="T36" fmla="*/ 76 w 365"/>
                <a:gd name="T37" fmla="*/ 1 h 459"/>
                <a:gd name="T38" fmla="*/ 77 w 365"/>
                <a:gd name="T39" fmla="*/ 0 h 459"/>
                <a:gd name="T40" fmla="*/ 77 w 365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5" h="459">
                  <a:moveTo>
                    <a:pt x="303" y="1"/>
                  </a:moveTo>
                  <a:cubicBezTo>
                    <a:pt x="299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6" y="5"/>
                    <a:pt x="299" y="3"/>
                    <a:pt x="303" y="1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8"/>
                  </a:cubicBezTo>
                  <a:cubicBezTo>
                    <a:pt x="352" y="435"/>
                    <a:pt x="358" y="432"/>
                    <a:pt x="363" y="429"/>
                  </a:cubicBezTo>
                  <a:cubicBezTo>
                    <a:pt x="364" y="428"/>
                    <a:pt x="365" y="428"/>
                    <a:pt x="365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cubicBezTo>
                    <a:pt x="76" y="1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2" name="Freeform 100">
              <a:extLst>
                <a:ext uri="{FF2B5EF4-FFF2-40B4-BE49-F238E27FC236}">
                  <a16:creationId xmlns:a16="http://schemas.microsoft.com/office/drawing/2014/main" id="{A5E14422-1AD1-4904-A0CA-ADB0FE4087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1" y="1564"/>
              <a:ext cx="331" cy="412"/>
            </a:xfrm>
            <a:custGeom>
              <a:avLst/>
              <a:gdLst>
                <a:gd name="T0" fmla="*/ 76 w 368"/>
                <a:gd name="T1" fmla="*/ 1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5 w 368"/>
                <a:gd name="T13" fmla="*/ 428 h 458"/>
                <a:gd name="T14" fmla="*/ 367 w 368"/>
                <a:gd name="T15" fmla="*/ 427 h 458"/>
                <a:gd name="T16" fmla="*/ 367 w 368"/>
                <a:gd name="T17" fmla="*/ 426 h 458"/>
                <a:gd name="T18" fmla="*/ 368 w 368"/>
                <a:gd name="T19" fmla="*/ 426 h 458"/>
                <a:gd name="T20" fmla="*/ 363 w 368"/>
                <a:gd name="T21" fmla="*/ 429 h 458"/>
                <a:gd name="T22" fmla="*/ 347 w 368"/>
                <a:gd name="T23" fmla="*/ 438 h 458"/>
                <a:gd name="T24" fmla="*/ 270 w 368"/>
                <a:gd name="T25" fmla="*/ 458 h 458"/>
                <a:gd name="T26" fmla="*/ 205 w 368"/>
                <a:gd name="T27" fmla="*/ 444 h 458"/>
                <a:gd name="T28" fmla="*/ 23 w 368"/>
                <a:gd name="T29" fmla="*/ 254 h 458"/>
                <a:gd name="T30" fmla="*/ 1 w 368"/>
                <a:gd name="T31" fmla="*/ 136 h 458"/>
                <a:gd name="T32" fmla="*/ 76 w 368"/>
                <a:gd name="T33" fmla="*/ 1 h 458"/>
                <a:gd name="T34" fmla="*/ 304 w 368"/>
                <a:gd name="T35" fmla="*/ 0 h 458"/>
                <a:gd name="T36" fmla="*/ 304 w 368"/>
                <a:gd name="T37" fmla="*/ 0 h 458"/>
                <a:gd name="T38" fmla="*/ 303 w 368"/>
                <a:gd name="T39" fmla="*/ 1 h 458"/>
                <a:gd name="T40" fmla="*/ 303 w 368"/>
                <a:gd name="T41" fmla="*/ 1 h 458"/>
                <a:gd name="T42" fmla="*/ 293 w 368"/>
                <a:gd name="T43" fmla="*/ 8 h 458"/>
                <a:gd name="T44" fmla="*/ 293 w 368"/>
                <a:gd name="T45" fmla="*/ 8 h 458"/>
                <a:gd name="T46" fmla="*/ 304 w 368"/>
                <a:gd name="T47" fmla="*/ 0 h 458"/>
                <a:gd name="T48" fmla="*/ 304 w 368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8">
                  <a:moveTo>
                    <a:pt x="76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6" y="427"/>
                    <a:pt x="366" y="427"/>
                    <a:pt x="367" y="427"/>
                  </a:cubicBezTo>
                  <a:cubicBezTo>
                    <a:pt x="367" y="427"/>
                    <a:pt x="367" y="427"/>
                    <a:pt x="367" y="426"/>
                  </a:cubicBezTo>
                  <a:cubicBezTo>
                    <a:pt x="367" y="426"/>
                    <a:pt x="367" y="426"/>
                    <a:pt x="368" y="426"/>
                  </a:cubicBezTo>
                  <a:cubicBezTo>
                    <a:pt x="366" y="427"/>
                    <a:pt x="364" y="428"/>
                    <a:pt x="363" y="429"/>
                  </a:cubicBezTo>
                  <a:cubicBezTo>
                    <a:pt x="358" y="432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9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7" y="5"/>
                    <a:pt x="300" y="3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3" name="Freeform 101">
              <a:extLst>
                <a:ext uri="{FF2B5EF4-FFF2-40B4-BE49-F238E27FC236}">
                  <a16:creationId xmlns:a16="http://schemas.microsoft.com/office/drawing/2014/main" id="{4A48B0FD-B037-4516-81AE-6A731F0786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1" y="1564"/>
              <a:ext cx="327" cy="412"/>
            </a:xfrm>
            <a:custGeom>
              <a:avLst/>
              <a:gdLst>
                <a:gd name="T0" fmla="*/ 304 w 363"/>
                <a:gd name="T1" fmla="*/ 0 h 458"/>
                <a:gd name="T2" fmla="*/ 293 w 363"/>
                <a:gd name="T3" fmla="*/ 8 h 458"/>
                <a:gd name="T4" fmla="*/ 293 w 363"/>
                <a:gd name="T5" fmla="*/ 8 h 458"/>
                <a:gd name="T6" fmla="*/ 304 w 363"/>
                <a:gd name="T7" fmla="*/ 0 h 458"/>
                <a:gd name="T8" fmla="*/ 77 w 363"/>
                <a:gd name="T9" fmla="*/ 0 h 458"/>
                <a:gd name="T10" fmla="*/ 76 w 363"/>
                <a:gd name="T11" fmla="*/ 1 h 458"/>
                <a:gd name="T12" fmla="*/ 1 w 363"/>
                <a:gd name="T13" fmla="*/ 136 h 458"/>
                <a:gd name="T14" fmla="*/ 23 w 363"/>
                <a:gd name="T15" fmla="*/ 254 h 458"/>
                <a:gd name="T16" fmla="*/ 205 w 363"/>
                <a:gd name="T17" fmla="*/ 444 h 458"/>
                <a:gd name="T18" fmla="*/ 270 w 363"/>
                <a:gd name="T19" fmla="*/ 458 h 458"/>
                <a:gd name="T20" fmla="*/ 347 w 363"/>
                <a:gd name="T21" fmla="*/ 438 h 458"/>
                <a:gd name="T22" fmla="*/ 363 w 363"/>
                <a:gd name="T23" fmla="*/ 429 h 458"/>
                <a:gd name="T24" fmla="*/ 348 w 363"/>
                <a:gd name="T25" fmla="*/ 438 h 458"/>
                <a:gd name="T26" fmla="*/ 270 w 363"/>
                <a:gd name="T27" fmla="*/ 458 h 458"/>
                <a:gd name="T28" fmla="*/ 205 w 363"/>
                <a:gd name="T29" fmla="*/ 444 h 458"/>
                <a:gd name="T30" fmla="*/ 23 w 363"/>
                <a:gd name="T31" fmla="*/ 254 h 458"/>
                <a:gd name="T32" fmla="*/ 2 w 363"/>
                <a:gd name="T33" fmla="*/ 136 h 458"/>
                <a:gd name="T34" fmla="*/ 77 w 363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3" h="458">
                  <a:moveTo>
                    <a:pt x="304" y="0"/>
                  </a:moveTo>
                  <a:cubicBezTo>
                    <a:pt x="300" y="3"/>
                    <a:pt x="297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7" y="5"/>
                    <a:pt x="300" y="3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6" y="1"/>
                    <a:pt x="76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8" y="432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4" name="Freeform 102">
              <a:extLst>
                <a:ext uri="{FF2B5EF4-FFF2-40B4-BE49-F238E27FC236}">
                  <a16:creationId xmlns:a16="http://schemas.microsoft.com/office/drawing/2014/main" id="{C65AAF4C-3CB9-4006-AE21-0FC762403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2" y="1563"/>
              <a:ext cx="331" cy="413"/>
            </a:xfrm>
            <a:custGeom>
              <a:avLst/>
              <a:gdLst>
                <a:gd name="T0" fmla="*/ 304 w 368"/>
                <a:gd name="T1" fmla="*/ 0 h 459"/>
                <a:gd name="T2" fmla="*/ 303 w 368"/>
                <a:gd name="T3" fmla="*/ 1 h 459"/>
                <a:gd name="T4" fmla="*/ 303 w 368"/>
                <a:gd name="T5" fmla="*/ 1 h 459"/>
                <a:gd name="T6" fmla="*/ 292 w 368"/>
                <a:gd name="T7" fmla="*/ 9 h 459"/>
                <a:gd name="T8" fmla="*/ 292 w 368"/>
                <a:gd name="T9" fmla="*/ 9 h 459"/>
                <a:gd name="T10" fmla="*/ 304 w 368"/>
                <a:gd name="T11" fmla="*/ 1 h 459"/>
                <a:gd name="T12" fmla="*/ 304 w 368"/>
                <a:gd name="T13" fmla="*/ 0 h 459"/>
                <a:gd name="T14" fmla="*/ 78 w 368"/>
                <a:gd name="T15" fmla="*/ 0 h 459"/>
                <a:gd name="T16" fmla="*/ 76 w 368"/>
                <a:gd name="T17" fmla="*/ 1 h 459"/>
                <a:gd name="T18" fmla="*/ 76 w 368"/>
                <a:gd name="T19" fmla="*/ 1 h 459"/>
                <a:gd name="T20" fmla="*/ 1 w 368"/>
                <a:gd name="T21" fmla="*/ 137 h 459"/>
                <a:gd name="T22" fmla="*/ 22 w 368"/>
                <a:gd name="T23" fmla="*/ 255 h 459"/>
                <a:gd name="T24" fmla="*/ 204 w 368"/>
                <a:gd name="T25" fmla="*/ 445 h 459"/>
                <a:gd name="T26" fmla="*/ 269 w 368"/>
                <a:gd name="T27" fmla="*/ 459 h 459"/>
                <a:gd name="T28" fmla="*/ 347 w 368"/>
                <a:gd name="T29" fmla="*/ 439 h 459"/>
                <a:gd name="T30" fmla="*/ 362 w 368"/>
                <a:gd name="T31" fmla="*/ 430 h 459"/>
                <a:gd name="T32" fmla="*/ 367 w 368"/>
                <a:gd name="T33" fmla="*/ 427 h 459"/>
                <a:gd name="T34" fmla="*/ 368 w 368"/>
                <a:gd name="T35" fmla="*/ 426 h 459"/>
                <a:gd name="T36" fmla="*/ 366 w 368"/>
                <a:gd name="T37" fmla="*/ 428 h 459"/>
                <a:gd name="T38" fmla="*/ 347 w 368"/>
                <a:gd name="T39" fmla="*/ 439 h 459"/>
                <a:gd name="T40" fmla="*/ 270 w 368"/>
                <a:gd name="T41" fmla="*/ 459 h 459"/>
                <a:gd name="T42" fmla="*/ 204 w 368"/>
                <a:gd name="T43" fmla="*/ 445 h 459"/>
                <a:gd name="T44" fmla="*/ 23 w 368"/>
                <a:gd name="T45" fmla="*/ 255 h 459"/>
                <a:gd name="T46" fmla="*/ 1 w 368"/>
                <a:gd name="T47" fmla="*/ 137 h 459"/>
                <a:gd name="T48" fmla="*/ 78 w 368"/>
                <a:gd name="T49" fmla="*/ 0 h 459"/>
                <a:gd name="T50" fmla="*/ 78 w 368"/>
                <a:gd name="T51" fmla="*/ 0 h 459"/>
                <a:gd name="T52" fmla="*/ 78 w 368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8" h="459">
                  <a:moveTo>
                    <a:pt x="304" y="0"/>
                  </a:moveTo>
                  <a:cubicBezTo>
                    <a:pt x="304" y="1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9" y="4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300" y="3"/>
                    <a:pt x="304" y="1"/>
                  </a:cubicBezTo>
                  <a:cubicBezTo>
                    <a:pt x="304" y="1"/>
                    <a:pt x="304" y="1"/>
                    <a:pt x="304" y="0"/>
                  </a:cubicBezTo>
                  <a:moveTo>
                    <a:pt x="78" y="0"/>
                  </a:moveTo>
                  <a:cubicBezTo>
                    <a:pt x="77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96" y="459"/>
                    <a:pt x="323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63" y="429"/>
                    <a:pt x="365" y="428"/>
                    <a:pt x="367" y="427"/>
                  </a:cubicBezTo>
                  <a:cubicBezTo>
                    <a:pt x="367" y="427"/>
                    <a:pt x="367" y="427"/>
                    <a:pt x="368" y="426"/>
                  </a:cubicBezTo>
                  <a:cubicBezTo>
                    <a:pt x="367" y="427"/>
                    <a:pt x="366" y="427"/>
                    <a:pt x="366" y="428"/>
                  </a:cubicBezTo>
                  <a:cubicBezTo>
                    <a:pt x="360" y="431"/>
                    <a:pt x="353" y="435"/>
                    <a:pt x="347" y="439"/>
                  </a:cubicBezTo>
                  <a:cubicBezTo>
                    <a:pt x="323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4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5" name="Freeform 103">
              <a:extLst>
                <a:ext uri="{FF2B5EF4-FFF2-40B4-BE49-F238E27FC236}">
                  <a16:creationId xmlns:a16="http://schemas.microsoft.com/office/drawing/2014/main" id="{741E96AC-7212-4D5E-86E8-86CF9652F2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2" y="1563"/>
              <a:ext cx="329" cy="413"/>
            </a:xfrm>
            <a:custGeom>
              <a:avLst/>
              <a:gdLst>
                <a:gd name="T0" fmla="*/ 304 w 366"/>
                <a:gd name="T1" fmla="*/ 1 h 459"/>
                <a:gd name="T2" fmla="*/ 292 w 366"/>
                <a:gd name="T3" fmla="*/ 9 h 459"/>
                <a:gd name="T4" fmla="*/ 292 w 366"/>
                <a:gd name="T5" fmla="*/ 9 h 459"/>
                <a:gd name="T6" fmla="*/ 303 w 366"/>
                <a:gd name="T7" fmla="*/ 1 h 459"/>
                <a:gd name="T8" fmla="*/ 304 w 366"/>
                <a:gd name="T9" fmla="*/ 1 h 459"/>
                <a:gd name="T10" fmla="*/ 78 w 366"/>
                <a:gd name="T11" fmla="*/ 0 h 459"/>
                <a:gd name="T12" fmla="*/ 1 w 366"/>
                <a:gd name="T13" fmla="*/ 137 h 459"/>
                <a:gd name="T14" fmla="*/ 23 w 366"/>
                <a:gd name="T15" fmla="*/ 255 h 459"/>
                <a:gd name="T16" fmla="*/ 204 w 366"/>
                <a:gd name="T17" fmla="*/ 445 h 459"/>
                <a:gd name="T18" fmla="*/ 270 w 366"/>
                <a:gd name="T19" fmla="*/ 459 h 459"/>
                <a:gd name="T20" fmla="*/ 347 w 366"/>
                <a:gd name="T21" fmla="*/ 439 h 459"/>
                <a:gd name="T22" fmla="*/ 366 w 366"/>
                <a:gd name="T23" fmla="*/ 428 h 459"/>
                <a:gd name="T24" fmla="*/ 365 w 366"/>
                <a:gd name="T25" fmla="*/ 428 h 459"/>
                <a:gd name="T26" fmla="*/ 347 w 366"/>
                <a:gd name="T27" fmla="*/ 438 h 459"/>
                <a:gd name="T28" fmla="*/ 270 w 366"/>
                <a:gd name="T29" fmla="*/ 459 h 459"/>
                <a:gd name="T30" fmla="*/ 205 w 366"/>
                <a:gd name="T31" fmla="*/ 445 h 459"/>
                <a:gd name="T32" fmla="*/ 23 w 366"/>
                <a:gd name="T33" fmla="*/ 255 h 459"/>
                <a:gd name="T34" fmla="*/ 1 w 366"/>
                <a:gd name="T35" fmla="*/ 137 h 459"/>
                <a:gd name="T36" fmla="*/ 78 w 366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9">
                  <a:moveTo>
                    <a:pt x="304" y="1"/>
                  </a:moveTo>
                  <a:cubicBezTo>
                    <a:pt x="300" y="3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299" y="4"/>
                    <a:pt x="303" y="1"/>
                  </a:cubicBezTo>
                  <a:cubicBezTo>
                    <a:pt x="303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5"/>
                    <a:pt x="360" y="431"/>
                    <a:pt x="366" y="428"/>
                  </a:cubicBezTo>
                  <a:cubicBezTo>
                    <a:pt x="366" y="428"/>
                    <a:pt x="365" y="428"/>
                    <a:pt x="365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6" name="Freeform 104">
              <a:extLst>
                <a:ext uri="{FF2B5EF4-FFF2-40B4-BE49-F238E27FC236}">
                  <a16:creationId xmlns:a16="http://schemas.microsoft.com/office/drawing/2014/main" id="{A2CCE4E6-F827-4BA6-B036-8C6B73F179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2" y="1563"/>
              <a:ext cx="328" cy="413"/>
            </a:xfrm>
            <a:custGeom>
              <a:avLst/>
              <a:gdLst>
                <a:gd name="T0" fmla="*/ 303 w 365"/>
                <a:gd name="T1" fmla="*/ 1 h 459"/>
                <a:gd name="T2" fmla="*/ 292 w 365"/>
                <a:gd name="T3" fmla="*/ 9 h 459"/>
                <a:gd name="T4" fmla="*/ 292 w 365"/>
                <a:gd name="T5" fmla="*/ 9 h 459"/>
                <a:gd name="T6" fmla="*/ 303 w 365"/>
                <a:gd name="T7" fmla="*/ 1 h 459"/>
                <a:gd name="T8" fmla="*/ 78 w 365"/>
                <a:gd name="T9" fmla="*/ 0 h 459"/>
                <a:gd name="T10" fmla="*/ 78 w 365"/>
                <a:gd name="T11" fmla="*/ 0 h 459"/>
                <a:gd name="T12" fmla="*/ 1 w 365"/>
                <a:gd name="T13" fmla="*/ 137 h 459"/>
                <a:gd name="T14" fmla="*/ 23 w 365"/>
                <a:gd name="T15" fmla="*/ 255 h 459"/>
                <a:gd name="T16" fmla="*/ 205 w 365"/>
                <a:gd name="T17" fmla="*/ 445 h 459"/>
                <a:gd name="T18" fmla="*/ 270 w 365"/>
                <a:gd name="T19" fmla="*/ 459 h 459"/>
                <a:gd name="T20" fmla="*/ 347 w 365"/>
                <a:gd name="T21" fmla="*/ 438 h 459"/>
                <a:gd name="T22" fmla="*/ 365 w 365"/>
                <a:gd name="T23" fmla="*/ 428 h 459"/>
                <a:gd name="T24" fmla="*/ 348 w 365"/>
                <a:gd name="T25" fmla="*/ 438 h 459"/>
                <a:gd name="T26" fmla="*/ 270 w 365"/>
                <a:gd name="T27" fmla="*/ 458 h 459"/>
                <a:gd name="T28" fmla="*/ 205 w 365"/>
                <a:gd name="T29" fmla="*/ 444 h 459"/>
                <a:gd name="T30" fmla="*/ 23 w 365"/>
                <a:gd name="T31" fmla="*/ 254 h 459"/>
                <a:gd name="T32" fmla="*/ 1 w 365"/>
                <a:gd name="T33" fmla="*/ 136 h 459"/>
                <a:gd name="T34" fmla="*/ 78 w 365"/>
                <a:gd name="T3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5" h="459">
                  <a:moveTo>
                    <a:pt x="303" y="1"/>
                  </a:moveTo>
                  <a:cubicBezTo>
                    <a:pt x="299" y="4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299" y="4"/>
                    <a:pt x="303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3" y="29"/>
                    <a:pt x="7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7" name="Freeform 105">
              <a:extLst>
                <a:ext uri="{FF2B5EF4-FFF2-40B4-BE49-F238E27FC236}">
                  <a16:creationId xmlns:a16="http://schemas.microsoft.com/office/drawing/2014/main" id="{EF06CCFB-154A-4283-BD00-F029492538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2" y="1563"/>
              <a:ext cx="331" cy="413"/>
            </a:xfrm>
            <a:custGeom>
              <a:avLst/>
              <a:gdLst>
                <a:gd name="T0" fmla="*/ 78 w 368"/>
                <a:gd name="T1" fmla="*/ 0 h 458"/>
                <a:gd name="T2" fmla="*/ 78 w 368"/>
                <a:gd name="T3" fmla="*/ 0 h 458"/>
                <a:gd name="T4" fmla="*/ 78 w 368"/>
                <a:gd name="T5" fmla="*/ 0 h 458"/>
                <a:gd name="T6" fmla="*/ 1 w 368"/>
                <a:gd name="T7" fmla="*/ 136 h 458"/>
                <a:gd name="T8" fmla="*/ 23 w 368"/>
                <a:gd name="T9" fmla="*/ 254 h 458"/>
                <a:gd name="T10" fmla="*/ 205 w 368"/>
                <a:gd name="T11" fmla="*/ 444 h 458"/>
                <a:gd name="T12" fmla="*/ 270 w 368"/>
                <a:gd name="T13" fmla="*/ 458 h 458"/>
                <a:gd name="T14" fmla="*/ 348 w 368"/>
                <a:gd name="T15" fmla="*/ 438 h 458"/>
                <a:gd name="T16" fmla="*/ 365 w 368"/>
                <a:gd name="T17" fmla="*/ 428 h 458"/>
                <a:gd name="T18" fmla="*/ 366 w 368"/>
                <a:gd name="T19" fmla="*/ 428 h 458"/>
                <a:gd name="T20" fmla="*/ 368 w 368"/>
                <a:gd name="T21" fmla="*/ 426 h 458"/>
                <a:gd name="T22" fmla="*/ 368 w 368"/>
                <a:gd name="T23" fmla="*/ 426 h 458"/>
                <a:gd name="T24" fmla="*/ 366 w 368"/>
                <a:gd name="T25" fmla="*/ 427 h 458"/>
                <a:gd name="T26" fmla="*/ 348 w 368"/>
                <a:gd name="T27" fmla="*/ 438 h 458"/>
                <a:gd name="T28" fmla="*/ 271 w 368"/>
                <a:gd name="T29" fmla="*/ 458 h 458"/>
                <a:gd name="T30" fmla="*/ 205 w 368"/>
                <a:gd name="T31" fmla="*/ 444 h 458"/>
                <a:gd name="T32" fmla="*/ 24 w 368"/>
                <a:gd name="T33" fmla="*/ 254 h 458"/>
                <a:gd name="T34" fmla="*/ 2 w 368"/>
                <a:gd name="T35" fmla="*/ 136 h 458"/>
                <a:gd name="T36" fmla="*/ 77 w 368"/>
                <a:gd name="T37" fmla="*/ 0 h 458"/>
                <a:gd name="T38" fmla="*/ 78 w 368"/>
                <a:gd name="T39" fmla="*/ 0 h 458"/>
                <a:gd name="T40" fmla="*/ 306 w 368"/>
                <a:gd name="T41" fmla="*/ 0 h 458"/>
                <a:gd name="T42" fmla="*/ 304 w 368"/>
                <a:gd name="T43" fmla="*/ 0 h 458"/>
                <a:gd name="T44" fmla="*/ 304 w 368"/>
                <a:gd name="T45" fmla="*/ 1 h 458"/>
                <a:gd name="T46" fmla="*/ 303 w 368"/>
                <a:gd name="T47" fmla="*/ 1 h 458"/>
                <a:gd name="T48" fmla="*/ 292 w 368"/>
                <a:gd name="T49" fmla="*/ 9 h 458"/>
                <a:gd name="T50" fmla="*/ 292 w 368"/>
                <a:gd name="T51" fmla="*/ 9 h 458"/>
                <a:gd name="T52" fmla="*/ 306 w 368"/>
                <a:gd name="T53" fmla="*/ 0 h 458"/>
                <a:gd name="T54" fmla="*/ 306 w 368"/>
                <a:gd name="T55" fmla="*/ 0 h 458"/>
                <a:gd name="T56" fmla="*/ 306 w 368"/>
                <a:gd name="T5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458"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33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5"/>
                    <a:pt x="360" y="431"/>
                    <a:pt x="365" y="428"/>
                  </a:cubicBezTo>
                  <a:cubicBezTo>
                    <a:pt x="365" y="428"/>
                    <a:pt x="366" y="428"/>
                    <a:pt x="366" y="428"/>
                  </a:cubicBezTo>
                  <a:cubicBezTo>
                    <a:pt x="366" y="427"/>
                    <a:pt x="367" y="427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3" y="29"/>
                    <a:pt x="77" y="0"/>
                  </a:cubicBezTo>
                  <a:cubicBezTo>
                    <a:pt x="78" y="0"/>
                    <a:pt x="78" y="0"/>
                    <a:pt x="78" y="0"/>
                  </a:cubicBezTo>
                  <a:moveTo>
                    <a:pt x="306" y="0"/>
                  </a:moveTo>
                  <a:cubicBezTo>
                    <a:pt x="305" y="0"/>
                    <a:pt x="305" y="0"/>
                    <a:pt x="304" y="0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9" y="4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7" y="6"/>
                    <a:pt x="301" y="3"/>
                    <a:pt x="306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06" y="0"/>
                    <a:pt x="306" y="0"/>
                    <a:pt x="306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8" name="Freeform 106">
              <a:extLst>
                <a:ext uri="{FF2B5EF4-FFF2-40B4-BE49-F238E27FC236}">
                  <a16:creationId xmlns:a16="http://schemas.microsoft.com/office/drawing/2014/main" id="{ABA0AA95-09D3-4CC5-B1B3-ED1C906611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3" y="1563"/>
              <a:ext cx="328" cy="413"/>
            </a:xfrm>
            <a:custGeom>
              <a:avLst/>
              <a:gdLst>
                <a:gd name="T0" fmla="*/ 76 w 365"/>
                <a:gd name="T1" fmla="*/ 0 h 458"/>
                <a:gd name="T2" fmla="*/ 1 w 365"/>
                <a:gd name="T3" fmla="*/ 136 h 458"/>
                <a:gd name="T4" fmla="*/ 23 w 365"/>
                <a:gd name="T5" fmla="*/ 254 h 458"/>
                <a:gd name="T6" fmla="*/ 204 w 365"/>
                <a:gd name="T7" fmla="*/ 444 h 458"/>
                <a:gd name="T8" fmla="*/ 270 w 365"/>
                <a:gd name="T9" fmla="*/ 458 h 458"/>
                <a:gd name="T10" fmla="*/ 347 w 365"/>
                <a:gd name="T11" fmla="*/ 438 h 458"/>
                <a:gd name="T12" fmla="*/ 365 w 365"/>
                <a:gd name="T13" fmla="*/ 427 h 458"/>
                <a:gd name="T14" fmla="*/ 361 w 365"/>
                <a:gd name="T15" fmla="*/ 430 h 458"/>
                <a:gd name="T16" fmla="*/ 347 w 365"/>
                <a:gd name="T17" fmla="*/ 438 h 458"/>
                <a:gd name="T18" fmla="*/ 270 w 365"/>
                <a:gd name="T19" fmla="*/ 458 h 458"/>
                <a:gd name="T20" fmla="*/ 205 w 365"/>
                <a:gd name="T21" fmla="*/ 444 h 458"/>
                <a:gd name="T22" fmla="*/ 23 w 365"/>
                <a:gd name="T23" fmla="*/ 254 h 458"/>
                <a:gd name="T24" fmla="*/ 1 w 365"/>
                <a:gd name="T25" fmla="*/ 136 h 458"/>
                <a:gd name="T26" fmla="*/ 76 w 365"/>
                <a:gd name="T27" fmla="*/ 0 h 458"/>
                <a:gd name="T28" fmla="*/ 305 w 365"/>
                <a:gd name="T29" fmla="*/ 0 h 458"/>
                <a:gd name="T30" fmla="*/ 291 w 365"/>
                <a:gd name="T31" fmla="*/ 9 h 458"/>
                <a:gd name="T32" fmla="*/ 291 w 365"/>
                <a:gd name="T33" fmla="*/ 9 h 458"/>
                <a:gd name="T34" fmla="*/ 304 w 365"/>
                <a:gd name="T35" fmla="*/ 0 h 458"/>
                <a:gd name="T36" fmla="*/ 305 w 365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458">
                  <a:moveTo>
                    <a:pt x="76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4" y="428"/>
                    <a:pt x="362" y="429"/>
                    <a:pt x="361" y="430"/>
                  </a:cubicBezTo>
                  <a:cubicBezTo>
                    <a:pt x="356" y="433"/>
                    <a:pt x="352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0"/>
                  </a:cubicBezTo>
                  <a:moveTo>
                    <a:pt x="305" y="0"/>
                  </a:moveTo>
                  <a:cubicBezTo>
                    <a:pt x="300" y="3"/>
                    <a:pt x="296" y="6"/>
                    <a:pt x="291" y="9"/>
                  </a:cubicBezTo>
                  <a:cubicBezTo>
                    <a:pt x="291" y="9"/>
                    <a:pt x="291" y="9"/>
                    <a:pt x="291" y="9"/>
                  </a:cubicBezTo>
                  <a:cubicBezTo>
                    <a:pt x="295" y="6"/>
                    <a:pt x="300" y="3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9" name="Freeform 107">
              <a:extLst>
                <a:ext uri="{FF2B5EF4-FFF2-40B4-BE49-F238E27FC236}">
                  <a16:creationId xmlns:a16="http://schemas.microsoft.com/office/drawing/2014/main" id="{AB91EBC0-5528-4CD5-AD59-B65D1220A5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3" y="1562"/>
              <a:ext cx="325" cy="414"/>
            </a:xfrm>
            <a:custGeom>
              <a:avLst/>
              <a:gdLst>
                <a:gd name="T0" fmla="*/ 304 w 361"/>
                <a:gd name="T1" fmla="*/ 1 h 459"/>
                <a:gd name="T2" fmla="*/ 291 w 361"/>
                <a:gd name="T3" fmla="*/ 10 h 459"/>
                <a:gd name="T4" fmla="*/ 291 w 361"/>
                <a:gd name="T5" fmla="*/ 10 h 459"/>
                <a:gd name="T6" fmla="*/ 304 w 361"/>
                <a:gd name="T7" fmla="*/ 1 h 459"/>
                <a:gd name="T8" fmla="*/ 78 w 361"/>
                <a:gd name="T9" fmla="*/ 0 h 459"/>
                <a:gd name="T10" fmla="*/ 77 w 361"/>
                <a:gd name="T11" fmla="*/ 1 h 459"/>
                <a:gd name="T12" fmla="*/ 76 w 361"/>
                <a:gd name="T13" fmla="*/ 1 h 459"/>
                <a:gd name="T14" fmla="*/ 1 w 361"/>
                <a:gd name="T15" fmla="*/ 137 h 459"/>
                <a:gd name="T16" fmla="*/ 23 w 361"/>
                <a:gd name="T17" fmla="*/ 255 h 459"/>
                <a:gd name="T18" fmla="*/ 205 w 361"/>
                <a:gd name="T19" fmla="*/ 445 h 459"/>
                <a:gd name="T20" fmla="*/ 270 w 361"/>
                <a:gd name="T21" fmla="*/ 459 h 459"/>
                <a:gd name="T22" fmla="*/ 347 w 361"/>
                <a:gd name="T23" fmla="*/ 439 h 459"/>
                <a:gd name="T24" fmla="*/ 361 w 361"/>
                <a:gd name="T25" fmla="*/ 431 h 459"/>
                <a:gd name="T26" fmla="*/ 348 w 361"/>
                <a:gd name="T27" fmla="*/ 439 h 459"/>
                <a:gd name="T28" fmla="*/ 270 w 361"/>
                <a:gd name="T29" fmla="*/ 459 h 459"/>
                <a:gd name="T30" fmla="*/ 270 w 361"/>
                <a:gd name="T31" fmla="*/ 459 h 459"/>
                <a:gd name="T32" fmla="*/ 205 w 361"/>
                <a:gd name="T33" fmla="*/ 445 h 459"/>
                <a:gd name="T34" fmla="*/ 23 w 361"/>
                <a:gd name="T35" fmla="*/ 255 h 459"/>
                <a:gd name="T36" fmla="*/ 1 w 361"/>
                <a:gd name="T37" fmla="*/ 137 h 459"/>
                <a:gd name="T38" fmla="*/ 78 w 361"/>
                <a:gd name="T39" fmla="*/ 0 h 459"/>
                <a:gd name="T40" fmla="*/ 78 w 361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1" h="459">
                  <a:moveTo>
                    <a:pt x="304" y="1"/>
                  </a:moveTo>
                  <a:cubicBezTo>
                    <a:pt x="300" y="4"/>
                    <a:pt x="295" y="7"/>
                    <a:pt x="291" y="10"/>
                  </a:cubicBezTo>
                  <a:cubicBezTo>
                    <a:pt x="291" y="10"/>
                    <a:pt x="291" y="10"/>
                    <a:pt x="291" y="10"/>
                  </a:cubicBezTo>
                  <a:cubicBezTo>
                    <a:pt x="295" y="7"/>
                    <a:pt x="300" y="4"/>
                    <a:pt x="304" y="1"/>
                  </a:cubicBezTo>
                  <a:moveTo>
                    <a:pt x="78" y="0"/>
                  </a:moveTo>
                  <a:cubicBezTo>
                    <a:pt x="78" y="1"/>
                    <a:pt x="77" y="1"/>
                    <a:pt x="77" y="1"/>
                  </a:cubicBezTo>
                  <a:cubicBezTo>
                    <a:pt x="77" y="1"/>
                    <a:pt x="77" y="1"/>
                    <a:pt x="76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2" y="436"/>
                    <a:pt x="356" y="434"/>
                    <a:pt x="361" y="431"/>
                  </a:cubicBezTo>
                  <a:cubicBezTo>
                    <a:pt x="356" y="434"/>
                    <a:pt x="352" y="436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0" name="Freeform 108">
              <a:extLst>
                <a:ext uri="{FF2B5EF4-FFF2-40B4-BE49-F238E27FC236}">
                  <a16:creationId xmlns:a16="http://schemas.microsoft.com/office/drawing/2014/main" id="{1605E094-44F2-48B7-9987-7627368D92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3" y="1562"/>
              <a:ext cx="332" cy="414"/>
            </a:xfrm>
            <a:custGeom>
              <a:avLst/>
              <a:gdLst>
                <a:gd name="T0" fmla="*/ 305 w 369"/>
                <a:gd name="T1" fmla="*/ 1 h 459"/>
                <a:gd name="T2" fmla="*/ 305 w 369"/>
                <a:gd name="T3" fmla="*/ 1 h 459"/>
                <a:gd name="T4" fmla="*/ 304 w 369"/>
                <a:gd name="T5" fmla="*/ 1 h 459"/>
                <a:gd name="T6" fmla="*/ 291 w 369"/>
                <a:gd name="T7" fmla="*/ 10 h 459"/>
                <a:gd name="T8" fmla="*/ 291 w 369"/>
                <a:gd name="T9" fmla="*/ 10 h 459"/>
                <a:gd name="T10" fmla="*/ 304 w 369"/>
                <a:gd name="T11" fmla="*/ 1 h 459"/>
                <a:gd name="T12" fmla="*/ 305 w 369"/>
                <a:gd name="T13" fmla="*/ 1 h 459"/>
                <a:gd name="T14" fmla="*/ 78 w 369"/>
                <a:gd name="T15" fmla="*/ 0 h 459"/>
                <a:gd name="T16" fmla="*/ 1 w 369"/>
                <a:gd name="T17" fmla="*/ 137 h 459"/>
                <a:gd name="T18" fmla="*/ 23 w 369"/>
                <a:gd name="T19" fmla="*/ 255 h 459"/>
                <a:gd name="T20" fmla="*/ 205 w 369"/>
                <a:gd name="T21" fmla="*/ 445 h 459"/>
                <a:gd name="T22" fmla="*/ 270 w 369"/>
                <a:gd name="T23" fmla="*/ 459 h 459"/>
                <a:gd name="T24" fmla="*/ 270 w 369"/>
                <a:gd name="T25" fmla="*/ 459 h 459"/>
                <a:gd name="T26" fmla="*/ 348 w 369"/>
                <a:gd name="T27" fmla="*/ 439 h 459"/>
                <a:gd name="T28" fmla="*/ 361 w 369"/>
                <a:gd name="T29" fmla="*/ 431 h 459"/>
                <a:gd name="T30" fmla="*/ 365 w 369"/>
                <a:gd name="T31" fmla="*/ 428 h 459"/>
                <a:gd name="T32" fmla="*/ 367 w 369"/>
                <a:gd name="T33" fmla="*/ 427 h 459"/>
                <a:gd name="T34" fmla="*/ 369 w 369"/>
                <a:gd name="T35" fmla="*/ 426 h 459"/>
                <a:gd name="T36" fmla="*/ 369 w 369"/>
                <a:gd name="T37" fmla="*/ 426 h 459"/>
                <a:gd name="T38" fmla="*/ 348 w 369"/>
                <a:gd name="T39" fmla="*/ 439 h 459"/>
                <a:gd name="T40" fmla="*/ 271 w 369"/>
                <a:gd name="T41" fmla="*/ 459 h 459"/>
                <a:gd name="T42" fmla="*/ 271 w 369"/>
                <a:gd name="T43" fmla="*/ 459 h 459"/>
                <a:gd name="T44" fmla="*/ 205 w 369"/>
                <a:gd name="T45" fmla="*/ 445 h 459"/>
                <a:gd name="T46" fmla="*/ 23 w 369"/>
                <a:gd name="T47" fmla="*/ 255 h 459"/>
                <a:gd name="T48" fmla="*/ 2 w 369"/>
                <a:gd name="T49" fmla="*/ 137 h 459"/>
                <a:gd name="T50" fmla="*/ 77 w 369"/>
                <a:gd name="T51" fmla="*/ 1 h 459"/>
                <a:gd name="T52" fmla="*/ 78 w 369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9">
                  <a:moveTo>
                    <a:pt x="305" y="1"/>
                  </a:moveTo>
                  <a:cubicBezTo>
                    <a:pt x="305" y="1"/>
                    <a:pt x="305" y="1"/>
                    <a:pt x="305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0" y="4"/>
                    <a:pt x="295" y="7"/>
                    <a:pt x="291" y="10"/>
                  </a:cubicBezTo>
                  <a:cubicBezTo>
                    <a:pt x="291" y="10"/>
                    <a:pt x="291" y="10"/>
                    <a:pt x="291" y="10"/>
                  </a:cubicBezTo>
                  <a:cubicBezTo>
                    <a:pt x="295" y="7"/>
                    <a:pt x="299" y="4"/>
                    <a:pt x="304" y="1"/>
                  </a:cubicBezTo>
                  <a:cubicBezTo>
                    <a:pt x="304" y="1"/>
                    <a:pt x="304" y="1"/>
                    <a:pt x="305" y="1"/>
                  </a:cubicBezTo>
                  <a:moveTo>
                    <a:pt x="78" y="0"/>
                  </a:moveTo>
                  <a:cubicBezTo>
                    <a:pt x="33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2" y="436"/>
                    <a:pt x="356" y="434"/>
                    <a:pt x="361" y="431"/>
                  </a:cubicBezTo>
                  <a:cubicBezTo>
                    <a:pt x="362" y="430"/>
                    <a:pt x="364" y="429"/>
                    <a:pt x="365" y="428"/>
                  </a:cubicBezTo>
                  <a:cubicBezTo>
                    <a:pt x="366" y="428"/>
                    <a:pt x="366" y="428"/>
                    <a:pt x="367" y="427"/>
                  </a:cubicBezTo>
                  <a:cubicBezTo>
                    <a:pt x="368" y="427"/>
                    <a:pt x="369" y="426"/>
                    <a:pt x="369" y="426"/>
                  </a:cubicBezTo>
                  <a:cubicBezTo>
                    <a:pt x="369" y="426"/>
                    <a:pt x="369" y="426"/>
                    <a:pt x="369" y="426"/>
                  </a:cubicBezTo>
                  <a:cubicBezTo>
                    <a:pt x="362" y="430"/>
                    <a:pt x="355" y="434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80"/>
                    <a:pt x="32" y="29"/>
                    <a:pt x="77" y="1"/>
                  </a:cubicBezTo>
                  <a:cubicBezTo>
                    <a:pt x="78" y="1"/>
                    <a:pt x="78" y="0"/>
                    <a:pt x="78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1" name="Freeform 109">
              <a:extLst>
                <a:ext uri="{FF2B5EF4-FFF2-40B4-BE49-F238E27FC236}">
                  <a16:creationId xmlns:a16="http://schemas.microsoft.com/office/drawing/2014/main" id="{46311B72-5AF6-46D6-BC05-D6DAC79377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4" y="1563"/>
              <a:ext cx="331" cy="413"/>
            </a:xfrm>
            <a:custGeom>
              <a:avLst/>
              <a:gdLst>
                <a:gd name="T0" fmla="*/ 303 w 368"/>
                <a:gd name="T1" fmla="*/ 0 h 458"/>
                <a:gd name="T2" fmla="*/ 290 w 368"/>
                <a:gd name="T3" fmla="*/ 9 h 458"/>
                <a:gd name="T4" fmla="*/ 290 w 368"/>
                <a:gd name="T5" fmla="*/ 9 h 458"/>
                <a:gd name="T6" fmla="*/ 303 w 368"/>
                <a:gd name="T7" fmla="*/ 0 h 458"/>
                <a:gd name="T8" fmla="*/ 76 w 368"/>
                <a:gd name="T9" fmla="*/ 0 h 458"/>
                <a:gd name="T10" fmla="*/ 1 w 368"/>
                <a:gd name="T11" fmla="*/ 136 h 458"/>
                <a:gd name="T12" fmla="*/ 22 w 368"/>
                <a:gd name="T13" fmla="*/ 254 h 458"/>
                <a:gd name="T14" fmla="*/ 204 w 368"/>
                <a:gd name="T15" fmla="*/ 444 h 458"/>
                <a:gd name="T16" fmla="*/ 270 w 368"/>
                <a:gd name="T17" fmla="*/ 458 h 458"/>
                <a:gd name="T18" fmla="*/ 270 w 368"/>
                <a:gd name="T19" fmla="*/ 458 h 458"/>
                <a:gd name="T20" fmla="*/ 347 w 368"/>
                <a:gd name="T21" fmla="*/ 438 h 458"/>
                <a:gd name="T22" fmla="*/ 368 w 368"/>
                <a:gd name="T23" fmla="*/ 425 h 458"/>
                <a:gd name="T24" fmla="*/ 368 w 368"/>
                <a:gd name="T25" fmla="*/ 425 h 458"/>
                <a:gd name="T26" fmla="*/ 368 w 368"/>
                <a:gd name="T27" fmla="*/ 425 h 458"/>
                <a:gd name="T28" fmla="*/ 347 w 368"/>
                <a:gd name="T29" fmla="*/ 437 h 458"/>
                <a:gd name="T30" fmla="*/ 270 w 368"/>
                <a:gd name="T31" fmla="*/ 458 h 458"/>
                <a:gd name="T32" fmla="*/ 205 w 368"/>
                <a:gd name="T33" fmla="*/ 443 h 458"/>
                <a:gd name="T34" fmla="*/ 23 w 368"/>
                <a:gd name="T35" fmla="*/ 253 h 458"/>
                <a:gd name="T36" fmla="*/ 1 w 368"/>
                <a:gd name="T37" fmla="*/ 136 h 458"/>
                <a:gd name="T38" fmla="*/ 76 w 368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58">
                  <a:moveTo>
                    <a:pt x="303" y="0"/>
                  </a:moveTo>
                  <a:cubicBezTo>
                    <a:pt x="298" y="3"/>
                    <a:pt x="294" y="6"/>
                    <a:pt x="290" y="9"/>
                  </a:cubicBezTo>
                  <a:cubicBezTo>
                    <a:pt x="290" y="9"/>
                    <a:pt x="290" y="9"/>
                    <a:pt x="290" y="9"/>
                  </a:cubicBezTo>
                  <a:cubicBezTo>
                    <a:pt x="294" y="6"/>
                    <a:pt x="298" y="3"/>
                    <a:pt x="303" y="0"/>
                  </a:cubicBezTo>
                  <a:moveTo>
                    <a:pt x="76" y="0"/>
                  </a:moveTo>
                  <a:cubicBezTo>
                    <a:pt x="31" y="28"/>
                    <a:pt x="2" y="79"/>
                    <a:pt x="1" y="136"/>
                  </a:cubicBezTo>
                  <a:cubicBezTo>
                    <a:pt x="1" y="142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3"/>
                    <a:pt x="361" y="429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29"/>
                    <a:pt x="354" y="433"/>
                    <a:pt x="347" y="437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3"/>
                  </a:cubicBezTo>
                  <a:cubicBezTo>
                    <a:pt x="95" y="394"/>
                    <a:pt x="45" y="313"/>
                    <a:pt x="23" y="253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78"/>
                    <a:pt x="32" y="28"/>
                    <a:pt x="76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2" name="Freeform 110">
              <a:extLst>
                <a:ext uri="{FF2B5EF4-FFF2-40B4-BE49-F238E27FC236}">
                  <a16:creationId xmlns:a16="http://schemas.microsoft.com/office/drawing/2014/main" id="{C02F7FE1-BD56-4566-9414-8A5A6EAF40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4" y="1562"/>
              <a:ext cx="331" cy="414"/>
            </a:xfrm>
            <a:custGeom>
              <a:avLst/>
              <a:gdLst>
                <a:gd name="T0" fmla="*/ 304 w 368"/>
                <a:gd name="T1" fmla="*/ 0 h 459"/>
                <a:gd name="T2" fmla="*/ 304 w 368"/>
                <a:gd name="T3" fmla="*/ 1 h 459"/>
                <a:gd name="T4" fmla="*/ 304 w 368"/>
                <a:gd name="T5" fmla="*/ 1 h 459"/>
                <a:gd name="T6" fmla="*/ 303 w 368"/>
                <a:gd name="T7" fmla="*/ 1 h 459"/>
                <a:gd name="T8" fmla="*/ 290 w 368"/>
                <a:gd name="T9" fmla="*/ 10 h 459"/>
                <a:gd name="T10" fmla="*/ 290 w 368"/>
                <a:gd name="T11" fmla="*/ 10 h 459"/>
                <a:gd name="T12" fmla="*/ 304 w 368"/>
                <a:gd name="T13" fmla="*/ 0 h 459"/>
                <a:gd name="T14" fmla="*/ 304 w 368"/>
                <a:gd name="T15" fmla="*/ 0 h 459"/>
                <a:gd name="T16" fmla="*/ 78 w 368"/>
                <a:gd name="T17" fmla="*/ 0 h 459"/>
                <a:gd name="T18" fmla="*/ 77 w 368"/>
                <a:gd name="T19" fmla="*/ 0 h 459"/>
                <a:gd name="T20" fmla="*/ 77 w 368"/>
                <a:gd name="T21" fmla="*/ 0 h 459"/>
                <a:gd name="T22" fmla="*/ 76 w 368"/>
                <a:gd name="T23" fmla="*/ 1 h 459"/>
                <a:gd name="T24" fmla="*/ 1 w 368"/>
                <a:gd name="T25" fmla="*/ 137 h 459"/>
                <a:gd name="T26" fmla="*/ 23 w 368"/>
                <a:gd name="T27" fmla="*/ 254 h 459"/>
                <a:gd name="T28" fmla="*/ 205 w 368"/>
                <a:gd name="T29" fmla="*/ 444 h 459"/>
                <a:gd name="T30" fmla="*/ 270 w 368"/>
                <a:gd name="T31" fmla="*/ 459 h 459"/>
                <a:gd name="T32" fmla="*/ 347 w 368"/>
                <a:gd name="T33" fmla="*/ 438 h 459"/>
                <a:gd name="T34" fmla="*/ 368 w 368"/>
                <a:gd name="T35" fmla="*/ 426 h 459"/>
                <a:gd name="T36" fmla="*/ 347 w 368"/>
                <a:gd name="T37" fmla="*/ 438 h 459"/>
                <a:gd name="T38" fmla="*/ 270 w 368"/>
                <a:gd name="T39" fmla="*/ 458 h 459"/>
                <a:gd name="T40" fmla="*/ 205 w 368"/>
                <a:gd name="T41" fmla="*/ 444 h 459"/>
                <a:gd name="T42" fmla="*/ 23 w 368"/>
                <a:gd name="T43" fmla="*/ 254 h 459"/>
                <a:gd name="T44" fmla="*/ 1 w 368"/>
                <a:gd name="T45" fmla="*/ 136 h 459"/>
                <a:gd name="T46" fmla="*/ 77 w 368"/>
                <a:gd name="T47" fmla="*/ 0 h 459"/>
                <a:gd name="T48" fmla="*/ 78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304" y="0"/>
                  </a:moveTo>
                  <a:cubicBezTo>
                    <a:pt x="304" y="0"/>
                    <a:pt x="304" y="0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8" y="4"/>
                    <a:pt x="294" y="7"/>
                    <a:pt x="290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5" y="7"/>
                    <a:pt x="299" y="3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78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1"/>
                    <a:pt x="76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8" y="0"/>
                    <a:pt x="78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3" name="Freeform 111">
              <a:extLst>
                <a:ext uri="{FF2B5EF4-FFF2-40B4-BE49-F238E27FC236}">
                  <a16:creationId xmlns:a16="http://schemas.microsoft.com/office/drawing/2014/main" id="{96DABE22-20DD-4E61-97A3-82C9746014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4" y="1562"/>
              <a:ext cx="331" cy="413"/>
            </a:xfrm>
            <a:custGeom>
              <a:avLst/>
              <a:gdLst>
                <a:gd name="T0" fmla="*/ 304 w 368"/>
                <a:gd name="T1" fmla="*/ 0 h 458"/>
                <a:gd name="T2" fmla="*/ 290 w 368"/>
                <a:gd name="T3" fmla="*/ 10 h 458"/>
                <a:gd name="T4" fmla="*/ 290 w 368"/>
                <a:gd name="T5" fmla="*/ 10 h 458"/>
                <a:gd name="T6" fmla="*/ 303 w 368"/>
                <a:gd name="T7" fmla="*/ 1 h 458"/>
                <a:gd name="T8" fmla="*/ 304 w 368"/>
                <a:gd name="T9" fmla="*/ 0 h 458"/>
                <a:gd name="T10" fmla="*/ 77 w 368"/>
                <a:gd name="T11" fmla="*/ 0 h 458"/>
                <a:gd name="T12" fmla="*/ 1 w 368"/>
                <a:gd name="T13" fmla="*/ 136 h 458"/>
                <a:gd name="T14" fmla="*/ 23 w 368"/>
                <a:gd name="T15" fmla="*/ 254 h 458"/>
                <a:gd name="T16" fmla="*/ 205 w 368"/>
                <a:gd name="T17" fmla="*/ 444 h 458"/>
                <a:gd name="T18" fmla="*/ 270 w 368"/>
                <a:gd name="T19" fmla="*/ 458 h 458"/>
                <a:gd name="T20" fmla="*/ 347 w 368"/>
                <a:gd name="T21" fmla="*/ 438 h 458"/>
                <a:gd name="T22" fmla="*/ 368 w 368"/>
                <a:gd name="T23" fmla="*/ 426 h 458"/>
                <a:gd name="T24" fmla="*/ 368 w 368"/>
                <a:gd name="T25" fmla="*/ 426 h 458"/>
                <a:gd name="T26" fmla="*/ 367 w 368"/>
                <a:gd name="T27" fmla="*/ 426 h 458"/>
                <a:gd name="T28" fmla="*/ 348 w 368"/>
                <a:gd name="T29" fmla="*/ 438 h 458"/>
                <a:gd name="T30" fmla="*/ 270 w 368"/>
                <a:gd name="T31" fmla="*/ 458 h 458"/>
                <a:gd name="T32" fmla="*/ 205 w 368"/>
                <a:gd name="T33" fmla="*/ 444 h 458"/>
                <a:gd name="T34" fmla="*/ 23 w 368"/>
                <a:gd name="T35" fmla="*/ 254 h 458"/>
                <a:gd name="T36" fmla="*/ 2 w 368"/>
                <a:gd name="T37" fmla="*/ 136 h 458"/>
                <a:gd name="T38" fmla="*/ 77 w 368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58">
                  <a:moveTo>
                    <a:pt x="304" y="0"/>
                  </a:moveTo>
                  <a:cubicBezTo>
                    <a:pt x="299" y="3"/>
                    <a:pt x="295" y="7"/>
                    <a:pt x="290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5" y="7"/>
                    <a:pt x="299" y="4"/>
                    <a:pt x="303" y="1"/>
                  </a:cubicBezTo>
                  <a:cubicBezTo>
                    <a:pt x="304" y="1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7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4" name="Freeform 112">
              <a:extLst>
                <a:ext uri="{FF2B5EF4-FFF2-40B4-BE49-F238E27FC236}">
                  <a16:creationId xmlns:a16="http://schemas.microsoft.com/office/drawing/2014/main" id="{3B832AC1-4584-44EC-816D-86C508790F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2"/>
              <a:ext cx="329" cy="413"/>
            </a:xfrm>
            <a:custGeom>
              <a:avLst/>
              <a:gdLst>
                <a:gd name="T0" fmla="*/ 302 w 366"/>
                <a:gd name="T1" fmla="*/ 2 h 459"/>
                <a:gd name="T2" fmla="*/ 289 w 366"/>
                <a:gd name="T3" fmla="*/ 11 h 459"/>
                <a:gd name="T4" fmla="*/ 289 w 366"/>
                <a:gd name="T5" fmla="*/ 11 h 459"/>
                <a:gd name="T6" fmla="*/ 302 w 366"/>
                <a:gd name="T7" fmla="*/ 2 h 459"/>
                <a:gd name="T8" fmla="*/ 78 w 366"/>
                <a:gd name="T9" fmla="*/ 0 h 459"/>
                <a:gd name="T10" fmla="*/ 77 w 366"/>
                <a:gd name="T11" fmla="*/ 1 h 459"/>
                <a:gd name="T12" fmla="*/ 77 w 366"/>
                <a:gd name="T13" fmla="*/ 1 h 459"/>
                <a:gd name="T14" fmla="*/ 76 w 366"/>
                <a:gd name="T15" fmla="*/ 1 h 459"/>
                <a:gd name="T16" fmla="*/ 1 w 366"/>
                <a:gd name="T17" fmla="*/ 137 h 459"/>
                <a:gd name="T18" fmla="*/ 22 w 366"/>
                <a:gd name="T19" fmla="*/ 255 h 459"/>
                <a:gd name="T20" fmla="*/ 204 w 366"/>
                <a:gd name="T21" fmla="*/ 445 h 459"/>
                <a:gd name="T22" fmla="*/ 269 w 366"/>
                <a:gd name="T23" fmla="*/ 459 h 459"/>
                <a:gd name="T24" fmla="*/ 347 w 366"/>
                <a:gd name="T25" fmla="*/ 439 h 459"/>
                <a:gd name="T26" fmla="*/ 366 w 366"/>
                <a:gd name="T27" fmla="*/ 427 h 459"/>
                <a:gd name="T28" fmla="*/ 365 w 366"/>
                <a:gd name="T29" fmla="*/ 428 h 459"/>
                <a:gd name="T30" fmla="*/ 347 w 366"/>
                <a:gd name="T31" fmla="*/ 439 h 459"/>
                <a:gd name="T32" fmla="*/ 270 w 366"/>
                <a:gd name="T33" fmla="*/ 459 h 459"/>
                <a:gd name="T34" fmla="*/ 204 w 366"/>
                <a:gd name="T35" fmla="*/ 445 h 459"/>
                <a:gd name="T36" fmla="*/ 23 w 366"/>
                <a:gd name="T37" fmla="*/ 255 h 459"/>
                <a:gd name="T38" fmla="*/ 1 w 366"/>
                <a:gd name="T39" fmla="*/ 137 h 459"/>
                <a:gd name="T40" fmla="*/ 78 w 366"/>
                <a:gd name="T41" fmla="*/ 0 h 459"/>
                <a:gd name="T42" fmla="*/ 78 w 366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" h="459">
                  <a:moveTo>
                    <a:pt x="302" y="2"/>
                  </a:moveTo>
                  <a:cubicBezTo>
                    <a:pt x="298" y="5"/>
                    <a:pt x="294" y="8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8"/>
                    <a:pt x="298" y="5"/>
                    <a:pt x="302" y="2"/>
                  </a:cubicBezTo>
                  <a:moveTo>
                    <a:pt x="78" y="0"/>
                  </a:moveTo>
                  <a:cubicBezTo>
                    <a:pt x="78" y="0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96" y="459"/>
                    <a:pt x="323" y="452"/>
                    <a:pt x="347" y="439"/>
                  </a:cubicBezTo>
                  <a:cubicBezTo>
                    <a:pt x="353" y="435"/>
                    <a:pt x="360" y="431"/>
                    <a:pt x="366" y="427"/>
                  </a:cubicBezTo>
                  <a:cubicBezTo>
                    <a:pt x="366" y="428"/>
                    <a:pt x="366" y="428"/>
                    <a:pt x="365" y="428"/>
                  </a:cubicBezTo>
                  <a:cubicBezTo>
                    <a:pt x="359" y="432"/>
                    <a:pt x="353" y="435"/>
                    <a:pt x="347" y="439"/>
                  </a:cubicBezTo>
                  <a:cubicBezTo>
                    <a:pt x="323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4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5" name="Freeform 113">
              <a:extLst>
                <a:ext uri="{FF2B5EF4-FFF2-40B4-BE49-F238E27FC236}">
                  <a16:creationId xmlns:a16="http://schemas.microsoft.com/office/drawing/2014/main" id="{EF36320F-E9DF-44BB-B1EA-CCF8142C0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2"/>
              <a:ext cx="328" cy="413"/>
            </a:xfrm>
            <a:custGeom>
              <a:avLst/>
              <a:gdLst>
                <a:gd name="T0" fmla="*/ 304 w 365"/>
                <a:gd name="T1" fmla="*/ 1 h 459"/>
                <a:gd name="T2" fmla="*/ 303 w 365"/>
                <a:gd name="T3" fmla="*/ 1 h 459"/>
                <a:gd name="T4" fmla="*/ 303 w 365"/>
                <a:gd name="T5" fmla="*/ 1 h 459"/>
                <a:gd name="T6" fmla="*/ 302 w 365"/>
                <a:gd name="T7" fmla="*/ 2 h 459"/>
                <a:gd name="T8" fmla="*/ 289 w 365"/>
                <a:gd name="T9" fmla="*/ 11 h 459"/>
                <a:gd name="T10" fmla="*/ 289 w 365"/>
                <a:gd name="T11" fmla="*/ 11 h 459"/>
                <a:gd name="T12" fmla="*/ 304 w 365"/>
                <a:gd name="T13" fmla="*/ 1 h 459"/>
                <a:gd name="T14" fmla="*/ 78 w 365"/>
                <a:gd name="T15" fmla="*/ 0 h 459"/>
                <a:gd name="T16" fmla="*/ 1 w 365"/>
                <a:gd name="T17" fmla="*/ 137 h 459"/>
                <a:gd name="T18" fmla="*/ 23 w 365"/>
                <a:gd name="T19" fmla="*/ 255 h 459"/>
                <a:gd name="T20" fmla="*/ 204 w 365"/>
                <a:gd name="T21" fmla="*/ 445 h 459"/>
                <a:gd name="T22" fmla="*/ 270 w 365"/>
                <a:gd name="T23" fmla="*/ 459 h 459"/>
                <a:gd name="T24" fmla="*/ 347 w 365"/>
                <a:gd name="T25" fmla="*/ 439 h 459"/>
                <a:gd name="T26" fmla="*/ 365 w 365"/>
                <a:gd name="T27" fmla="*/ 428 h 459"/>
                <a:gd name="T28" fmla="*/ 347 w 365"/>
                <a:gd name="T29" fmla="*/ 439 h 459"/>
                <a:gd name="T30" fmla="*/ 270 w 365"/>
                <a:gd name="T31" fmla="*/ 459 h 459"/>
                <a:gd name="T32" fmla="*/ 205 w 365"/>
                <a:gd name="T33" fmla="*/ 445 h 459"/>
                <a:gd name="T34" fmla="*/ 23 w 365"/>
                <a:gd name="T35" fmla="*/ 255 h 459"/>
                <a:gd name="T36" fmla="*/ 1 w 365"/>
                <a:gd name="T37" fmla="*/ 137 h 459"/>
                <a:gd name="T38" fmla="*/ 77 w 365"/>
                <a:gd name="T39" fmla="*/ 1 h 459"/>
                <a:gd name="T40" fmla="*/ 78 w 365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5" h="459">
                  <a:moveTo>
                    <a:pt x="304" y="1"/>
                  </a:moveTo>
                  <a:cubicBezTo>
                    <a:pt x="304" y="1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2"/>
                    <a:pt x="302" y="2"/>
                  </a:cubicBezTo>
                  <a:cubicBezTo>
                    <a:pt x="298" y="5"/>
                    <a:pt x="294" y="8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4" y="1"/>
                  </a:cubicBezTo>
                  <a:moveTo>
                    <a:pt x="78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5"/>
                    <a:pt x="359" y="432"/>
                    <a:pt x="365" y="428"/>
                  </a:cubicBezTo>
                  <a:cubicBezTo>
                    <a:pt x="360" y="432"/>
                    <a:pt x="353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1"/>
                    <a:pt x="78" y="0"/>
                    <a:pt x="78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6" name="Freeform 114">
              <a:extLst>
                <a:ext uri="{FF2B5EF4-FFF2-40B4-BE49-F238E27FC236}">
                  <a16:creationId xmlns:a16="http://schemas.microsoft.com/office/drawing/2014/main" id="{E8C02723-EDCA-4722-8F1C-F2BEF83D8D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2"/>
              <a:ext cx="331" cy="413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5 w 368"/>
                <a:gd name="T13" fmla="*/ 428 h 459"/>
                <a:gd name="T14" fmla="*/ 366 w 368"/>
                <a:gd name="T15" fmla="*/ 427 h 459"/>
                <a:gd name="T16" fmla="*/ 367 w 368"/>
                <a:gd name="T17" fmla="*/ 427 h 459"/>
                <a:gd name="T18" fmla="*/ 367 w 368"/>
                <a:gd name="T19" fmla="*/ 427 h 459"/>
                <a:gd name="T20" fmla="*/ 367 w 368"/>
                <a:gd name="T21" fmla="*/ 427 h 459"/>
                <a:gd name="T22" fmla="*/ 368 w 368"/>
                <a:gd name="T23" fmla="*/ 426 h 459"/>
                <a:gd name="T24" fmla="*/ 368 w 368"/>
                <a:gd name="T25" fmla="*/ 426 h 459"/>
                <a:gd name="T26" fmla="*/ 367 w 368"/>
                <a:gd name="T27" fmla="*/ 427 h 459"/>
                <a:gd name="T28" fmla="*/ 348 w 368"/>
                <a:gd name="T29" fmla="*/ 438 h 459"/>
                <a:gd name="T30" fmla="*/ 270 w 368"/>
                <a:gd name="T31" fmla="*/ 459 h 459"/>
                <a:gd name="T32" fmla="*/ 205 w 368"/>
                <a:gd name="T33" fmla="*/ 444 h 459"/>
                <a:gd name="T34" fmla="*/ 23 w 368"/>
                <a:gd name="T35" fmla="*/ 255 h 459"/>
                <a:gd name="T36" fmla="*/ 1 w 368"/>
                <a:gd name="T37" fmla="*/ 137 h 459"/>
                <a:gd name="T38" fmla="*/ 77 w 368"/>
                <a:gd name="T39" fmla="*/ 1 h 459"/>
                <a:gd name="T40" fmla="*/ 305 w 368"/>
                <a:gd name="T41" fmla="*/ 0 h 459"/>
                <a:gd name="T42" fmla="*/ 304 w 368"/>
                <a:gd name="T43" fmla="*/ 1 h 459"/>
                <a:gd name="T44" fmla="*/ 289 w 368"/>
                <a:gd name="T45" fmla="*/ 11 h 459"/>
                <a:gd name="T46" fmla="*/ 289 w 368"/>
                <a:gd name="T47" fmla="*/ 11 h 459"/>
                <a:gd name="T48" fmla="*/ 305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60" y="432"/>
                    <a:pt x="365" y="428"/>
                  </a:cubicBezTo>
                  <a:cubicBezTo>
                    <a:pt x="366" y="428"/>
                    <a:pt x="366" y="428"/>
                    <a:pt x="366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8" y="427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7"/>
                    <a:pt x="367" y="427"/>
                    <a:pt x="367" y="427"/>
                  </a:cubicBezTo>
                  <a:cubicBezTo>
                    <a:pt x="361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4" y="1"/>
                  </a:cubicBezTo>
                  <a:cubicBezTo>
                    <a:pt x="299" y="4"/>
                    <a:pt x="294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5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7" name="Freeform 115">
              <a:extLst>
                <a:ext uri="{FF2B5EF4-FFF2-40B4-BE49-F238E27FC236}">
                  <a16:creationId xmlns:a16="http://schemas.microsoft.com/office/drawing/2014/main" id="{6A520095-45F6-44DA-B388-114F612403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2"/>
              <a:ext cx="330" cy="413"/>
            </a:xfrm>
            <a:custGeom>
              <a:avLst/>
              <a:gdLst>
                <a:gd name="T0" fmla="*/ 305 w 367"/>
                <a:gd name="T1" fmla="*/ 0 h 459"/>
                <a:gd name="T2" fmla="*/ 305 w 367"/>
                <a:gd name="T3" fmla="*/ 0 h 459"/>
                <a:gd name="T4" fmla="*/ 289 w 367"/>
                <a:gd name="T5" fmla="*/ 11 h 459"/>
                <a:gd name="T6" fmla="*/ 289 w 367"/>
                <a:gd name="T7" fmla="*/ 11 h 459"/>
                <a:gd name="T8" fmla="*/ 305 w 367"/>
                <a:gd name="T9" fmla="*/ 0 h 459"/>
                <a:gd name="T10" fmla="*/ 305 w 367"/>
                <a:gd name="T11" fmla="*/ 0 h 459"/>
                <a:gd name="T12" fmla="*/ 78 w 367"/>
                <a:gd name="T13" fmla="*/ 0 h 459"/>
                <a:gd name="T14" fmla="*/ 78 w 367"/>
                <a:gd name="T15" fmla="*/ 0 h 459"/>
                <a:gd name="T16" fmla="*/ 78 w 367"/>
                <a:gd name="T17" fmla="*/ 0 h 459"/>
                <a:gd name="T18" fmla="*/ 77 w 367"/>
                <a:gd name="T19" fmla="*/ 1 h 459"/>
                <a:gd name="T20" fmla="*/ 1 w 367"/>
                <a:gd name="T21" fmla="*/ 137 h 459"/>
                <a:gd name="T22" fmla="*/ 23 w 367"/>
                <a:gd name="T23" fmla="*/ 255 h 459"/>
                <a:gd name="T24" fmla="*/ 205 w 367"/>
                <a:gd name="T25" fmla="*/ 444 h 459"/>
                <a:gd name="T26" fmla="*/ 270 w 367"/>
                <a:gd name="T27" fmla="*/ 459 h 459"/>
                <a:gd name="T28" fmla="*/ 348 w 367"/>
                <a:gd name="T29" fmla="*/ 438 h 459"/>
                <a:gd name="T30" fmla="*/ 367 w 367"/>
                <a:gd name="T31" fmla="*/ 427 h 459"/>
                <a:gd name="T32" fmla="*/ 366 w 367"/>
                <a:gd name="T33" fmla="*/ 427 h 459"/>
                <a:gd name="T34" fmla="*/ 348 w 367"/>
                <a:gd name="T35" fmla="*/ 438 h 459"/>
                <a:gd name="T36" fmla="*/ 271 w 367"/>
                <a:gd name="T37" fmla="*/ 458 h 459"/>
                <a:gd name="T38" fmla="*/ 205 w 367"/>
                <a:gd name="T39" fmla="*/ 444 h 459"/>
                <a:gd name="T40" fmla="*/ 24 w 367"/>
                <a:gd name="T41" fmla="*/ 254 h 459"/>
                <a:gd name="T42" fmla="*/ 2 w 367"/>
                <a:gd name="T43" fmla="*/ 136 h 459"/>
                <a:gd name="T44" fmla="*/ 78 w 367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9">
                  <a:moveTo>
                    <a:pt x="305" y="0"/>
                  </a:moveTo>
                  <a:cubicBezTo>
                    <a:pt x="305" y="0"/>
                    <a:pt x="305" y="0"/>
                    <a:pt x="305" y="0"/>
                  </a:cubicBezTo>
                  <a:cubicBezTo>
                    <a:pt x="299" y="4"/>
                    <a:pt x="294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300" y="4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7" y="1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8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4"/>
                    <a:pt x="2" y="143"/>
                    <a:pt x="2" y="136"/>
                  </a:cubicBezTo>
                  <a:cubicBezTo>
                    <a:pt x="3" y="79"/>
                    <a:pt x="33" y="28"/>
                    <a:pt x="78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8" name="Freeform 116">
              <a:extLst>
                <a:ext uri="{FF2B5EF4-FFF2-40B4-BE49-F238E27FC236}">
                  <a16:creationId xmlns:a16="http://schemas.microsoft.com/office/drawing/2014/main" id="{42DA2C8F-56F7-48DB-A9DF-795537300B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2"/>
              <a:ext cx="329" cy="412"/>
            </a:xfrm>
            <a:custGeom>
              <a:avLst/>
              <a:gdLst>
                <a:gd name="T0" fmla="*/ 304 w 365"/>
                <a:gd name="T1" fmla="*/ 0 h 458"/>
                <a:gd name="T2" fmla="*/ 288 w 365"/>
                <a:gd name="T3" fmla="*/ 11 h 458"/>
                <a:gd name="T4" fmla="*/ 289 w 365"/>
                <a:gd name="T5" fmla="*/ 11 h 458"/>
                <a:gd name="T6" fmla="*/ 304 w 365"/>
                <a:gd name="T7" fmla="*/ 0 h 458"/>
                <a:gd name="T8" fmla="*/ 304 w 365"/>
                <a:gd name="T9" fmla="*/ 0 h 458"/>
                <a:gd name="T10" fmla="*/ 77 w 365"/>
                <a:gd name="T11" fmla="*/ 0 h 458"/>
                <a:gd name="T12" fmla="*/ 77 w 365"/>
                <a:gd name="T13" fmla="*/ 0 h 458"/>
                <a:gd name="T14" fmla="*/ 1 w 365"/>
                <a:gd name="T15" fmla="*/ 136 h 458"/>
                <a:gd name="T16" fmla="*/ 23 w 365"/>
                <a:gd name="T17" fmla="*/ 254 h 458"/>
                <a:gd name="T18" fmla="*/ 204 w 365"/>
                <a:gd name="T19" fmla="*/ 444 h 458"/>
                <a:gd name="T20" fmla="*/ 270 w 365"/>
                <a:gd name="T21" fmla="*/ 458 h 458"/>
                <a:gd name="T22" fmla="*/ 347 w 365"/>
                <a:gd name="T23" fmla="*/ 438 h 458"/>
                <a:gd name="T24" fmla="*/ 365 w 365"/>
                <a:gd name="T25" fmla="*/ 427 h 458"/>
                <a:gd name="T26" fmla="*/ 347 w 365"/>
                <a:gd name="T27" fmla="*/ 438 h 458"/>
                <a:gd name="T28" fmla="*/ 270 w 365"/>
                <a:gd name="T29" fmla="*/ 458 h 458"/>
                <a:gd name="T30" fmla="*/ 205 w 365"/>
                <a:gd name="T31" fmla="*/ 444 h 458"/>
                <a:gd name="T32" fmla="*/ 23 w 365"/>
                <a:gd name="T33" fmla="*/ 254 h 458"/>
                <a:gd name="T34" fmla="*/ 1 w 365"/>
                <a:gd name="T35" fmla="*/ 136 h 458"/>
                <a:gd name="T36" fmla="*/ 77 w 365"/>
                <a:gd name="T37" fmla="*/ 0 h 458"/>
                <a:gd name="T38" fmla="*/ 77 w 365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458">
                  <a:moveTo>
                    <a:pt x="304" y="0"/>
                  </a:moveTo>
                  <a:cubicBezTo>
                    <a:pt x="299" y="4"/>
                    <a:pt x="293" y="7"/>
                    <a:pt x="288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3" y="7"/>
                    <a:pt x="299" y="4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9" name="Freeform 117">
              <a:extLst>
                <a:ext uri="{FF2B5EF4-FFF2-40B4-BE49-F238E27FC236}">
                  <a16:creationId xmlns:a16="http://schemas.microsoft.com/office/drawing/2014/main" id="{502B1A87-2F8F-49B9-BBE8-C401D8EE92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2"/>
              <a:ext cx="331" cy="412"/>
            </a:xfrm>
            <a:custGeom>
              <a:avLst/>
              <a:gdLst>
                <a:gd name="T0" fmla="*/ 77 w 367"/>
                <a:gd name="T1" fmla="*/ 0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5 w 367"/>
                <a:gd name="T13" fmla="*/ 427 h 458"/>
                <a:gd name="T14" fmla="*/ 366 w 367"/>
                <a:gd name="T15" fmla="*/ 427 h 458"/>
                <a:gd name="T16" fmla="*/ 367 w 367"/>
                <a:gd name="T17" fmla="*/ 426 h 458"/>
                <a:gd name="T18" fmla="*/ 364 w 367"/>
                <a:gd name="T19" fmla="*/ 428 h 458"/>
                <a:gd name="T20" fmla="*/ 347 w 367"/>
                <a:gd name="T21" fmla="*/ 438 h 458"/>
                <a:gd name="T22" fmla="*/ 270 w 367"/>
                <a:gd name="T23" fmla="*/ 458 h 458"/>
                <a:gd name="T24" fmla="*/ 205 w 367"/>
                <a:gd name="T25" fmla="*/ 444 h 458"/>
                <a:gd name="T26" fmla="*/ 23 w 367"/>
                <a:gd name="T27" fmla="*/ 254 h 458"/>
                <a:gd name="T28" fmla="*/ 1 w 367"/>
                <a:gd name="T29" fmla="*/ 136 h 458"/>
                <a:gd name="T30" fmla="*/ 77 w 367"/>
                <a:gd name="T31" fmla="*/ 0 h 458"/>
                <a:gd name="T32" fmla="*/ 304 w 367"/>
                <a:gd name="T33" fmla="*/ 0 h 458"/>
                <a:gd name="T34" fmla="*/ 289 w 367"/>
                <a:gd name="T35" fmla="*/ 11 h 458"/>
                <a:gd name="T36" fmla="*/ 289 w 367"/>
                <a:gd name="T37" fmla="*/ 11 h 458"/>
                <a:gd name="T38" fmla="*/ 303 w 367"/>
                <a:gd name="T39" fmla="*/ 1 h 458"/>
                <a:gd name="T40" fmla="*/ 304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7" y="427"/>
                    <a:pt x="367" y="426"/>
                  </a:cubicBezTo>
                  <a:cubicBezTo>
                    <a:pt x="366" y="427"/>
                    <a:pt x="365" y="428"/>
                    <a:pt x="364" y="428"/>
                  </a:cubicBezTo>
                  <a:cubicBezTo>
                    <a:pt x="359" y="432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moveTo>
                    <a:pt x="304" y="0"/>
                  </a:moveTo>
                  <a:cubicBezTo>
                    <a:pt x="299" y="4"/>
                    <a:pt x="293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3" y="7"/>
                    <a:pt x="298" y="4"/>
                    <a:pt x="303" y="1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1" name="Freeform 118">
              <a:extLst>
                <a:ext uri="{FF2B5EF4-FFF2-40B4-BE49-F238E27FC236}">
                  <a16:creationId xmlns:a16="http://schemas.microsoft.com/office/drawing/2014/main" id="{8D7FC724-6D16-42E4-90D1-DCBB62A4BE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" y="1561"/>
              <a:ext cx="328" cy="413"/>
            </a:xfrm>
            <a:custGeom>
              <a:avLst/>
              <a:gdLst>
                <a:gd name="T0" fmla="*/ 303 w 364"/>
                <a:gd name="T1" fmla="*/ 2 h 459"/>
                <a:gd name="T2" fmla="*/ 289 w 364"/>
                <a:gd name="T3" fmla="*/ 12 h 459"/>
                <a:gd name="T4" fmla="*/ 289 w 364"/>
                <a:gd name="T5" fmla="*/ 12 h 459"/>
                <a:gd name="T6" fmla="*/ 303 w 364"/>
                <a:gd name="T7" fmla="*/ 2 h 459"/>
                <a:gd name="T8" fmla="*/ 78 w 364"/>
                <a:gd name="T9" fmla="*/ 0 h 459"/>
                <a:gd name="T10" fmla="*/ 77 w 364"/>
                <a:gd name="T11" fmla="*/ 1 h 459"/>
                <a:gd name="T12" fmla="*/ 77 w 364"/>
                <a:gd name="T13" fmla="*/ 1 h 459"/>
                <a:gd name="T14" fmla="*/ 1 w 364"/>
                <a:gd name="T15" fmla="*/ 137 h 459"/>
                <a:gd name="T16" fmla="*/ 23 w 364"/>
                <a:gd name="T17" fmla="*/ 255 h 459"/>
                <a:gd name="T18" fmla="*/ 205 w 364"/>
                <a:gd name="T19" fmla="*/ 445 h 459"/>
                <a:gd name="T20" fmla="*/ 270 w 364"/>
                <a:gd name="T21" fmla="*/ 459 h 459"/>
                <a:gd name="T22" fmla="*/ 347 w 364"/>
                <a:gd name="T23" fmla="*/ 439 h 459"/>
                <a:gd name="T24" fmla="*/ 364 w 364"/>
                <a:gd name="T25" fmla="*/ 429 h 459"/>
                <a:gd name="T26" fmla="*/ 348 w 364"/>
                <a:gd name="T27" fmla="*/ 439 h 459"/>
                <a:gd name="T28" fmla="*/ 271 w 364"/>
                <a:gd name="T29" fmla="*/ 459 h 459"/>
                <a:gd name="T30" fmla="*/ 205 w 364"/>
                <a:gd name="T31" fmla="*/ 445 h 459"/>
                <a:gd name="T32" fmla="*/ 23 w 364"/>
                <a:gd name="T33" fmla="*/ 255 h 459"/>
                <a:gd name="T34" fmla="*/ 2 w 364"/>
                <a:gd name="T35" fmla="*/ 137 h 459"/>
                <a:gd name="T36" fmla="*/ 77 w 364"/>
                <a:gd name="T37" fmla="*/ 1 h 459"/>
                <a:gd name="T38" fmla="*/ 78 w 364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4" h="459">
                  <a:moveTo>
                    <a:pt x="303" y="2"/>
                  </a:moveTo>
                  <a:cubicBezTo>
                    <a:pt x="298" y="5"/>
                    <a:pt x="293" y="8"/>
                    <a:pt x="289" y="12"/>
                  </a:cubicBezTo>
                  <a:cubicBezTo>
                    <a:pt x="289" y="12"/>
                    <a:pt x="289" y="12"/>
                    <a:pt x="289" y="12"/>
                  </a:cubicBezTo>
                  <a:cubicBezTo>
                    <a:pt x="293" y="8"/>
                    <a:pt x="298" y="5"/>
                    <a:pt x="303" y="2"/>
                  </a:cubicBezTo>
                  <a:moveTo>
                    <a:pt x="78" y="0"/>
                  </a:move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6"/>
                    <a:pt x="359" y="433"/>
                    <a:pt x="364" y="429"/>
                  </a:cubicBezTo>
                  <a:cubicBezTo>
                    <a:pt x="359" y="432"/>
                    <a:pt x="353" y="436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4"/>
                    <a:pt x="2" y="137"/>
                  </a:cubicBezTo>
                  <a:cubicBezTo>
                    <a:pt x="3" y="80"/>
                    <a:pt x="33" y="29"/>
                    <a:pt x="77" y="1"/>
                  </a:cubicBezTo>
                  <a:cubicBezTo>
                    <a:pt x="78" y="1"/>
                    <a:pt x="78" y="1"/>
                    <a:pt x="78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2" name="Freeform 119">
              <a:extLst>
                <a:ext uri="{FF2B5EF4-FFF2-40B4-BE49-F238E27FC236}">
                  <a16:creationId xmlns:a16="http://schemas.microsoft.com/office/drawing/2014/main" id="{4214A7F9-B78C-4496-B81A-3CDE301EE1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" y="1561"/>
              <a:ext cx="332" cy="413"/>
            </a:xfrm>
            <a:custGeom>
              <a:avLst/>
              <a:gdLst>
                <a:gd name="T0" fmla="*/ 76 w 368"/>
                <a:gd name="T1" fmla="*/ 1 h 459"/>
                <a:gd name="T2" fmla="*/ 1 w 368"/>
                <a:gd name="T3" fmla="*/ 137 h 459"/>
                <a:gd name="T4" fmla="*/ 22 w 368"/>
                <a:gd name="T5" fmla="*/ 255 h 459"/>
                <a:gd name="T6" fmla="*/ 204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3 w 368"/>
                <a:gd name="T13" fmla="*/ 429 h 459"/>
                <a:gd name="T14" fmla="*/ 366 w 368"/>
                <a:gd name="T15" fmla="*/ 427 h 459"/>
                <a:gd name="T16" fmla="*/ 366 w 368"/>
                <a:gd name="T17" fmla="*/ 427 h 459"/>
                <a:gd name="T18" fmla="*/ 368 w 368"/>
                <a:gd name="T19" fmla="*/ 426 h 459"/>
                <a:gd name="T20" fmla="*/ 368 w 368"/>
                <a:gd name="T21" fmla="*/ 426 h 459"/>
                <a:gd name="T22" fmla="*/ 366 w 368"/>
                <a:gd name="T23" fmla="*/ 428 h 459"/>
                <a:gd name="T24" fmla="*/ 347 w 368"/>
                <a:gd name="T25" fmla="*/ 438 h 459"/>
                <a:gd name="T26" fmla="*/ 270 w 368"/>
                <a:gd name="T27" fmla="*/ 459 h 459"/>
                <a:gd name="T28" fmla="*/ 205 w 368"/>
                <a:gd name="T29" fmla="*/ 445 h 459"/>
                <a:gd name="T30" fmla="*/ 23 w 368"/>
                <a:gd name="T31" fmla="*/ 255 h 459"/>
                <a:gd name="T32" fmla="*/ 1 w 368"/>
                <a:gd name="T33" fmla="*/ 137 h 459"/>
                <a:gd name="T34" fmla="*/ 76 w 368"/>
                <a:gd name="T35" fmla="*/ 1 h 459"/>
                <a:gd name="T36" fmla="*/ 305 w 368"/>
                <a:gd name="T37" fmla="*/ 0 h 459"/>
                <a:gd name="T38" fmla="*/ 303 w 368"/>
                <a:gd name="T39" fmla="*/ 1 h 459"/>
                <a:gd name="T40" fmla="*/ 303 w 368"/>
                <a:gd name="T41" fmla="*/ 1 h 459"/>
                <a:gd name="T42" fmla="*/ 303 w 368"/>
                <a:gd name="T43" fmla="*/ 1 h 459"/>
                <a:gd name="T44" fmla="*/ 302 w 368"/>
                <a:gd name="T45" fmla="*/ 2 h 459"/>
                <a:gd name="T46" fmla="*/ 288 w 368"/>
                <a:gd name="T47" fmla="*/ 12 h 459"/>
                <a:gd name="T48" fmla="*/ 288 w 368"/>
                <a:gd name="T49" fmla="*/ 12 h 459"/>
                <a:gd name="T50" fmla="*/ 304 w 368"/>
                <a:gd name="T51" fmla="*/ 0 h 459"/>
                <a:gd name="T52" fmla="*/ 305 w 368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8" h="459">
                  <a:moveTo>
                    <a:pt x="76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2" y="436"/>
                    <a:pt x="358" y="432"/>
                    <a:pt x="363" y="429"/>
                  </a:cubicBezTo>
                  <a:cubicBezTo>
                    <a:pt x="364" y="429"/>
                    <a:pt x="365" y="428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7"/>
                    <a:pt x="367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7"/>
                    <a:pt x="366" y="427"/>
                    <a:pt x="366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29"/>
                    <a:pt x="76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2" y="2"/>
                  </a:cubicBezTo>
                  <a:cubicBezTo>
                    <a:pt x="297" y="5"/>
                    <a:pt x="292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9" y="4"/>
                    <a:pt x="304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3" name="Freeform 120">
              <a:extLst>
                <a:ext uri="{FF2B5EF4-FFF2-40B4-BE49-F238E27FC236}">
                  <a16:creationId xmlns:a16="http://schemas.microsoft.com/office/drawing/2014/main" id="{A3FB8238-FDDA-405D-AF6E-EBD240CFC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" y="1561"/>
              <a:ext cx="330" cy="413"/>
            </a:xfrm>
            <a:custGeom>
              <a:avLst/>
              <a:gdLst>
                <a:gd name="T0" fmla="*/ 304 w 366"/>
                <a:gd name="T1" fmla="*/ 0 h 459"/>
                <a:gd name="T2" fmla="*/ 288 w 366"/>
                <a:gd name="T3" fmla="*/ 12 h 459"/>
                <a:gd name="T4" fmla="*/ 288 w 366"/>
                <a:gd name="T5" fmla="*/ 12 h 459"/>
                <a:gd name="T6" fmla="*/ 303 w 366"/>
                <a:gd name="T7" fmla="*/ 1 h 459"/>
                <a:gd name="T8" fmla="*/ 304 w 366"/>
                <a:gd name="T9" fmla="*/ 0 h 459"/>
                <a:gd name="T10" fmla="*/ 78 w 366"/>
                <a:gd name="T11" fmla="*/ 0 h 459"/>
                <a:gd name="T12" fmla="*/ 77 w 366"/>
                <a:gd name="T13" fmla="*/ 0 h 459"/>
                <a:gd name="T14" fmla="*/ 76 w 366"/>
                <a:gd name="T15" fmla="*/ 1 h 459"/>
                <a:gd name="T16" fmla="*/ 1 w 366"/>
                <a:gd name="T17" fmla="*/ 137 h 459"/>
                <a:gd name="T18" fmla="*/ 23 w 366"/>
                <a:gd name="T19" fmla="*/ 255 h 459"/>
                <a:gd name="T20" fmla="*/ 205 w 366"/>
                <a:gd name="T21" fmla="*/ 445 h 459"/>
                <a:gd name="T22" fmla="*/ 270 w 366"/>
                <a:gd name="T23" fmla="*/ 459 h 459"/>
                <a:gd name="T24" fmla="*/ 347 w 366"/>
                <a:gd name="T25" fmla="*/ 438 h 459"/>
                <a:gd name="T26" fmla="*/ 366 w 366"/>
                <a:gd name="T27" fmla="*/ 428 h 459"/>
                <a:gd name="T28" fmla="*/ 347 w 366"/>
                <a:gd name="T29" fmla="*/ 438 h 459"/>
                <a:gd name="T30" fmla="*/ 270 w 366"/>
                <a:gd name="T31" fmla="*/ 458 h 459"/>
                <a:gd name="T32" fmla="*/ 270 w 366"/>
                <a:gd name="T33" fmla="*/ 458 h 459"/>
                <a:gd name="T34" fmla="*/ 205 w 366"/>
                <a:gd name="T35" fmla="*/ 444 h 459"/>
                <a:gd name="T36" fmla="*/ 23 w 366"/>
                <a:gd name="T37" fmla="*/ 254 h 459"/>
                <a:gd name="T38" fmla="*/ 1 w 366"/>
                <a:gd name="T39" fmla="*/ 136 h 459"/>
                <a:gd name="T40" fmla="*/ 78 w 366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459">
                  <a:moveTo>
                    <a:pt x="304" y="0"/>
                  </a:moveTo>
                  <a:cubicBezTo>
                    <a:pt x="299" y="4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8" y="4"/>
                    <a:pt x="303" y="1"/>
                  </a:cubicBezTo>
                  <a:cubicBezTo>
                    <a:pt x="304" y="1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1"/>
                    <a:pt x="77" y="1"/>
                    <a:pt x="76" y="1"/>
                  </a:cubicBezTo>
                  <a:cubicBezTo>
                    <a:pt x="32" y="29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3" y="435"/>
                    <a:pt x="359" y="431"/>
                    <a:pt x="366" y="428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2" y="29"/>
                    <a:pt x="78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4" name="Freeform 121">
              <a:extLst>
                <a:ext uri="{FF2B5EF4-FFF2-40B4-BE49-F238E27FC236}">
                  <a16:creationId xmlns:a16="http://schemas.microsoft.com/office/drawing/2014/main" id="{06ACCFB1-0FD2-4191-A0FA-5D96A4A1CF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" y="1561"/>
              <a:ext cx="332" cy="412"/>
            </a:xfrm>
            <a:custGeom>
              <a:avLst/>
              <a:gdLst>
                <a:gd name="T0" fmla="*/ 303 w 368"/>
                <a:gd name="T1" fmla="*/ 1 h 458"/>
                <a:gd name="T2" fmla="*/ 288 w 368"/>
                <a:gd name="T3" fmla="*/ 12 h 458"/>
                <a:gd name="T4" fmla="*/ 288 w 368"/>
                <a:gd name="T5" fmla="*/ 12 h 458"/>
                <a:gd name="T6" fmla="*/ 303 w 368"/>
                <a:gd name="T7" fmla="*/ 1 h 458"/>
                <a:gd name="T8" fmla="*/ 78 w 368"/>
                <a:gd name="T9" fmla="*/ 0 h 458"/>
                <a:gd name="T10" fmla="*/ 78 w 368"/>
                <a:gd name="T11" fmla="*/ 0 h 458"/>
                <a:gd name="T12" fmla="*/ 1 w 368"/>
                <a:gd name="T13" fmla="*/ 136 h 458"/>
                <a:gd name="T14" fmla="*/ 23 w 368"/>
                <a:gd name="T15" fmla="*/ 254 h 458"/>
                <a:gd name="T16" fmla="*/ 205 w 368"/>
                <a:gd name="T17" fmla="*/ 444 h 458"/>
                <a:gd name="T18" fmla="*/ 270 w 368"/>
                <a:gd name="T19" fmla="*/ 458 h 458"/>
                <a:gd name="T20" fmla="*/ 270 w 368"/>
                <a:gd name="T21" fmla="*/ 458 h 458"/>
                <a:gd name="T22" fmla="*/ 347 w 368"/>
                <a:gd name="T23" fmla="*/ 438 h 458"/>
                <a:gd name="T24" fmla="*/ 366 w 368"/>
                <a:gd name="T25" fmla="*/ 428 h 458"/>
                <a:gd name="T26" fmla="*/ 368 w 368"/>
                <a:gd name="T27" fmla="*/ 426 h 458"/>
                <a:gd name="T28" fmla="*/ 368 w 368"/>
                <a:gd name="T29" fmla="*/ 426 h 458"/>
                <a:gd name="T30" fmla="*/ 348 w 368"/>
                <a:gd name="T31" fmla="*/ 438 h 458"/>
                <a:gd name="T32" fmla="*/ 270 w 368"/>
                <a:gd name="T33" fmla="*/ 458 h 458"/>
                <a:gd name="T34" fmla="*/ 270 w 368"/>
                <a:gd name="T35" fmla="*/ 458 h 458"/>
                <a:gd name="T36" fmla="*/ 205 w 368"/>
                <a:gd name="T37" fmla="*/ 444 h 458"/>
                <a:gd name="T38" fmla="*/ 23 w 368"/>
                <a:gd name="T39" fmla="*/ 254 h 458"/>
                <a:gd name="T40" fmla="*/ 1 w 368"/>
                <a:gd name="T41" fmla="*/ 136 h 458"/>
                <a:gd name="T42" fmla="*/ 77 w 368"/>
                <a:gd name="T43" fmla="*/ 0 h 458"/>
                <a:gd name="T44" fmla="*/ 78 w 368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8">
                  <a:moveTo>
                    <a:pt x="303" y="1"/>
                  </a:moveTo>
                  <a:cubicBezTo>
                    <a:pt x="298" y="4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8" y="4"/>
                    <a:pt x="303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5"/>
                    <a:pt x="360" y="431"/>
                    <a:pt x="366" y="428"/>
                  </a:cubicBezTo>
                  <a:cubicBezTo>
                    <a:pt x="366" y="427"/>
                    <a:pt x="367" y="427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8" y="0"/>
                    <a:pt x="78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5" name="Freeform 122">
              <a:extLst>
                <a:ext uri="{FF2B5EF4-FFF2-40B4-BE49-F238E27FC236}">
                  <a16:creationId xmlns:a16="http://schemas.microsoft.com/office/drawing/2014/main" id="{1D31F7C2-21F4-4F82-BE61-222110FACD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7" y="1561"/>
              <a:ext cx="331" cy="412"/>
            </a:xfrm>
            <a:custGeom>
              <a:avLst/>
              <a:gdLst>
                <a:gd name="T0" fmla="*/ 76 w 367"/>
                <a:gd name="T1" fmla="*/ 0 h 458"/>
                <a:gd name="T2" fmla="*/ 0 w 367"/>
                <a:gd name="T3" fmla="*/ 136 h 458"/>
                <a:gd name="T4" fmla="*/ 22 w 367"/>
                <a:gd name="T5" fmla="*/ 254 h 458"/>
                <a:gd name="T6" fmla="*/ 204 w 367"/>
                <a:gd name="T7" fmla="*/ 444 h 458"/>
                <a:gd name="T8" fmla="*/ 269 w 367"/>
                <a:gd name="T9" fmla="*/ 458 h 458"/>
                <a:gd name="T10" fmla="*/ 269 w 367"/>
                <a:gd name="T11" fmla="*/ 458 h 458"/>
                <a:gd name="T12" fmla="*/ 347 w 367"/>
                <a:gd name="T13" fmla="*/ 438 h 458"/>
                <a:gd name="T14" fmla="*/ 367 w 367"/>
                <a:gd name="T15" fmla="*/ 426 h 458"/>
                <a:gd name="T16" fmla="*/ 364 w 367"/>
                <a:gd name="T17" fmla="*/ 428 h 458"/>
                <a:gd name="T18" fmla="*/ 347 w 367"/>
                <a:gd name="T19" fmla="*/ 438 h 458"/>
                <a:gd name="T20" fmla="*/ 270 w 367"/>
                <a:gd name="T21" fmla="*/ 458 h 458"/>
                <a:gd name="T22" fmla="*/ 204 w 367"/>
                <a:gd name="T23" fmla="*/ 444 h 458"/>
                <a:gd name="T24" fmla="*/ 23 w 367"/>
                <a:gd name="T25" fmla="*/ 254 h 458"/>
                <a:gd name="T26" fmla="*/ 1 w 367"/>
                <a:gd name="T27" fmla="*/ 136 h 458"/>
                <a:gd name="T28" fmla="*/ 76 w 367"/>
                <a:gd name="T29" fmla="*/ 1 h 458"/>
                <a:gd name="T30" fmla="*/ 76 w 367"/>
                <a:gd name="T31" fmla="*/ 0 h 458"/>
                <a:gd name="T32" fmla="*/ 304 w 367"/>
                <a:gd name="T33" fmla="*/ 0 h 458"/>
                <a:gd name="T34" fmla="*/ 304 w 367"/>
                <a:gd name="T35" fmla="*/ 0 h 458"/>
                <a:gd name="T36" fmla="*/ 303 w 367"/>
                <a:gd name="T37" fmla="*/ 0 h 458"/>
                <a:gd name="T38" fmla="*/ 302 w 367"/>
                <a:gd name="T39" fmla="*/ 1 h 458"/>
                <a:gd name="T40" fmla="*/ 287 w 367"/>
                <a:gd name="T41" fmla="*/ 12 h 458"/>
                <a:gd name="T42" fmla="*/ 287 w 367"/>
                <a:gd name="T43" fmla="*/ 12 h 458"/>
                <a:gd name="T44" fmla="*/ 304 w 367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8">
                  <a:moveTo>
                    <a:pt x="76" y="0"/>
                  </a:moveTo>
                  <a:cubicBezTo>
                    <a:pt x="31" y="29"/>
                    <a:pt x="1" y="79"/>
                    <a:pt x="0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69" y="458"/>
                  </a:cubicBezTo>
                  <a:cubicBezTo>
                    <a:pt x="269" y="458"/>
                    <a:pt x="269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4"/>
                    <a:pt x="360" y="430"/>
                    <a:pt x="367" y="426"/>
                  </a:cubicBezTo>
                  <a:cubicBezTo>
                    <a:pt x="366" y="427"/>
                    <a:pt x="365" y="428"/>
                    <a:pt x="364" y="428"/>
                  </a:cubicBezTo>
                  <a:cubicBezTo>
                    <a:pt x="358" y="431"/>
                    <a:pt x="353" y="435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1" y="29"/>
                    <a:pt x="76" y="1"/>
                  </a:cubicBezTo>
                  <a:cubicBezTo>
                    <a:pt x="76" y="0"/>
                    <a:pt x="76" y="0"/>
                    <a:pt x="76" y="0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3" y="1"/>
                    <a:pt x="302" y="1"/>
                  </a:cubicBezTo>
                  <a:cubicBezTo>
                    <a:pt x="297" y="4"/>
                    <a:pt x="292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2" y="8"/>
                    <a:pt x="298" y="4"/>
                    <a:pt x="304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6" name="Freeform 123">
              <a:extLst>
                <a:ext uri="{FF2B5EF4-FFF2-40B4-BE49-F238E27FC236}">
                  <a16:creationId xmlns:a16="http://schemas.microsoft.com/office/drawing/2014/main" id="{949000EA-3CE7-4E90-ACCB-8AC32D289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7" y="1561"/>
              <a:ext cx="328" cy="412"/>
            </a:xfrm>
            <a:custGeom>
              <a:avLst/>
              <a:gdLst>
                <a:gd name="T0" fmla="*/ 76 w 364"/>
                <a:gd name="T1" fmla="*/ 1 h 458"/>
                <a:gd name="T2" fmla="*/ 1 w 364"/>
                <a:gd name="T3" fmla="*/ 136 h 458"/>
                <a:gd name="T4" fmla="*/ 23 w 364"/>
                <a:gd name="T5" fmla="*/ 254 h 458"/>
                <a:gd name="T6" fmla="*/ 204 w 364"/>
                <a:gd name="T7" fmla="*/ 444 h 458"/>
                <a:gd name="T8" fmla="*/ 270 w 364"/>
                <a:gd name="T9" fmla="*/ 458 h 458"/>
                <a:gd name="T10" fmla="*/ 347 w 364"/>
                <a:gd name="T11" fmla="*/ 438 h 458"/>
                <a:gd name="T12" fmla="*/ 364 w 364"/>
                <a:gd name="T13" fmla="*/ 428 h 458"/>
                <a:gd name="T14" fmla="*/ 347 w 364"/>
                <a:gd name="T15" fmla="*/ 438 h 458"/>
                <a:gd name="T16" fmla="*/ 270 w 364"/>
                <a:gd name="T17" fmla="*/ 458 h 458"/>
                <a:gd name="T18" fmla="*/ 205 w 364"/>
                <a:gd name="T19" fmla="*/ 444 h 458"/>
                <a:gd name="T20" fmla="*/ 23 w 364"/>
                <a:gd name="T21" fmla="*/ 254 h 458"/>
                <a:gd name="T22" fmla="*/ 1 w 364"/>
                <a:gd name="T23" fmla="*/ 136 h 458"/>
                <a:gd name="T24" fmla="*/ 76 w 364"/>
                <a:gd name="T25" fmla="*/ 1 h 458"/>
                <a:gd name="T26" fmla="*/ 304 w 364"/>
                <a:gd name="T27" fmla="*/ 0 h 458"/>
                <a:gd name="T28" fmla="*/ 304 w 364"/>
                <a:gd name="T29" fmla="*/ 0 h 458"/>
                <a:gd name="T30" fmla="*/ 287 w 364"/>
                <a:gd name="T31" fmla="*/ 12 h 458"/>
                <a:gd name="T32" fmla="*/ 287 w 364"/>
                <a:gd name="T33" fmla="*/ 12 h 458"/>
                <a:gd name="T34" fmla="*/ 304 w 364"/>
                <a:gd name="T35" fmla="*/ 0 h 458"/>
                <a:gd name="T36" fmla="*/ 304 w 364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4" h="458">
                  <a:moveTo>
                    <a:pt x="76" y="1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8" y="431"/>
                    <a:pt x="364" y="428"/>
                  </a:cubicBezTo>
                  <a:cubicBezTo>
                    <a:pt x="358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298" y="4"/>
                    <a:pt x="292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2" y="8"/>
                    <a:pt x="298" y="4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7" name="Freeform 124">
              <a:extLst>
                <a:ext uri="{FF2B5EF4-FFF2-40B4-BE49-F238E27FC236}">
                  <a16:creationId xmlns:a16="http://schemas.microsoft.com/office/drawing/2014/main" id="{EC8F6E62-C254-4901-A032-CD64BC5F1D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7" y="1560"/>
              <a:ext cx="331" cy="413"/>
            </a:xfrm>
            <a:custGeom>
              <a:avLst/>
              <a:gdLst>
                <a:gd name="T0" fmla="*/ 304 w 367"/>
                <a:gd name="T1" fmla="*/ 1 h 459"/>
                <a:gd name="T2" fmla="*/ 287 w 367"/>
                <a:gd name="T3" fmla="*/ 13 h 459"/>
                <a:gd name="T4" fmla="*/ 287 w 367"/>
                <a:gd name="T5" fmla="*/ 13 h 459"/>
                <a:gd name="T6" fmla="*/ 304 w 367"/>
                <a:gd name="T7" fmla="*/ 1 h 459"/>
                <a:gd name="T8" fmla="*/ 78 w 367"/>
                <a:gd name="T9" fmla="*/ 0 h 459"/>
                <a:gd name="T10" fmla="*/ 77 w 367"/>
                <a:gd name="T11" fmla="*/ 1 h 459"/>
                <a:gd name="T12" fmla="*/ 76 w 367"/>
                <a:gd name="T13" fmla="*/ 1 h 459"/>
                <a:gd name="T14" fmla="*/ 76 w 367"/>
                <a:gd name="T15" fmla="*/ 2 h 459"/>
                <a:gd name="T16" fmla="*/ 1 w 367"/>
                <a:gd name="T17" fmla="*/ 137 h 459"/>
                <a:gd name="T18" fmla="*/ 23 w 367"/>
                <a:gd name="T19" fmla="*/ 255 h 459"/>
                <a:gd name="T20" fmla="*/ 205 w 367"/>
                <a:gd name="T21" fmla="*/ 445 h 459"/>
                <a:gd name="T22" fmla="*/ 270 w 367"/>
                <a:gd name="T23" fmla="*/ 459 h 459"/>
                <a:gd name="T24" fmla="*/ 347 w 367"/>
                <a:gd name="T25" fmla="*/ 439 h 459"/>
                <a:gd name="T26" fmla="*/ 364 w 367"/>
                <a:gd name="T27" fmla="*/ 429 h 459"/>
                <a:gd name="T28" fmla="*/ 367 w 367"/>
                <a:gd name="T29" fmla="*/ 427 h 459"/>
                <a:gd name="T30" fmla="*/ 367 w 367"/>
                <a:gd name="T31" fmla="*/ 427 h 459"/>
                <a:gd name="T32" fmla="*/ 367 w 367"/>
                <a:gd name="T33" fmla="*/ 427 h 459"/>
                <a:gd name="T34" fmla="*/ 367 w 367"/>
                <a:gd name="T35" fmla="*/ 427 h 459"/>
                <a:gd name="T36" fmla="*/ 366 w 367"/>
                <a:gd name="T37" fmla="*/ 427 h 459"/>
                <a:gd name="T38" fmla="*/ 361 w 367"/>
                <a:gd name="T39" fmla="*/ 431 h 459"/>
                <a:gd name="T40" fmla="*/ 348 w 367"/>
                <a:gd name="T41" fmla="*/ 439 h 459"/>
                <a:gd name="T42" fmla="*/ 270 w 367"/>
                <a:gd name="T43" fmla="*/ 459 h 459"/>
                <a:gd name="T44" fmla="*/ 205 w 367"/>
                <a:gd name="T45" fmla="*/ 445 h 459"/>
                <a:gd name="T46" fmla="*/ 23 w 367"/>
                <a:gd name="T47" fmla="*/ 255 h 459"/>
                <a:gd name="T48" fmla="*/ 1 w 367"/>
                <a:gd name="T49" fmla="*/ 137 h 459"/>
                <a:gd name="T50" fmla="*/ 78 w 367"/>
                <a:gd name="T51" fmla="*/ 0 h 459"/>
                <a:gd name="T52" fmla="*/ 78 w 367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7" h="459">
                  <a:moveTo>
                    <a:pt x="304" y="1"/>
                  </a:moveTo>
                  <a:cubicBezTo>
                    <a:pt x="298" y="5"/>
                    <a:pt x="292" y="9"/>
                    <a:pt x="287" y="13"/>
                  </a:cubicBezTo>
                  <a:cubicBezTo>
                    <a:pt x="287" y="13"/>
                    <a:pt x="287" y="13"/>
                    <a:pt x="287" y="13"/>
                  </a:cubicBezTo>
                  <a:cubicBezTo>
                    <a:pt x="292" y="9"/>
                    <a:pt x="298" y="5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7" y="1"/>
                    <a:pt x="77" y="1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76" y="1"/>
                    <a:pt x="76" y="1"/>
                    <a:pt x="76" y="2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6"/>
                    <a:pt x="358" y="432"/>
                    <a:pt x="364" y="429"/>
                  </a:cubicBezTo>
                  <a:cubicBezTo>
                    <a:pt x="365" y="429"/>
                    <a:pt x="366" y="428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5" y="428"/>
                    <a:pt x="363" y="430"/>
                    <a:pt x="361" y="431"/>
                  </a:cubicBezTo>
                  <a:cubicBezTo>
                    <a:pt x="357" y="433"/>
                    <a:pt x="352" y="436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8" name="Freeform 125">
              <a:extLst>
                <a:ext uri="{FF2B5EF4-FFF2-40B4-BE49-F238E27FC236}">
                  <a16:creationId xmlns:a16="http://schemas.microsoft.com/office/drawing/2014/main" id="{E7733D3B-4FC5-48EE-8D32-011C55C45A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7" y="1560"/>
              <a:ext cx="325" cy="413"/>
            </a:xfrm>
            <a:custGeom>
              <a:avLst/>
              <a:gdLst>
                <a:gd name="T0" fmla="*/ 305 w 361"/>
                <a:gd name="T1" fmla="*/ 0 h 459"/>
                <a:gd name="T2" fmla="*/ 304 w 361"/>
                <a:gd name="T3" fmla="*/ 1 h 459"/>
                <a:gd name="T4" fmla="*/ 304 w 361"/>
                <a:gd name="T5" fmla="*/ 1 h 459"/>
                <a:gd name="T6" fmla="*/ 287 w 361"/>
                <a:gd name="T7" fmla="*/ 13 h 459"/>
                <a:gd name="T8" fmla="*/ 287 w 361"/>
                <a:gd name="T9" fmla="*/ 14 h 459"/>
                <a:gd name="T10" fmla="*/ 304 w 361"/>
                <a:gd name="T11" fmla="*/ 1 h 459"/>
                <a:gd name="T12" fmla="*/ 305 w 361"/>
                <a:gd name="T13" fmla="*/ 0 h 459"/>
                <a:gd name="T14" fmla="*/ 78 w 361"/>
                <a:gd name="T15" fmla="*/ 0 h 459"/>
                <a:gd name="T16" fmla="*/ 1 w 361"/>
                <a:gd name="T17" fmla="*/ 137 h 459"/>
                <a:gd name="T18" fmla="*/ 23 w 361"/>
                <a:gd name="T19" fmla="*/ 255 h 459"/>
                <a:gd name="T20" fmla="*/ 205 w 361"/>
                <a:gd name="T21" fmla="*/ 445 h 459"/>
                <a:gd name="T22" fmla="*/ 270 w 361"/>
                <a:gd name="T23" fmla="*/ 459 h 459"/>
                <a:gd name="T24" fmla="*/ 348 w 361"/>
                <a:gd name="T25" fmla="*/ 439 h 459"/>
                <a:gd name="T26" fmla="*/ 361 w 361"/>
                <a:gd name="T27" fmla="*/ 431 h 459"/>
                <a:gd name="T28" fmla="*/ 348 w 361"/>
                <a:gd name="T29" fmla="*/ 438 h 459"/>
                <a:gd name="T30" fmla="*/ 271 w 361"/>
                <a:gd name="T31" fmla="*/ 459 h 459"/>
                <a:gd name="T32" fmla="*/ 271 w 361"/>
                <a:gd name="T33" fmla="*/ 459 h 459"/>
                <a:gd name="T34" fmla="*/ 205 w 361"/>
                <a:gd name="T35" fmla="*/ 444 h 459"/>
                <a:gd name="T36" fmla="*/ 24 w 361"/>
                <a:gd name="T37" fmla="*/ 254 h 459"/>
                <a:gd name="T38" fmla="*/ 2 w 361"/>
                <a:gd name="T39" fmla="*/ 137 h 459"/>
                <a:gd name="T40" fmla="*/ 78 w 361"/>
                <a:gd name="T41" fmla="*/ 1 h 459"/>
                <a:gd name="T42" fmla="*/ 78 w 361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1" h="459"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8" y="5"/>
                    <a:pt x="292" y="9"/>
                    <a:pt x="287" y="13"/>
                  </a:cubicBezTo>
                  <a:cubicBezTo>
                    <a:pt x="287" y="13"/>
                    <a:pt x="287" y="13"/>
                    <a:pt x="287" y="14"/>
                  </a:cubicBezTo>
                  <a:cubicBezTo>
                    <a:pt x="292" y="9"/>
                    <a:pt x="298" y="5"/>
                    <a:pt x="304" y="1"/>
                  </a:cubicBezTo>
                  <a:cubicBezTo>
                    <a:pt x="304" y="1"/>
                    <a:pt x="305" y="1"/>
                    <a:pt x="305" y="0"/>
                  </a:cubicBezTo>
                  <a:moveTo>
                    <a:pt x="78" y="0"/>
                  </a:moveTo>
                  <a:cubicBezTo>
                    <a:pt x="33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2" y="436"/>
                    <a:pt x="357" y="433"/>
                    <a:pt x="361" y="431"/>
                  </a:cubicBezTo>
                  <a:cubicBezTo>
                    <a:pt x="357" y="433"/>
                    <a:pt x="352" y="436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6" y="314"/>
                    <a:pt x="24" y="254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79"/>
                    <a:pt x="33" y="29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9" name="Freeform 126">
              <a:extLst>
                <a:ext uri="{FF2B5EF4-FFF2-40B4-BE49-F238E27FC236}">
                  <a16:creationId xmlns:a16="http://schemas.microsoft.com/office/drawing/2014/main" id="{F5DFF6D8-7A68-4274-9110-5639BA7B6E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8" y="1561"/>
              <a:ext cx="329" cy="412"/>
            </a:xfrm>
            <a:custGeom>
              <a:avLst/>
              <a:gdLst>
                <a:gd name="T0" fmla="*/ 303 w 365"/>
                <a:gd name="T1" fmla="*/ 0 h 458"/>
                <a:gd name="T2" fmla="*/ 286 w 365"/>
                <a:gd name="T3" fmla="*/ 13 h 458"/>
                <a:gd name="T4" fmla="*/ 286 w 365"/>
                <a:gd name="T5" fmla="*/ 13 h 458"/>
                <a:gd name="T6" fmla="*/ 303 w 365"/>
                <a:gd name="T7" fmla="*/ 0 h 458"/>
                <a:gd name="T8" fmla="*/ 77 w 365"/>
                <a:gd name="T9" fmla="*/ 0 h 458"/>
                <a:gd name="T10" fmla="*/ 1 w 365"/>
                <a:gd name="T11" fmla="*/ 136 h 458"/>
                <a:gd name="T12" fmla="*/ 23 w 365"/>
                <a:gd name="T13" fmla="*/ 253 h 458"/>
                <a:gd name="T14" fmla="*/ 204 w 365"/>
                <a:gd name="T15" fmla="*/ 443 h 458"/>
                <a:gd name="T16" fmla="*/ 270 w 365"/>
                <a:gd name="T17" fmla="*/ 458 h 458"/>
                <a:gd name="T18" fmla="*/ 270 w 365"/>
                <a:gd name="T19" fmla="*/ 458 h 458"/>
                <a:gd name="T20" fmla="*/ 347 w 365"/>
                <a:gd name="T21" fmla="*/ 437 h 458"/>
                <a:gd name="T22" fmla="*/ 360 w 365"/>
                <a:gd name="T23" fmla="*/ 430 h 458"/>
                <a:gd name="T24" fmla="*/ 365 w 365"/>
                <a:gd name="T25" fmla="*/ 426 h 458"/>
                <a:gd name="T26" fmla="*/ 347 w 365"/>
                <a:gd name="T27" fmla="*/ 437 h 458"/>
                <a:gd name="T28" fmla="*/ 270 w 365"/>
                <a:gd name="T29" fmla="*/ 457 h 458"/>
                <a:gd name="T30" fmla="*/ 270 w 365"/>
                <a:gd name="T31" fmla="*/ 457 h 458"/>
                <a:gd name="T32" fmla="*/ 205 w 365"/>
                <a:gd name="T33" fmla="*/ 443 h 458"/>
                <a:gd name="T34" fmla="*/ 23 w 365"/>
                <a:gd name="T35" fmla="*/ 253 h 458"/>
                <a:gd name="T36" fmla="*/ 1 w 365"/>
                <a:gd name="T37" fmla="*/ 135 h 458"/>
                <a:gd name="T38" fmla="*/ 77 w 365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458">
                  <a:moveTo>
                    <a:pt x="303" y="0"/>
                  </a:moveTo>
                  <a:cubicBezTo>
                    <a:pt x="297" y="4"/>
                    <a:pt x="291" y="8"/>
                    <a:pt x="286" y="13"/>
                  </a:cubicBezTo>
                  <a:cubicBezTo>
                    <a:pt x="286" y="13"/>
                    <a:pt x="286" y="13"/>
                    <a:pt x="286" y="13"/>
                  </a:cubicBezTo>
                  <a:cubicBezTo>
                    <a:pt x="291" y="8"/>
                    <a:pt x="297" y="4"/>
                    <a:pt x="303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4" y="394"/>
                    <a:pt x="204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1" y="435"/>
                    <a:pt x="356" y="432"/>
                    <a:pt x="360" y="430"/>
                  </a:cubicBezTo>
                  <a:cubicBezTo>
                    <a:pt x="362" y="429"/>
                    <a:pt x="364" y="427"/>
                    <a:pt x="365" y="426"/>
                  </a:cubicBezTo>
                  <a:cubicBezTo>
                    <a:pt x="359" y="430"/>
                    <a:pt x="353" y="434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70" y="457"/>
                    <a:pt x="270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2"/>
                    <a:pt x="23" y="253"/>
                  </a:cubicBezTo>
                  <a:cubicBezTo>
                    <a:pt x="0" y="192"/>
                    <a:pt x="1" y="142"/>
                    <a:pt x="1" y="135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0" name="Freeform 127">
              <a:extLst>
                <a:ext uri="{FF2B5EF4-FFF2-40B4-BE49-F238E27FC236}">
                  <a16:creationId xmlns:a16="http://schemas.microsoft.com/office/drawing/2014/main" id="{51AB668A-4840-4750-BAC2-3C4AE25DB8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8" y="1560"/>
              <a:ext cx="332" cy="412"/>
            </a:xfrm>
            <a:custGeom>
              <a:avLst/>
              <a:gdLst>
                <a:gd name="T0" fmla="*/ 305 w 369"/>
                <a:gd name="T1" fmla="*/ 0 h 458"/>
                <a:gd name="T2" fmla="*/ 304 w 369"/>
                <a:gd name="T3" fmla="*/ 0 h 458"/>
                <a:gd name="T4" fmla="*/ 303 w 369"/>
                <a:gd name="T5" fmla="*/ 1 h 458"/>
                <a:gd name="T6" fmla="*/ 286 w 369"/>
                <a:gd name="T7" fmla="*/ 14 h 458"/>
                <a:gd name="T8" fmla="*/ 286 w 369"/>
                <a:gd name="T9" fmla="*/ 14 h 458"/>
                <a:gd name="T10" fmla="*/ 305 w 369"/>
                <a:gd name="T11" fmla="*/ 0 h 458"/>
                <a:gd name="T12" fmla="*/ 78 w 369"/>
                <a:gd name="T13" fmla="*/ 0 h 458"/>
                <a:gd name="T14" fmla="*/ 77 w 369"/>
                <a:gd name="T15" fmla="*/ 0 h 458"/>
                <a:gd name="T16" fmla="*/ 77 w 369"/>
                <a:gd name="T17" fmla="*/ 0 h 458"/>
                <a:gd name="T18" fmla="*/ 77 w 369"/>
                <a:gd name="T19" fmla="*/ 1 h 458"/>
                <a:gd name="T20" fmla="*/ 1 w 369"/>
                <a:gd name="T21" fmla="*/ 136 h 458"/>
                <a:gd name="T22" fmla="*/ 23 w 369"/>
                <a:gd name="T23" fmla="*/ 254 h 458"/>
                <a:gd name="T24" fmla="*/ 205 w 369"/>
                <a:gd name="T25" fmla="*/ 444 h 458"/>
                <a:gd name="T26" fmla="*/ 270 w 369"/>
                <a:gd name="T27" fmla="*/ 458 h 458"/>
                <a:gd name="T28" fmla="*/ 270 w 369"/>
                <a:gd name="T29" fmla="*/ 458 h 458"/>
                <a:gd name="T30" fmla="*/ 347 w 369"/>
                <a:gd name="T31" fmla="*/ 438 h 458"/>
                <a:gd name="T32" fmla="*/ 365 w 369"/>
                <a:gd name="T33" fmla="*/ 427 h 458"/>
                <a:gd name="T34" fmla="*/ 366 w 369"/>
                <a:gd name="T35" fmla="*/ 427 h 458"/>
                <a:gd name="T36" fmla="*/ 369 w 369"/>
                <a:gd name="T37" fmla="*/ 425 h 458"/>
                <a:gd name="T38" fmla="*/ 367 w 369"/>
                <a:gd name="T39" fmla="*/ 426 h 458"/>
                <a:gd name="T40" fmla="*/ 347 w 369"/>
                <a:gd name="T41" fmla="*/ 438 h 458"/>
                <a:gd name="T42" fmla="*/ 270 w 369"/>
                <a:gd name="T43" fmla="*/ 458 h 458"/>
                <a:gd name="T44" fmla="*/ 270 w 369"/>
                <a:gd name="T45" fmla="*/ 458 h 458"/>
                <a:gd name="T46" fmla="*/ 205 w 369"/>
                <a:gd name="T47" fmla="*/ 444 h 458"/>
                <a:gd name="T48" fmla="*/ 23 w 369"/>
                <a:gd name="T49" fmla="*/ 254 h 458"/>
                <a:gd name="T50" fmla="*/ 1 w 369"/>
                <a:gd name="T51" fmla="*/ 136 h 458"/>
                <a:gd name="T52" fmla="*/ 77 w 369"/>
                <a:gd name="T53" fmla="*/ 0 h 458"/>
                <a:gd name="T54" fmla="*/ 78 w 369"/>
                <a:gd name="T5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9" h="458">
                  <a:moveTo>
                    <a:pt x="305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7" y="5"/>
                    <a:pt x="291" y="9"/>
                    <a:pt x="286" y="14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2" y="9"/>
                    <a:pt x="298" y="4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8" y="426"/>
                    <a:pt x="369" y="425"/>
                  </a:cubicBezTo>
                  <a:cubicBezTo>
                    <a:pt x="368" y="426"/>
                    <a:pt x="368" y="426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1" name="Freeform 128">
              <a:extLst>
                <a:ext uri="{FF2B5EF4-FFF2-40B4-BE49-F238E27FC236}">
                  <a16:creationId xmlns:a16="http://schemas.microsoft.com/office/drawing/2014/main" id="{B14EFCC6-FA89-41EF-80C7-EC3A3F9EC1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8" y="1560"/>
              <a:ext cx="330" cy="412"/>
            </a:xfrm>
            <a:custGeom>
              <a:avLst/>
              <a:gdLst>
                <a:gd name="T0" fmla="*/ 77 w 367"/>
                <a:gd name="T1" fmla="*/ 0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270 w 367"/>
                <a:gd name="T11" fmla="*/ 458 h 458"/>
                <a:gd name="T12" fmla="*/ 347 w 367"/>
                <a:gd name="T13" fmla="*/ 438 h 458"/>
                <a:gd name="T14" fmla="*/ 367 w 367"/>
                <a:gd name="T15" fmla="*/ 426 h 458"/>
                <a:gd name="T16" fmla="*/ 363 w 367"/>
                <a:gd name="T17" fmla="*/ 429 h 458"/>
                <a:gd name="T18" fmla="*/ 348 w 367"/>
                <a:gd name="T19" fmla="*/ 438 h 458"/>
                <a:gd name="T20" fmla="*/ 271 w 367"/>
                <a:gd name="T21" fmla="*/ 458 h 458"/>
                <a:gd name="T22" fmla="*/ 271 w 367"/>
                <a:gd name="T23" fmla="*/ 458 h 458"/>
                <a:gd name="T24" fmla="*/ 205 w 367"/>
                <a:gd name="T25" fmla="*/ 444 h 458"/>
                <a:gd name="T26" fmla="*/ 23 w 367"/>
                <a:gd name="T27" fmla="*/ 254 h 458"/>
                <a:gd name="T28" fmla="*/ 2 w 367"/>
                <a:gd name="T29" fmla="*/ 136 h 458"/>
                <a:gd name="T30" fmla="*/ 77 w 367"/>
                <a:gd name="T31" fmla="*/ 0 h 458"/>
                <a:gd name="T32" fmla="*/ 305 w 367"/>
                <a:gd name="T33" fmla="*/ 0 h 458"/>
                <a:gd name="T34" fmla="*/ 305 w 367"/>
                <a:gd name="T35" fmla="*/ 0 h 458"/>
                <a:gd name="T36" fmla="*/ 286 w 367"/>
                <a:gd name="T37" fmla="*/ 14 h 458"/>
                <a:gd name="T38" fmla="*/ 286 w 367"/>
                <a:gd name="T39" fmla="*/ 14 h 458"/>
                <a:gd name="T40" fmla="*/ 305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6" y="427"/>
                    <a:pt x="365" y="428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71" y="458"/>
                    <a:pt x="271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  <a:moveTo>
                    <a:pt x="305" y="0"/>
                  </a:moveTo>
                  <a:cubicBezTo>
                    <a:pt x="305" y="0"/>
                    <a:pt x="305" y="0"/>
                    <a:pt x="305" y="0"/>
                  </a:cubicBezTo>
                  <a:cubicBezTo>
                    <a:pt x="298" y="4"/>
                    <a:pt x="292" y="9"/>
                    <a:pt x="286" y="14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2" y="9"/>
                    <a:pt x="298" y="4"/>
                    <a:pt x="305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2" name="Freeform 129">
              <a:extLst>
                <a:ext uri="{FF2B5EF4-FFF2-40B4-BE49-F238E27FC236}">
                  <a16:creationId xmlns:a16="http://schemas.microsoft.com/office/drawing/2014/main" id="{3442FEE5-8870-427B-A80B-D41018BBB9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9" y="1559"/>
              <a:ext cx="326" cy="413"/>
            </a:xfrm>
            <a:custGeom>
              <a:avLst/>
              <a:gdLst>
                <a:gd name="T0" fmla="*/ 304 w 362"/>
                <a:gd name="T1" fmla="*/ 1 h 459"/>
                <a:gd name="T2" fmla="*/ 304 w 362"/>
                <a:gd name="T3" fmla="*/ 1 h 459"/>
                <a:gd name="T4" fmla="*/ 285 w 362"/>
                <a:gd name="T5" fmla="*/ 15 h 459"/>
                <a:gd name="T6" fmla="*/ 285 w 362"/>
                <a:gd name="T7" fmla="*/ 15 h 459"/>
                <a:gd name="T8" fmla="*/ 304 w 362"/>
                <a:gd name="T9" fmla="*/ 1 h 459"/>
                <a:gd name="T10" fmla="*/ 304 w 362"/>
                <a:gd name="T11" fmla="*/ 1 h 459"/>
                <a:gd name="T12" fmla="*/ 78 w 362"/>
                <a:gd name="T13" fmla="*/ 0 h 459"/>
                <a:gd name="T14" fmla="*/ 77 w 362"/>
                <a:gd name="T15" fmla="*/ 1 h 459"/>
                <a:gd name="T16" fmla="*/ 76 w 362"/>
                <a:gd name="T17" fmla="*/ 1 h 459"/>
                <a:gd name="T18" fmla="*/ 1 w 362"/>
                <a:gd name="T19" fmla="*/ 137 h 459"/>
                <a:gd name="T20" fmla="*/ 22 w 362"/>
                <a:gd name="T21" fmla="*/ 255 h 459"/>
                <a:gd name="T22" fmla="*/ 204 w 362"/>
                <a:gd name="T23" fmla="*/ 445 h 459"/>
                <a:gd name="T24" fmla="*/ 270 w 362"/>
                <a:gd name="T25" fmla="*/ 459 h 459"/>
                <a:gd name="T26" fmla="*/ 270 w 362"/>
                <a:gd name="T27" fmla="*/ 459 h 459"/>
                <a:gd name="T28" fmla="*/ 347 w 362"/>
                <a:gd name="T29" fmla="*/ 439 h 459"/>
                <a:gd name="T30" fmla="*/ 362 w 362"/>
                <a:gd name="T31" fmla="*/ 430 h 459"/>
                <a:gd name="T32" fmla="*/ 347 w 362"/>
                <a:gd name="T33" fmla="*/ 439 h 459"/>
                <a:gd name="T34" fmla="*/ 270 w 362"/>
                <a:gd name="T35" fmla="*/ 459 h 459"/>
                <a:gd name="T36" fmla="*/ 270 w 362"/>
                <a:gd name="T37" fmla="*/ 459 h 459"/>
                <a:gd name="T38" fmla="*/ 205 w 362"/>
                <a:gd name="T39" fmla="*/ 445 h 459"/>
                <a:gd name="T40" fmla="*/ 23 w 362"/>
                <a:gd name="T41" fmla="*/ 255 h 459"/>
                <a:gd name="T42" fmla="*/ 1 w 362"/>
                <a:gd name="T43" fmla="*/ 137 h 459"/>
                <a:gd name="T44" fmla="*/ 77 w 362"/>
                <a:gd name="T45" fmla="*/ 0 h 459"/>
                <a:gd name="T46" fmla="*/ 78 w 362"/>
                <a:gd name="T4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2" h="459">
                  <a:moveTo>
                    <a:pt x="304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297" y="5"/>
                    <a:pt x="291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10"/>
                    <a:pt x="297" y="5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77" y="0"/>
                    <a:pt x="77" y="1"/>
                    <a:pt x="77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57" y="433"/>
                    <a:pt x="352" y="436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8" y="0"/>
                    <a:pt x="78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3" name="Freeform 130">
              <a:extLst>
                <a:ext uri="{FF2B5EF4-FFF2-40B4-BE49-F238E27FC236}">
                  <a16:creationId xmlns:a16="http://schemas.microsoft.com/office/drawing/2014/main" id="{5C2604B5-82A5-4B81-8C6D-8E0523B8C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9" y="1559"/>
              <a:ext cx="332" cy="413"/>
            </a:xfrm>
            <a:custGeom>
              <a:avLst/>
              <a:gdLst>
                <a:gd name="T0" fmla="*/ 304 w 369"/>
                <a:gd name="T1" fmla="*/ 1 h 459"/>
                <a:gd name="T2" fmla="*/ 285 w 369"/>
                <a:gd name="T3" fmla="*/ 15 h 459"/>
                <a:gd name="T4" fmla="*/ 285 w 369"/>
                <a:gd name="T5" fmla="*/ 15 h 459"/>
                <a:gd name="T6" fmla="*/ 303 w 369"/>
                <a:gd name="T7" fmla="*/ 1 h 459"/>
                <a:gd name="T8" fmla="*/ 304 w 369"/>
                <a:gd name="T9" fmla="*/ 1 h 459"/>
                <a:gd name="T10" fmla="*/ 77 w 369"/>
                <a:gd name="T11" fmla="*/ 0 h 459"/>
                <a:gd name="T12" fmla="*/ 1 w 369"/>
                <a:gd name="T13" fmla="*/ 137 h 459"/>
                <a:gd name="T14" fmla="*/ 23 w 369"/>
                <a:gd name="T15" fmla="*/ 255 h 459"/>
                <a:gd name="T16" fmla="*/ 205 w 369"/>
                <a:gd name="T17" fmla="*/ 445 h 459"/>
                <a:gd name="T18" fmla="*/ 270 w 369"/>
                <a:gd name="T19" fmla="*/ 459 h 459"/>
                <a:gd name="T20" fmla="*/ 270 w 369"/>
                <a:gd name="T21" fmla="*/ 459 h 459"/>
                <a:gd name="T22" fmla="*/ 347 w 369"/>
                <a:gd name="T23" fmla="*/ 439 h 459"/>
                <a:gd name="T24" fmla="*/ 362 w 369"/>
                <a:gd name="T25" fmla="*/ 430 h 459"/>
                <a:gd name="T26" fmla="*/ 366 w 369"/>
                <a:gd name="T27" fmla="*/ 427 h 459"/>
                <a:gd name="T28" fmla="*/ 368 w 369"/>
                <a:gd name="T29" fmla="*/ 426 h 459"/>
                <a:gd name="T30" fmla="*/ 369 w 369"/>
                <a:gd name="T31" fmla="*/ 426 h 459"/>
                <a:gd name="T32" fmla="*/ 347 w 369"/>
                <a:gd name="T33" fmla="*/ 438 h 459"/>
                <a:gd name="T34" fmla="*/ 270 w 369"/>
                <a:gd name="T35" fmla="*/ 459 h 459"/>
                <a:gd name="T36" fmla="*/ 205 w 369"/>
                <a:gd name="T37" fmla="*/ 444 h 459"/>
                <a:gd name="T38" fmla="*/ 23 w 369"/>
                <a:gd name="T39" fmla="*/ 255 h 459"/>
                <a:gd name="T40" fmla="*/ 1 w 369"/>
                <a:gd name="T41" fmla="*/ 137 h 459"/>
                <a:gd name="T42" fmla="*/ 76 w 369"/>
                <a:gd name="T43" fmla="*/ 1 h 459"/>
                <a:gd name="T44" fmla="*/ 77 w 369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459">
                  <a:moveTo>
                    <a:pt x="304" y="1"/>
                  </a:moveTo>
                  <a:cubicBezTo>
                    <a:pt x="297" y="5"/>
                    <a:pt x="291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10"/>
                    <a:pt x="297" y="5"/>
                    <a:pt x="303" y="1"/>
                  </a:cubicBezTo>
                  <a:cubicBezTo>
                    <a:pt x="303" y="1"/>
                    <a:pt x="304" y="1"/>
                    <a:pt x="304" y="1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64" y="429"/>
                    <a:pt x="365" y="428"/>
                    <a:pt x="366" y="427"/>
                  </a:cubicBezTo>
                  <a:cubicBezTo>
                    <a:pt x="367" y="427"/>
                    <a:pt x="367" y="427"/>
                    <a:pt x="368" y="426"/>
                  </a:cubicBezTo>
                  <a:cubicBezTo>
                    <a:pt x="368" y="426"/>
                    <a:pt x="368" y="426"/>
                    <a:pt x="369" y="426"/>
                  </a:cubicBezTo>
                  <a:cubicBezTo>
                    <a:pt x="362" y="430"/>
                    <a:pt x="355" y="434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30"/>
                    <a:pt x="76" y="1"/>
                  </a:cubicBezTo>
                  <a:cubicBezTo>
                    <a:pt x="77" y="1"/>
                    <a:pt x="77" y="1"/>
                    <a:pt x="77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4" name="Freeform 131">
              <a:extLst>
                <a:ext uri="{FF2B5EF4-FFF2-40B4-BE49-F238E27FC236}">
                  <a16:creationId xmlns:a16="http://schemas.microsoft.com/office/drawing/2014/main" id="{8D3BC630-9D48-46E4-B5F9-533BE42DEA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9" y="1560"/>
              <a:ext cx="332" cy="412"/>
            </a:xfrm>
            <a:custGeom>
              <a:avLst/>
              <a:gdLst>
                <a:gd name="T0" fmla="*/ 303 w 369"/>
                <a:gd name="T1" fmla="*/ 0 h 458"/>
                <a:gd name="T2" fmla="*/ 285 w 369"/>
                <a:gd name="T3" fmla="*/ 14 h 458"/>
                <a:gd name="T4" fmla="*/ 285 w 369"/>
                <a:gd name="T5" fmla="*/ 14 h 458"/>
                <a:gd name="T6" fmla="*/ 303 w 369"/>
                <a:gd name="T7" fmla="*/ 0 h 458"/>
                <a:gd name="T8" fmla="*/ 76 w 369"/>
                <a:gd name="T9" fmla="*/ 0 h 458"/>
                <a:gd name="T10" fmla="*/ 1 w 369"/>
                <a:gd name="T11" fmla="*/ 136 h 458"/>
                <a:gd name="T12" fmla="*/ 23 w 369"/>
                <a:gd name="T13" fmla="*/ 254 h 458"/>
                <a:gd name="T14" fmla="*/ 205 w 369"/>
                <a:gd name="T15" fmla="*/ 443 h 458"/>
                <a:gd name="T16" fmla="*/ 270 w 369"/>
                <a:gd name="T17" fmla="*/ 458 h 458"/>
                <a:gd name="T18" fmla="*/ 347 w 369"/>
                <a:gd name="T19" fmla="*/ 437 h 458"/>
                <a:gd name="T20" fmla="*/ 369 w 369"/>
                <a:gd name="T21" fmla="*/ 425 h 458"/>
                <a:gd name="T22" fmla="*/ 369 w 369"/>
                <a:gd name="T23" fmla="*/ 425 h 458"/>
                <a:gd name="T24" fmla="*/ 369 w 369"/>
                <a:gd name="T25" fmla="*/ 425 h 458"/>
                <a:gd name="T26" fmla="*/ 368 w 369"/>
                <a:gd name="T27" fmla="*/ 425 h 458"/>
                <a:gd name="T28" fmla="*/ 348 w 369"/>
                <a:gd name="T29" fmla="*/ 437 h 458"/>
                <a:gd name="T30" fmla="*/ 270 w 369"/>
                <a:gd name="T31" fmla="*/ 457 h 458"/>
                <a:gd name="T32" fmla="*/ 205 w 369"/>
                <a:gd name="T33" fmla="*/ 443 h 458"/>
                <a:gd name="T34" fmla="*/ 23 w 369"/>
                <a:gd name="T35" fmla="*/ 253 h 458"/>
                <a:gd name="T36" fmla="*/ 1 w 369"/>
                <a:gd name="T37" fmla="*/ 135 h 458"/>
                <a:gd name="T38" fmla="*/ 76 w 369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458">
                  <a:moveTo>
                    <a:pt x="303" y="0"/>
                  </a:moveTo>
                  <a:cubicBezTo>
                    <a:pt x="297" y="4"/>
                    <a:pt x="291" y="9"/>
                    <a:pt x="285" y="14"/>
                  </a:cubicBezTo>
                  <a:cubicBezTo>
                    <a:pt x="285" y="14"/>
                    <a:pt x="285" y="14"/>
                    <a:pt x="285" y="14"/>
                  </a:cubicBezTo>
                  <a:cubicBezTo>
                    <a:pt x="291" y="9"/>
                    <a:pt x="297" y="4"/>
                    <a:pt x="303" y="0"/>
                  </a:cubicBezTo>
                  <a:moveTo>
                    <a:pt x="76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5" y="433"/>
                    <a:pt x="362" y="429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29"/>
                    <a:pt x="355" y="433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9"/>
                    <a:pt x="32" y="29"/>
                    <a:pt x="76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5" name="Freeform 132">
              <a:extLst>
                <a:ext uri="{FF2B5EF4-FFF2-40B4-BE49-F238E27FC236}">
                  <a16:creationId xmlns:a16="http://schemas.microsoft.com/office/drawing/2014/main" id="{81384DB4-E1E9-40E8-9C2E-B36815035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9" y="1559"/>
              <a:ext cx="331" cy="412"/>
            </a:xfrm>
            <a:custGeom>
              <a:avLst/>
              <a:gdLst>
                <a:gd name="T0" fmla="*/ 305 w 368"/>
                <a:gd name="T1" fmla="*/ 0 h 458"/>
                <a:gd name="T2" fmla="*/ 304 w 368"/>
                <a:gd name="T3" fmla="*/ 1 h 458"/>
                <a:gd name="T4" fmla="*/ 304 w 368"/>
                <a:gd name="T5" fmla="*/ 1 h 458"/>
                <a:gd name="T6" fmla="*/ 303 w 368"/>
                <a:gd name="T7" fmla="*/ 1 h 458"/>
                <a:gd name="T8" fmla="*/ 285 w 368"/>
                <a:gd name="T9" fmla="*/ 15 h 458"/>
                <a:gd name="T10" fmla="*/ 285 w 368"/>
                <a:gd name="T11" fmla="*/ 15 h 458"/>
                <a:gd name="T12" fmla="*/ 305 w 368"/>
                <a:gd name="T13" fmla="*/ 0 h 458"/>
                <a:gd name="T14" fmla="*/ 305 w 368"/>
                <a:gd name="T15" fmla="*/ 0 h 458"/>
                <a:gd name="T16" fmla="*/ 79 w 368"/>
                <a:gd name="T17" fmla="*/ 0 h 458"/>
                <a:gd name="T18" fmla="*/ 78 w 368"/>
                <a:gd name="T19" fmla="*/ 0 h 458"/>
                <a:gd name="T20" fmla="*/ 77 w 368"/>
                <a:gd name="T21" fmla="*/ 0 h 458"/>
                <a:gd name="T22" fmla="*/ 76 w 368"/>
                <a:gd name="T23" fmla="*/ 1 h 458"/>
                <a:gd name="T24" fmla="*/ 1 w 368"/>
                <a:gd name="T25" fmla="*/ 136 h 458"/>
                <a:gd name="T26" fmla="*/ 23 w 368"/>
                <a:gd name="T27" fmla="*/ 254 h 458"/>
                <a:gd name="T28" fmla="*/ 205 w 368"/>
                <a:gd name="T29" fmla="*/ 444 h 458"/>
                <a:gd name="T30" fmla="*/ 270 w 368"/>
                <a:gd name="T31" fmla="*/ 458 h 458"/>
                <a:gd name="T32" fmla="*/ 348 w 368"/>
                <a:gd name="T33" fmla="*/ 438 h 458"/>
                <a:gd name="T34" fmla="*/ 368 w 368"/>
                <a:gd name="T35" fmla="*/ 426 h 458"/>
                <a:gd name="T36" fmla="*/ 348 w 368"/>
                <a:gd name="T37" fmla="*/ 438 h 458"/>
                <a:gd name="T38" fmla="*/ 271 w 368"/>
                <a:gd name="T39" fmla="*/ 458 h 458"/>
                <a:gd name="T40" fmla="*/ 205 w 368"/>
                <a:gd name="T41" fmla="*/ 444 h 458"/>
                <a:gd name="T42" fmla="*/ 24 w 368"/>
                <a:gd name="T43" fmla="*/ 254 h 458"/>
                <a:gd name="T44" fmla="*/ 2 w 368"/>
                <a:gd name="T45" fmla="*/ 136 h 458"/>
                <a:gd name="T46" fmla="*/ 78 w 368"/>
                <a:gd name="T47" fmla="*/ 0 h 458"/>
                <a:gd name="T48" fmla="*/ 79 w 368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8">
                  <a:moveTo>
                    <a:pt x="305" y="0"/>
                  </a:moveTo>
                  <a:cubicBezTo>
                    <a:pt x="305" y="0"/>
                    <a:pt x="305" y="0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7" y="5"/>
                    <a:pt x="291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9"/>
                    <a:pt x="298" y="4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9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7" y="0"/>
                    <a:pt x="77" y="0"/>
                  </a:cubicBezTo>
                  <a:cubicBezTo>
                    <a:pt x="77" y="1"/>
                    <a:pt x="77" y="1"/>
                    <a:pt x="76" y="1"/>
                  </a:cubicBezTo>
                  <a:cubicBezTo>
                    <a:pt x="32" y="30"/>
                    <a:pt x="2" y="80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6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5" y="434"/>
                    <a:pt x="361" y="430"/>
                    <a:pt x="368" y="426"/>
                  </a:cubicBezTo>
                  <a:cubicBezTo>
                    <a:pt x="362" y="430"/>
                    <a:pt x="355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3" y="28"/>
                    <a:pt x="78" y="0"/>
                  </a:cubicBezTo>
                  <a:cubicBezTo>
                    <a:pt x="78" y="0"/>
                    <a:pt x="79" y="0"/>
                    <a:pt x="79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6" name="Freeform 133">
              <a:extLst>
                <a:ext uri="{FF2B5EF4-FFF2-40B4-BE49-F238E27FC236}">
                  <a16:creationId xmlns:a16="http://schemas.microsoft.com/office/drawing/2014/main" id="{43DC7701-0731-4868-9AB4-FC04453CFF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0" y="1559"/>
              <a:ext cx="331" cy="412"/>
            </a:xfrm>
            <a:custGeom>
              <a:avLst/>
              <a:gdLst>
                <a:gd name="T0" fmla="*/ 304 w 368"/>
                <a:gd name="T1" fmla="*/ 0 h 458"/>
                <a:gd name="T2" fmla="*/ 284 w 368"/>
                <a:gd name="T3" fmla="*/ 15 h 458"/>
                <a:gd name="T4" fmla="*/ 284 w 368"/>
                <a:gd name="T5" fmla="*/ 15 h 458"/>
                <a:gd name="T6" fmla="*/ 303 w 368"/>
                <a:gd name="T7" fmla="*/ 1 h 458"/>
                <a:gd name="T8" fmla="*/ 304 w 368"/>
                <a:gd name="T9" fmla="*/ 0 h 458"/>
                <a:gd name="T10" fmla="*/ 77 w 368"/>
                <a:gd name="T11" fmla="*/ 0 h 458"/>
                <a:gd name="T12" fmla="*/ 1 w 368"/>
                <a:gd name="T13" fmla="*/ 136 h 458"/>
                <a:gd name="T14" fmla="*/ 23 w 368"/>
                <a:gd name="T15" fmla="*/ 254 h 458"/>
                <a:gd name="T16" fmla="*/ 204 w 368"/>
                <a:gd name="T17" fmla="*/ 444 h 458"/>
                <a:gd name="T18" fmla="*/ 270 w 368"/>
                <a:gd name="T19" fmla="*/ 458 h 458"/>
                <a:gd name="T20" fmla="*/ 347 w 368"/>
                <a:gd name="T21" fmla="*/ 438 h 458"/>
                <a:gd name="T22" fmla="*/ 367 w 368"/>
                <a:gd name="T23" fmla="*/ 426 h 458"/>
                <a:gd name="T24" fmla="*/ 368 w 368"/>
                <a:gd name="T25" fmla="*/ 426 h 458"/>
                <a:gd name="T26" fmla="*/ 367 w 368"/>
                <a:gd name="T27" fmla="*/ 426 h 458"/>
                <a:gd name="T28" fmla="*/ 367 w 368"/>
                <a:gd name="T29" fmla="*/ 426 h 458"/>
                <a:gd name="T30" fmla="*/ 347 w 368"/>
                <a:gd name="T31" fmla="*/ 438 h 458"/>
                <a:gd name="T32" fmla="*/ 270 w 368"/>
                <a:gd name="T33" fmla="*/ 458 h 458"/>
                <a:gd name="T34" fmla="*/ 205 w 368"/>
                <a:gd name="T35" fmla="*/ 444 h 458"/>
                <a:gd name="T36" fmla="*/ 23 w 368"/>
                <a:gd name="T37" fmla="*/ 254 h 458"/>
                <a:gd name="T38" fmla="*/ 1 w 368"/>
                <a:gd name="T39" fmla="*/ 136 h 458"/>
                <a:gd name="T40" fmla="*/ 77 w 368"/>
                <a:gd name="T41" fmla="*/ 0 h 458"/>
                <a:gd name="T42" fmla="*/ 77 w 368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458">
                  <a:moveTo>
                    <a:pt x="304" y="0"/>
                  </a:moveTo>
                  <a:cubicBezTo>
                    <a:pt x="297" y="4"/>
                    <a:pt x="290" y="9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90" y="10"/>
                    <a:pt x="296" y="5"/>
                    <a:pt x="303" y="1"/>
                  </a:cubicBezTo>
                  <a:cubicBezTo>
                    <a:pt x="303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7" y="426"/>
                    <a:pt x="367" y="426"/>
                    <a:pt x="368" y="426"/>
                  </a:cubicBezTo>
                  <a:cubicBezTo>
                    <a:pt x="368" y="426"/>
                    <a:pt x="368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7" name="Freeform 134">
              <a:extLst>
                <a:ext uri="{FF2B5EF4-FFF2-40B4-BE49-F238E27FC236}">
                  <a16:creationId xmlns:a16="http://schemas.microsoft.com/office/drawing/2014/main" id="{95E58B26-FD9E-4924-A0F9-5392F3016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0" y="1559"/>
              <a:ext cx="330" cy="412"/>
            </a:xfrm>
            <a:custGeom>
              <a:avLst/>
              <a:gdLst>
                <a:gd name="T0" fmla="*/ 303 w 367"/>
                <a:gd name="T1" fmla="*/ 1 h 458"/>
                <a:gd name="T2" fmla="*/ 284 w 367"/>
                <a:gd name="T3" fmla="*/ 15 h 458"/>
                <a:gd name="T4" fmla="*/ 284 w 367"/>
                <a:gd name="T5" fmla="*/ 15 h 458"/>
                <a:gd name="T6" fmla="*/ 303 w 367"/>
                <a:gd name="T7" fmla="*/ 1 h 458"/>
                <a:gd name="T8" fmla="*/ 77 w 367"/>
                <a:gd name="T9" fmla="*/ 0 h 458"/>
                <a:gd name="T10" fmla="*/ 1 w 367"/>
                <a:gd name="T11" fmla="*/ 136 h 458"/>
                <a:gd name="T12" fmla="*/ 23 w 367"/>
                <a:gd name="T13" fmla="*/ 254 h 458"/>
                <a:gd name="T14" fmla="*/ 205 w 367"/>
                <a:gd name="T15" fmla="*/ 444 h 458"/>
                <a:gd name="T16" fmla="*/ 270 w 367"/>
                <a:gd name="T17" fmla="*/ 458 h 458"/>
                <a:gd name="T18" fmla="*/ 347 w 367"/>
                <a:gd name="T19" fmla="*/ 438 h 458"/>
                <a:gd name="T20" fmla="*/ 367 w 367"/>
                <a:gd name="T21" fmla="*/ 426 h 458"/>
                <a:gd name="T22" fmla="*/ 366 w 367"/>
                <a:gd name="T23" fmla="*/ 427 h 458"/>
                <a:gd name="T24" fmla="*/ 348 w 367"/>
                <a:gd name="T25" fmla="*/ 438 h 458"/>
                <a:gd name="T26" fmla="*/ 270 w 367"/>
                <a:gd name="T27" fmla="*/ 458 h 458"/>
                <a:gd name="T28" fmla="*/ 205 w 367"/>
                <a:gd name="T29" fmla="*/ 444 h 458"/>
                <a:gd name="T30" fmla="*/ 23 w 367"/>
                <a:gd name="T31" fmla="*/ 254 h 458"/>
                <a:gd name="T32" fmla="*/ 1 w 367"/>
                <a:gd name="T33" fmla="*/ 136 h 458"/>
                <a:gd name="T34" fmla="*/ 77 w 367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7" h="458">
                  <a:moveTo>
                    <a:pt x="303" y="1"/>
                  </a:moveTo>
                  <a:cubicBezTo>
                    <a:pt x="296" y="5"/>
                    <a:pt x="290" y="10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90" y="10"/>
                    <a:pt x="296" y="5"/>
                    <a:pt x="303" y="1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7" y="426"/>
                    <a:pt x="366" y="427"/>
                    <a:pt x="366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8" name="Freeform 135">
              <a:extLst>
                <a:ext uri="{FF2B5EF4-FFF2-40B4-BE49-F238E27FC236}">
                  <a16:creationId xmlns:a16="http://schemas.microsoft.com/office/drawing/2014/main" id="{2694517A-2C5F-46F1-B3BD-5E14B9EAD5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0" y="1558"/>
              <a:ext cx="329" cy="413"/>
            </a:xfrm>
            <a:custGeom>
              <a:avLst/>
              <a:gdLst>
                <a:gd name="T0" fmla="*/ 304 w 366"/>
                <a:gd name="T1" fmla="*/ 1 h 459"/>
                <a:gd name="T2" fmla="*/ 304 w 366"/>
                <a:gd name="T3" fmla="*/ 1 h 459"/>
                <a:gd name="T4" fmla="*/ 304 w 366"/>
                <a:gd name="T5" fmla="*/ 1 h 459"/>
                <a:gd name="T6" fmla="*/ 303 w 366"/>
                <a:gd name="T7" fmla="*/ 2 h 459"/>
                <a:gd name="T8" fmla="*/ 284 w 366"/>
                <a:gd name="T9" fmla="*/ 16 h 459"/>
                <a:gd name="T10" fmla="*/ 284 w 366"/>
                <a:gd name="T11" fmla="*/ 16 h 459"/>
                <a:gd name="T12" fmla="*/ 304 w 366"/>
                <a:gd name="T13" fmla="*/ 1 h 459"/>
                <a:gd name="T14" fmla="*/ 304 w 366"/>
                <a:gd name="T15" fmla="*/ 1 h 459"/>
                <a:gd name="T16" fmla="*/ 78 w 366"/>
                <a:gd name="T17" fmla="*/ 0 h 459"/>
                <a:gd name="T18" fmla="*/ 78 w 366"/>
                <a:gd name="T19" fmla="*/ 1 h 459"/>
                <a:gd name="T20" fmla="*/ 77 w 366"/>
                <a:gd name="T21" fmla="*/ 1 h 459"/>
                <a:gd name="T22" fmla="*/ 77 w 366"/>
                <a:gd name="T23" fmla="*/ 1 h 459"/>
                <a:gd name="T24" fmla="*/ 1 w 366"/>
                <a:gd name="T25" fmla="*/ 137 h 459"/>
                <a:gd name="T26" fmla="*/ 23 w 366"/>
                <a:gd name="T27" fmla="*/ 255 h 459"/>
                <a:gd name="T28" fmla="*/ 205 w 366"/>
                <a:gd name="T29" fmla="*/ 445 h 459"/>
                <a:gd name="T30" fmla="*/ 270 w 366"/>
                <a:gd name="T31" fmla="*/ 459 h 459"/>
                <a:gd name="T32" fmla="*/ 348 w 366"/>
                <a:gd name="T33" fmla="*/ 439 h 459"/>
                <a:gd name="T34" fmla="*/ 366 w 366"/>
                <a:gd name="T35" fmla="*/ 428 h 459"/>
                <a:gd name="T36" fmla="*/ 348 w 366"/>
                <a:gd name="T37" fmla="*/ 438 h 459"/>
                <a:gd name="T38" fmla="*/ 271 w 366"/>
                <a:gd name="T39" fmla="*/ 459 h 459"/>
                <a:gd name="T40" fmla="*/ 205 w 366"/>
                <a:gd name="T41" fmla="*/ 445 h 459"/>
                <a:gd name="T42" fmla="*/ 24 w 366"/>
                <a:gd name="T43" fmla="*/ 255 h 459"/>
                <a:gd name="T44" fmla="*/ 2 w 366"/>
                <a:gd name="T45" fmla="*/ 137 h 459"/>
                <a:gd name="T46" fmla="*/ 77 w 366"/>
                <a:gd name="T47" fmla="*/ 1 h 459"/>
                <a:gd name="T48" fmla="*/ 78 w 366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6" h="459">
                  <a:moveTo>
                    <a:pt x="304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3" y="1"/>
                    <a:pt x="303" y="2"/>
                  </a:cubicBezTo>
                  <a:cubicBezTo>
                    <a:pt x="296" y="6"/>
                    <a:pt x="290" y="11"/>
                    <a:pt x="284" y="16"/>
                  </a:cubicBezTo>
                  <a:cubicBezTo>
                    <a:pt x="284" y="16"/>
                    <a:pt x="284" y="16"/>
                    <a:pt x="284" y="16"/>
                  </a:cubicBezTo>
                  <a:cubicBezTo>
                    <a:pt x="291" y="10"/>
                    <a:pt x="297" y="5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1"/>
                  </a:cubicBezTo>
                  <a:cubicBezTo>
                    <a:pt x="78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5"/>
                    <a:pt x="360" y="432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80"/>
                    <a:pt x="32" y="30"/>
                    <a:pt x="77" y="1"/>
                  </a:cubicBezTo>
                  <a:cubicBezTo>
                    <a:pt x="77" y="1"/>
                    <a:pt x="78" y="1"/>
                    <a:pt x="78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9" name="Freeform 136">
              <a:extLst>
                <a:ext uri="{FF2B5EF4-FFF2-40B4-BE49-F238E27FC236}">
                  <a16:creationId xmlns:a16="http://schemas.microsoft.com/office/drawing/2014/main" id="{AD674378-CD98-494A-B3B2-4F2A4A760E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1" y="1559"/>
              <a:ext cx="329" cy="412"/>
            </a:xfrm>
            <a:custGeom>
              <a:avLst/>
              <a:gdLst>
                <a:gd name="T0" fmla="*/ 76 w 366"/>
                <a:gd name="T1" fmla="*/ 0 h 458"/>
                <a:gd name="T2" fmla="*/ 1 w 366"/>
                <a:gd name="T3" fmla="*/ 136 h 458"/>
                <a:gd name="T4" fmla="*/ 23 w 366"/>
                <a:gd name="T5" fmla="*/ 254 h 458"/>
                <a:gd name="T6" fmla="*/ 204 w 366"/>
                <a:gd name="T7" fmla="*/ 444 h 458"/>
                <a:gd name="T8" fmla="*/ 270 w 366"/>
                <a:gd name="T9" fmla="*/ 458 h 458"/>
                <a:gd name="T10" fmla="*/ 347 w 366"/>
                <a:gd name="T11" fmla="*/ 437 h 458"/>
                <a:gd name="T12" fmla="*/ 365 w 366"/>
                <a:gd name="T13" fmla="*/ 427 h 458"/>
                <a:gd name="T14" fmla="*/ 366 w 366"/>
                <a:gd name="T15" fmla="*/ 426 h 458"/>
                <a:gd name="T16" fmla="*/ 366 w 366"/>
                <a:gd name="T17" fmla="*/ 426 h 458"/>
                <a:gd name="T18" fmla="*/ 366 w 366"/>
                <a:gd name="T19" fmla="*/ 426 h 458"/>
                <a:gd name="T20" fmla="*/ 347 w 366"/>
                <a:gd name="T21" fmla="*/ 437 h 458"/>
                <a:gd name="T22" fmla="*/ 270 w 366"/>
                <a:gd name="T23" fmla="*/ 457 h 458"/>
                <a:gd name="T24" fmla="*/ 205 w 366"/>
                <a:gd name="T25" fmla="*/ 443 h 458"/>
                <a:gd name="T26" fmla="*/ 23 w 366"/>
                <a:gd name="T27" fmla="*/ 253 h 458"/>
                <a:gd name="T28" fmla="*/ 1 w 366"/>
                <a:gd name="T29" fmla="*/ 135 h 458"/>
                <a:gd name="T30" fmla="*/ 76 w 366"/>
                <a:gd name="T31" fmla="*/ 0 h 458"/>
                <a:gd name="T32" fmla="*/ 303 w 366"/>
                <a:gd name="T33" fmla="*/ 0 h 458"/>
                <a:gd name="T34" fmla="*/ 283 w 366"/>
                <a:gd name="T35" fmla="*/ 15 h 458"/>
                <a:gd name="T36" fmla="*/ 283 w 366"/>
                <a:gd name="T37" fmla="*/ 15 h 458"/>
                <a:gd name="T38" fmla="*/ 303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76" y="0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3" y="434"/>
                    <a:pt x="359" y="430"/>
                    <a:pt x="365" y="427"/>
                  </a:cubicBezTo>
                  <a:cubicBezTo>
                    <a:pt x="365" y="427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0" y="430"/>
                    <a:pt x="353" y="434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4"/>
                    <a:pt x="45" y="313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9"/>
                    <a:pt x="31" y="29"/>
                    <a:pt x="76" y="0"/>
                  </a:cubicBezTo>
                  <a:moveTo>
                    <a:pt x="303" y="0"/>
                  </a:moveTo>
                  <a:cubicBezTo>
                    <a:pt x="296" y="4"/>
                    <a:pt x="290" y="9"/>
                    <a:pt x="283" y="15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90" y="9"/>
                    <a:pt x="296" y="4"/>
                    <a:pt x="303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0" name="Freeform 137">
              <a:extLst>
                <a:ext uri="{FF2B5EF4-FFF2-40B4-BE49-F238E27FC236}">
                  <a16:creationId xmlns:a16="http://schemas.microsoft.com/office/drawing/2014/main" id="{B5636342-A587-4297-A3AC-92E00AE28B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1" y="1558"/>
              <a:ext cx="329" cy="412"/>
            </a:xfrm>
            <a:custGeom>
              <a:avLst/>
              <a:gdLst>
                <a:gd name="T0" fmla="*/ 305 w 366"/>
                <a:gd name="T1" fmla="*/ 0 h 458"/>
                <a:gd name="T2" fmla="*/ 303 w 366"/>
                <a:gd name="T3" fmla="*/ 1 h 458"/>
                <a:gd name="T4" fmla="*/ 303 w 366"/>
                <a:gd name="T5" fmla="*/ 1 h 458"/>
                <a:gd name="T6" fmla="*/ 283 w 366"/>
                <a:gd name="T7" fmla="*/ 16 h 458"/>
                <a:gd name="T8" fmla="*/ 283 w 366"/>
                <a:gd name="T9" fmla="*/ 16 h 458"/>
                <a:gd name="T10" fmla="*/ 305 w 366"/>
                <a:gd name="T11" fmla="*/ 0 h 458"/>
                <a:gd name="T12" fmla="*/ 305 w 366"/>
                <a:gd name="T13" fmla="*/ 0 h 458"/>
                <a:gd name="T14" fmla="*/ 78 w 366"/>
                <a:gd name="T15" fmla="*/ 0 h 458"/>
                <a:gd name="T16" fmla="*/ 77 w 366"/>
                <a:gd name="T17" fmla="*/ 0 h 458"/>
                <a:gd name="T18" fmla="*/ 76 w 366"/>
                <a:gd name="T19" fmla="*/ 1 h 458"/>
                <a:gd name="T20" fmla="*/ 1 w 366"/>
                <a:gd name="T21" fmla="*/ 136 h 458"/>
                <a:gd name="T22" fmla="*/ 23 w 366"/>
                <a:gd name="T23" fmla="*/ 254 h 458"/>
                <a:gd name="T24" fmla="*/ 205 w 366"/>
                <a:gd name="T25" fmla="*/ 444 h 458"/>
                <a:gd name="T26" fmla="*/ 270 w 366"/>
                <a:gd name="T27" fmla="*/ 458 h 458"/>
                <a:gd name="T28" fmla="*/ 347 w 366"/>
                <a:gd name="T29" fmla="*/ 438 h 458"/>
                <a:gd name="T30" fmla="*/ 366 w 366"/>
                <a:gd name="T31" fmla="*/ 427 h 458"/>
                <a:gd name="T32" fmla="*/ 363 w 366"/>
                <a:gd name="T33" fmla="*/ 429 h 458"/>
                <a:gd name="T34" fmla="*/ 347 w 366"/>
                <a:gd name="T35" fmla="*/ 438 h 458"/>
                <a:gd name="T36" fmla="*/ 270 w 366"/>
                <a:gd name="T37" fmla="*/ 458 h 458"/>
                <a:gd name="T38" fmla="*/ 205 w 366"/>
                <a:gd name="T39" fmla="*/ 444 h 458"/>
                <a:gd name="T40" fmla="*/ 23 w 366"/>
                <a:gd name="T41" fmla="*/ 254 h 458"/>
                <a:gd name="T42" fmla="*/ 1 w 366"/>
                <a:gd name="T43" fmla="*/ 136 h 458"/>
                <a:gd name="T44" fmla="*/ 77 w 366"/>
                <a:gd name="T45" fmla="*/ 0 h 458"/>
                <a:gd name="T46" fmla="*/ 78 w 366"/>
                <a:gd name="T4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" h="458">
                  <a:moveTo>
                    <a:pt x="305" y="0"/>
                  </a:moveTo>
                  <a:cubicBezTo>
                    <a:pt x="304" y="0"/>
                    <a:pt x="304" y="0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6" y="5"/>
                    <a:pt x="290" y="10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90" y="10"/>
                    <a:pt x="297" y="5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7" y="0"/>
                    <a:pt x="77" y="0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31" y="30"/>
                    <a:pt x="2" y="80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60" y="431"/>
                    <a:pt x="366" y="427"/>
                  </a:cubicBezTo>
                  <a:cubicBezTo>
                    <a:pt x="365" y="428"/>
                    <a:pt x="364" y="428"/>
                    <a:pt x="363" y="429"/>
                  </a:cubicBezTo>
                  <a:cubicBezTo>
                    <a:pt x="358" y="432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8" y="0"/>
                    <a:pt x="78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1" name="Freeform 138">
              <a:extLst>
                <a:ext uri="{FF2B5EF4-FFF2-40B4-BE49-F238E27FC236}">
                  <a16:creationId xmlns:a16="http://schemas.microsoft.com/office/drawing/2014/main" id="{A9D24A79-AE39-445E-81E6-7143034B65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1" y="1558"/>
              <a:ext cx="327" cy="412"/>
            </a:xfrm>
            <a:custGeom>
              <a:avLst/>
              <a:gdLst>
                <a:gd name="T0" fmla="*/ 77 w 363"/>
                <a:gd name="T1" fmla="*/ 0 h 458"/>
                <a:gd name="T2" fmla="*/ 1 w 363"/>
                <a:gd name="T3" fmla="*/ 136 h 458"/>
                <a:gd name="T4" fmla="*/ 23 w 363"/>
                <a:gd name="T5" fmla="*/ 254 h 458"/>
                <a:gd name="T6" fmla="*/ 205 w 363"/>
                <a:gd name="T7" fmla="*/ 444 h 458"/>
                <a:gd name="T8" fmla="*/ 270 w 363"/>
                <a:gd name="T9" fmla="*/ 458 h 458"/>
                <a:gd name="T10" fmla="*/ 347 w 363"/>
                <a:gd name="T11" fmla="*/ 438 h 458"/>
                <a:gd name="T12" fmla="*/ 363 w 363"/>
                <a:gd name="T13" fmla="*/ 429 h 458"/>
                <a:gd name="T14" fmla="*/ 348 w 363"/>
                <a:gd name="T15" fmla="*/ 438 h 458"/>
                <a:gd name="T16" fmla="*/ 270 w 363"/>
                <a:gd name="T17" fmla="*/ 458 h 458"/>
                <a:gd name="T18" fmla="*/ 270 w 363"/>
                <a:gd name="T19" fmla="*/ 458 h 458"/>
                <a:gd name="T20" fmla="*/ 205 w 363"/>
                <a:gd name="T21" fmla="*/ 444 h 458"/>
                <a:gd name="T22" fmla="*/ 23 w 363"/>
                <a:gd name="T23" fmla="*/ 254 h 458"/>
                <a:gd name="T24" fmla="*/ 2 w 363"/>
                <a:gd name="T25" fmla="*/ 136 h 458"/>
                <a:gd name="T26" fmla="*/ 77 w 363"/>
                <a:gd name="T27" fmla="*/ 0 h 458"/>
                <a:gd name="T28" fmla="*/ 305 w 363"/>
                <a:gd name="T29" fmla="*/ 0 h 458"/>
                <a:gd name="T30" fmla="*/ 283 w 363"/>
                <a:gd name="T31" fmla="*/ 16 h 458"/>
                <a:gd name="T32" fmla="*/ 283 w 363"/>
                <a:gd name="T33" fmla="*/ 16 h 458"/>
                <a:gd name="T34" fmla="*/ 304 w 363"/>
                <a:gd name="T35" fmla="*/ 0 h 458"/>
                <a:gd name="T36" fmla="*/ 305 w 363"/>
                <a:gd name="T37" fmla="*/ 0 h 458"/>
                <a:gd name="T38" fmla="*/ 305 w 363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8" y="432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  <a:moveTo>
                    <a:pt x="305" y="0"/>
                  </a:moveTo>
                  <a:cubicBezTo>
                    <a:pt x="297" y="5"/>
                    <a:pt x="290" y="10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90" y="10"/>
                    <a:pt x="297" y="5"/>
                    <a:pt x="304" y="0"/>
                  </a:cubicBezTo>
                  <a:cubicBezTo>
                    <a:pt x="304" y="0"/>
                    <a:pt x="305" y="0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2" name="Freeform 139">
              <a:extLst>
                <a:ext uri="{FF2B5EF4-FFF2-40B4-BE49-F238E27FC236}">
                  <a16:creationId xmlns:a16="http://schemas.microsoft.com/office/drawing/2014/main" id="{47318564-6E44-480F-B006-0090A107BE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2" y="1558"/>
              <a:ext cx="331" cy="412"/>
            </a:xfrm>
            <a:custGeom>
              <a:avLst/>
              <a:gdLst>
                <a:gd name="T0" fmla="*/ 303 w 368"/>
                <a:gd name="T1" fmla="*/ 0 h 458"/>
                <a:gd name="T2" fmla="*/ 282 w 368"/>
                <a:gd name="T3" fmla="*/ 16 h 458"/>
                <a:gd name="T4" fmla="*/ 282 w 368"/>
                <a:gd name="T5" fmla="*/ 16 h 458"/>
                <a:gd name="T6" fmla="*/ 303 w 368"/>
                <a:gd name="T7" fmla="*/ 0 h 458"/>
                <a:gd name="T8" fmla="*/ 77 w 368"/>
                <a:gd name="T9" fmla="*/ 0 h 458"/>
                <a:gd name="T10" fmla="*/ 77 w 368"/>
                <a:gd name="T11" fmla="*/ 0 h 458"/>
                <a:gd name="T12" fmla="*/ 76 w 368"/>
                <a:gd name="T13" fmla="*/ 0 h 458"/>
                <a:gd name="T14" fmla="*/ 1 w 368"/>
                <a:gd name="T15" fmla="*/ 136 h 458"/>
                <a:gd name="T16" fmla="*/ 22 w 368"/>
                <a:gd name="T17" fmla="*/ 254 h 458"/>
                <a:gd name="T18" fmla="*/ 204 w 368"/>
                <a:gd name="T19" fmla="*/ 444 h 458"/>
                <a:gd name="T20" fmla="*/ 269 w 368"/>
                <a:gd name="T21" fmla="*/ 458 h 458"/>
                <a:gd name="T22" fmla="*/ 269 w 368"/>
                <a:gd name="T23" fmla="*/ 458 h 458"/>
                <a:gd name="T24" fmla="*/ 347 w 368"/>
                <a:gd name="T25" fmla="*/ 438 h 458"/>
                <a:gd name="T26" fmla="*/ 362 w 368"/>
                <a:gd name="T27" fmla="*/ 429 h 458"/>
                <a:gd name="T28" fmla="*/ 365 w 368"/>
                <a:gd name="T29" fmla="*/ 427 h 458"/>
                <a:gd name="T30" fmla="*/ 365 w 368"/>
                <a:gd name="T31" fmla="*/ 427 h 458"/>
                <a:gd name="T32" fmla="*/ 366 w 368"/>
                <a:gd name="T33" fmla="*/ 427 h 458"/>
                <a:gd name="T34" fmla="*/ 366 w 368"/>
                <a:gd name="T35" fmla="*/ 427 h 458"/>
                <a:gd name="T36" fmla="*/ 368 w 368"/>
                <a:gd name="T37" fmla="*/ 425 h 458"/>
                <a:gd name="T38" fmla="*/ 368 w 368"/>
                <a:gd name="T39" fmla="*/ 425 h 458"/>
                <a:gd name="T40" fmla="*/ 368 w 368"/>
                <a:gd name="T41" fmla="*/ 426 h 458"/>
                <a:gd name="T42" fmla="*/ 347 w 368"/>
                <a:gd name="T43" fmla="*/ 438 h 458"/>
                <a:gd name="T44" fmla="*/ 270 w 368"/>
                <a:gd name="T45" fmla="*/ 458 h 458"/>
                <a:gd name="T46" fmla="*/ 270 w 368"/>
                <a:gd name="T47" fmla="*/ 458 h 458"/>
                <a:gd name="T48" fmla="*/ 204 w 368"/>
                <a:gd name="T49" fmla="*/ 444 h 458"/>
                <a:gd name="T50" fmla="*/ 23 w 368"/>
                <a:gd name="T51" fmla="*/ 254 h 458"/>
                <a:gd name="T52" fmla="*/ 1 w 368"/>
                <a:gd name="T53" fmla="*/ 136 h 458"/>
                <a:gd name="T54" fmla="*/ 77 w 368"/>
                <a:gd name="T5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458">
                  <a:moveTo>
                    <a:pt x="303" y="0"/>
                  </a:moveTo>
                  <a:cubicBezTo>
                    <a:pt x="296" y="5"/>
                    <a:pt x="289" y="10"/>
                    <a:pt x="282" y="16"/>
                  </a:cubicBezTo>
                  <a:cubicBezTo>
                    <a:pt x="282" y="16"/>
                    <a:pt x="282" y="16"/>
                    <a:pt x="282" y="16"/>
                  </a:cubicBezTo>
                  <a:cubicBezTo>
                    <a:pt x="289" y="10"/>
                    <a:pt x="296" y="5"/>
                    <a:pt x="303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6" y="0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69" y="458"/>
                  </a:cubicBezTo>
                  <a:cubicBezTo>
                    <a:pt x="269" y="458"/>
                    <a:pt x="269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2" y="435"/>
                    <a:pt x="357" y="432"/>
                    <a:pt x="362" y="429"/>
                  </a:cubicBezTo>
                  <a:cubicBezTo>
                    <a:pt x="363" y="428"/>
                    <a:pt x="364" y="428"/>
                    <a:pt x="365" y="427"/>
                  </a:cubicBezTo>
                  <a:cubicBezTo>
                    <a:pt x="365" y="427"/>
                    <a:pt x="365" y="427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7" y="426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3" name="Freeform 140">
              <a:extLst>
                <a:ext uri="{FF2B5EF4-FFF2-40B4-BE49-F238E27FC236}">
                  <a16:creationId xmlns:a16="http://schemas.microsoft.com/office/drawing/2014/main" id="{DAE81A13-748C-4165-9528-6C59ADAC2E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2" y="1557"/>
              <a:ext cx="331" cy="413"/>
            </a:xfrm>
            <a:custGeom>
              <a:avLst/>
              <a:gdLst>
                <a:gd name="T0" fmla="*/ 304 w 368"/>
                <a:gd name="T1" fmla="*/ 1 h 459"/>
                <a:gd name="T2" fmla="*/ 303 w 368"/>
                <a:gd name="T3" fmla="*/ 1 h 459"/>
                <a:gd name="T4" fmla="*/ 282 w 368"/>
                <a:gd name="T5" fmla="*/ 17 h 459"/>
                <a:gd name="T6" fmla="*/ 282 w 368"/>
                <a:gd name="T7" fmla="*/ 17 h 459"/>
                <a:gd name="T8" fmla="*/ 304 w 368"/>
                <a:gd name="T9" fmla="*/ 1 h 459"/>
                <a:gd name="T10" fmla="*/ 78 w 368"/>
                <a:gd name="T11" fmla="*/ 0 h 459"/>
                <a:gd name="T12" fmla="*/ 77 w 368"/>
                <a:gd name="T13" fmla="*/ 1 h 459"/>
                <a:gd name="T14" fmla="*/ 1 w 368"/>
                <a:gd name="T15" fmla="*/ 137 h 459"/>
                <a:gd name="T16" fmla="*/ 23 w 368"/>
                <a:gd name="T17" fmla="*/ 255 h 459"/>
                <a:gd name="T18" fmla="*/ 204 w 368"/>
                <a:gd name="T19" fmla="*/ 445 h 459"/>
                <a:gd name="T20" fmla="*/ 270 w 368"/>
                <a:gd name="T21" fmla="*/ 459 h 459"/>
                <a:gd name="T22" fmla="*/ 270 w 368"/>
                <a:gd name="T23" fmla="*/ 459 h 459"/>
                <a:gd name="T24" fmla="*/ 347 w 368"/>
                <a:gd name="T25" fmla="*/ 439 h 459"/>
                <a:gd name="T26" fmla="*/ 368 w 368"/>
                <a:gd name="T27" fmla="*/ 427 h 459"/>
                <a:gd name="T28" fmla="*/ 347 w 368"/>
                <a:gd name="T29" fmla="*/ 439 h 459"/>
                <a:gd name="T30" fmla="*/ 270 w 368"/>
                <a:gd name="T31" fmla="*/ 459 h 459"/>
                <a:gd name="T32" fmla="*/ 270 w 368"/>
                <a:gd name="T33" fmla="*/ 459 h 459"/>
                <a:gd name="T34" fmla="*/ 205 w 368"/>
                <a:gd name="T35" fmla="*/ 445 h 459"/>
                <a:gd name="T36" fmla="*/ 23 w 368"/>
                <a:gd name="T37" fmla="*/ 255 h 459"/>
                <a:gd name="T38" fmla="*/ 1 w 368"/>
                <a:gd name="T39" fmla="*/ 137 h 459"/>
                <a:gd name="T40" fmla="*/ 77 w 368"/>
                <a:gd name="T41" fmla="*/ 1 h 459"/>
                <a:gd name="T42" fmla="*/ 77 w 368"/>
                <a:gd name="T43" fmla="*/ 0 h 459"/>
                <a:gd name="T44" fmla="*/ 78 w 368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9">
                  <a:moveTo>
                    <a:pt x="304" y="1"/>
                  </a:moveTo>
                  <a:cubicBezTo>
                    <a:pt x="304" y="1"/>
                    <a:pt x="303" y="1"/>
                    <a:pt x="303" y="1"/>
                  </a:cubicBezTo>
                  <a:cubicBezTo>
                    <a:pt x="296" y="6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6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7" y="0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1" y="431"/>
                    <a:pt x="354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cubicBezTo>
                    <a:pt x="77" y="1"/>
                    <a:pt x="77" y="1"/>
                    <a:pt x="77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4" name="Freeform 141">
              <a:extLst>
                <a:ext uri="{FF2B5EF4-FFF2-40B4-BE49-F238E27FC236}">
                  <a16:creationId xmlns:a16="http://schemas.microsoft.com/office/drawing/2014/main" id="{450F755D-8601-4A6A-85AE-C5327CB075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2" y="1557"/>
              <a:ext cx="331" cy="413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270 w 368"/>
                <a:gd name="T11" fmla="*/ 459 h 459"/>
                <a:gd name="T12" fmla="*/ 347 w 368"/>
                <a:gd name="T13" fmla="*/ 439 h 459"/>
                <a:gd name="T14" fmla="*/ 368 w 368"/>
                <a:gd name="T15" fmla="*/ 427 h 459"/>
                <a:gd name="T16" fmla="*/ 368 w 368"/>
                <a:gd name="T17" fmla="*/ 426 h 459"/>
                <a:gd name="T18" fmla="*/ 367 w 368"/>
                <a:gd name="T19" fmla="*/ 427 h 459"/>
                <a:gd name="T20" fmla="*/ 366 w 368"/>
                <a:gd name="T21" fmla="*/ 427 h 459"/>
                <a:gd name="T22" fmla="*/ 348 w 368"/>
                <a:gd name="T23" fmla="*/ 438 h 459"/>
                <a:gd name="T24" fmla="*/ 270 w 368"/>
                <a:gd name="T25" fmla="*/ 459 h 459"/>
                <a:gd name="T26" fmla="*/ 205 w 368"/>
                <a:gd name="T27" fmla="*/ 444 h 459"/>
                <a:gd name="T28" fmla="*/ 23 w 368"/>
                <a:gd name="T29" fmla="*/ 254 h 459"/>
                <a:gd name="T30" fmla="*/ 1 w 368"/>
                <a:gd name="T31" fmla="*/ 137 h 459"/>
                <a:gd name="T32" fmla="*/ 77 w 368"/>
                <a:gd name="T33" fmla="*/ 1 h 459"/>
                <a:gd name="T34" fmla="*/ 305 w 368"/>
                <a:gd name="T35" fmla="*/ 0 h 459"/>
                <a:gd name="T36" fmla="*/ 304 w 368"/>
                <a:gd name="T37" fmla="*/ 1 h 459"/>
                <a:gd name="T38" fmla="*/ 304 w 368"/>
                <a:gd name="T39" fmla="*/ 1 h 459"/>
                <a:gd name="T40" fmla="*/ 304 w 368"/>
                <a:gd name="T41" fmla="*/ 1 h 459"/>
                <a:gd name="T42" fmla="*/ 282 w 368"/>
                <a:gd name="T43" fmla="*/ 17 h 459"/>
                <a:gd name="T44" fmla="*/ 282 w 368"/>
                <a:gd name="T45" fmla="*/ 17 h 459"/>
                <a:gd name="T46" fmla="*/ 305 w 368"/>
                <a:gd name="T47" fmla="*/ 0 h 459"/>
                <a:gd name="T48" fmla="*/ 305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7" y="427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6" y="314"/>
                    <a:pt x="23" y="254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6" y="6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7" y="5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5" name="Freeform 142">
              <a:extLst>
                <a:ext uri="{FF2B5EF4-FFF2-40B4-BE49-F238E27FC236}">
                  <a16:creationId xmlns:a16="http://schemas.microsoft.com/office/drawing/2014/main" id="{4ABB6D68-848F-4316-811D-B553F0CD69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2" y="1557"/>
              <a:ext cx="329" cy="413"/>
            </a:xfrm>
            <a:custGeom>
              <a:avLst/>
              <a:gdLst>
                <a:gd name="T0" fmla="*/ 77 w 366"/>
                <a:gd name="T1" fmla="*/ 0 h 459"/>
                <a:gd name="T2" fmla="*/ 77 w 366"/>
                <a:gd name="T3" fmla="*/ 1 h 459"/>
                <a:gd name="T4" fmla="*/ 1 w 366"/>
                <a:gd name="T5" fmla="*/ 137 h 459"/>
                <a:gd name="T6" fmla="*/ 23 w 366"/>
                <a:gd name="T7" fmla="*/ 254 h 459"/>
                <a:gd name="T8" fmla="*/ 205 w 366"/>
                <a:gd name="T9" fmla="*/ 444 h 459"/>
                <a:gd name="T10" fmla="*/ 270 w 366"/>
                <a:gd name="T11" fmla="*/ 459 h 459"/>
                <a:gd name="T12" fmla="*/ 348 w 366"/>
                <a:gd name="T13" fmla="*/ 438 h 459"/>
                <a:gd name="T14" fmla="*/ 366 w 366"/>
                <a:gd name="T15" fmla="*/ 427 h 459"/>
                <a:gd name="T16" fmla="*/ 348 w 366"/>
                <a:gd name="T17" fmla="*/ 438 h 459"/>
                <a:gd name="T18" fmla="*/ 271 w 366"/>
                <a:gd name="T19" fmla="*/ 458 h 459"/>
                <a:gd name="T20" fmla="*/ 205 w 366"/>
                <a:gd name="T21" fmla="*/ 444 h 459"/>
                <a:gd name="T22" fmla="*/ 24 w 366"/>
                <a:gd name="T23" fmla="*/ 254 h 459"/>
                <a:gd name="T24" fmla="*/ 2 w 366"/>
                <a:gd name="T25" fmla="*/ 136 h 459"/>
                <a:gd name="T26" fmla="*/ 77 w 366"/>
                <a:gd name="T27" fmla="*/ 0 h 459"/>
                <a:gd name="T28" fmla="*/ 305 w 366"/>
                <a:gd name="T29" fmla="*/ 0 h 459"/>
                <a:gd name="T30" fmla="*/ 282 w 366"/>
                <a:gd name="T31" fmla="*/ 17 h 459"/>
                <a:gd name="T32" fmla="*/ 282 w 366"/>
                <a:gd name="T33" fmla="*/ 17 h 459"/>
                <a:gd name="T34" fmla="*/ 304 w 366"/>
                <a:gd name="T35" fmla="*/ 1 h 459"/>
                <a:gd name="T36" fmla="*/ 305 w 366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9">
                  <a:moveTo>
                    <a:pt x="77" y="0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6" y="314"/>
                    <a:pt x="95" y="395"/>
                    <a:pt x="205" y="444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3" y="29"/>
                    <a:pt x="77" y="0"/>
                  </a:cubicBezTo>
                  <a:moveTo>
                    <a:pt x="305" y="0"/>
                  </a:moveTo>
                  <a:cubicBezTo>
                    <a:pt x="297" y="5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6"/>
                    <a:pt x="304" y="1"/>
                  </a:cubicBezTo>
                  <a:cubicBezTo>
                    <a:pt x="304" y="1"/>
                    <a:pt x="304" y="1"/>
                    <a:pt x="305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6" name="Freeform 143">
              <a:extLst>
                <a:ext uri="{FF2B5EF4-FFF2-40B4-BE49-F238E27FC236}">
                  <a16:creationId xmlns:a16="http://schemas.microsoft.com/office/drawing/2014/main" id="{C0CB66C4-0251-44B2-99D2-0005C821A8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" y="1557"/>
              <a:ext cx="329" cy="412"/>
            </a:xfrm>
            <a:custGeom>
              <a:avLst/>
              <a:gdLst>
                <a:gd name="T0" fmla="*/ 303 w 366"/>
                <a:gd name="T1" fmla="*/ 1 h 458"/>
                <a:gd name="T2" fmla="*/ 281 w 366"/>
                <a:gd name="T3" fmla="*/ 17 h 458"/>
                <a:gd name="T4" fmla="*/ 282 w 366"/>
                <a:gd name="T5" fmla="*/ 17 h 458"/>
                <a:gd name="T6" fmla="*/ 303 w 366"/>
                <a:gd name="T7" fmla="*/ 1 h 458"/>
                <a:gd name="T8" fmla="*/ 77 w 366"/>
                <a:gd name="T9" fmla="*/ 0 h 458"/>
                <a:gd name="T10" fmla="*/ 77 w 366"/>
                <a:gd name="T11" fmla="*/ 0 h 458"/>
                <a:gd name="T12" fmla="*/ 76 w 366"/>
                <a:gd name="T13" fmla="*/ 0 h 458"/>
                <a:gd name="T14" fmla="*/ 1 w 366"/>
                <a:gd name="T15" fmla="*/ 136 h 458"/>
                <a:gd name="T16" fmla="*/ 23 w 366"/>
                <a:gd name="T17" fmla="*/ 254 h 458"/>
                <a:gd name="T18" fmla="*/ 204 w 366"/>
                <a:gd name="T19" fmla="*/ 444 h 458"/>
                <a:gd name="T20" fmla="*/ 270 w 366"/>
                <a:gd name="T21" fmla="*/ 458 h 458"/>
                <a:gd name="T22" fmla="*/ 347 w 366"/>
                <a:gd name="T23" fmla="*/ 438 h 458"/>
                <a:gd name="T24" fmla="*/ 365 w 366"/>
                <a:gd name="T25" fmla="*/ 427 h 458"/>
                <a:gd name="T26" fmla="*/ 366 w 366"/>
                <a:gd name="T27" fmla="*/ 427 h 458"/>
                <a:gd name="T28" fmla="*/ 366 w 366"/>
                <a:gd name="T29" fmla="*/ 427 h 458"/>
                <a:gd name="T30" fmla="*/ 347 w 366"/>
                <a:gd name="T31" fmla="*/ 438 h 458"/>
                <a:gd name="T32" fmla="*/ 270 w 366"/>
                <a:gd name="T33" fmla="*/ 458 h 458"/>
                <a:gd name="T34" fmla="*/ 205 w 366"/>
                <a:gd name="T35" fmla="*/ 444 h 458"/>
                <a:gd name="T36" fmla="*/ 23 w 366"/>
                <a:gd name="T37" fmla="*/ 254 h 458"/>
                <a:gd name="T38" fmla="*/ 1 w 366"/>
                <a:gd name="T39" fmla="*/ 136 h 458"/>
                <a:gd name="T40" fmla="*/ 76 w 366"/>
                <a:gd name="T41" fmla="*/ 1 h 458"/>
                <a:gd name="T42" fmla="*/ 77 w 366"/>
                <a:gd name="T43" fmla="*/ 0 h 458"/>
                <a:gd name="T44" fmla="*/ 77 w 366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6" h="458">
                  <a:moveTo>
                    <a:pt x="303" y="1"/>
                  </a:moveTo>
                  <a:cubicBezTo>
                    <a:pt x="295" y="6"/>
                    <a:pt x="288" y="11"/>
                    <a:pt x="281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8" y="11"/>
                    <a:pt x="295" y="6"/>
                    <a:pt x="303" y="1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6" y="0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cubicBezTo>
                    <a:pt x="76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7" name="Freeform 144">
              <a:extLst>
                <a:ext uri="{FF2B5EF4-FFF2-40B4-BE49-F238E27FC236}">
                  <a16:creationId xmlns:a16="http://schemas.microsoft.com/office/drawing/2014/main" id="{C32F979D-34D1-4019-9AA2-816031A31C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" y="1557"/>
              <a:ext cx="329" cy="412"/>
            </a:xfrm>
            <a:custGeom>
              <a:avLst/>
              <a:gdLst>
                <a:gd name="T0" fmla="*/ 76 w 366"/>
                <a:gd name="T1" fmla="*/ 1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63 w 366"/>
                <a:gd name="T15" fmla="*/ 429 h 458"/>
                <a:gd name="T16" fmla="*/ 348 w 366"/>
                <a:gd name="T17" fmla="*/ 438 h 458"/>
                <a:gd name="T18" fmla="*/ 270 w 366"/>
                <a:gd name="T19" fmla="*/ 458 h 458"/>
                <a:gd name="T20" fmla="*/ 205 w 366"/>
                <a:gd name="T21" fmla="*/ 444 h 458"/>
                <a:gd name="T22" fmla="*/ 23 w 366"/>
                <a:gd name="T23" fmla="*/ 254 h 458"/>
                <a:gd name="T24" fmla="*/ 1 w 366"/>
                <a:gd name="T25" fmla="*/ 136 h 458"/>
                <a:gd name="T26" fmla="*/ 76 w 366"/>
                <a:gd name="T27" fmla="*/ 1 h 458"/>
                <a:gd name="T28" fmla="*/ 305 w 366"/>
                <a:gd name="T29" fmla="*/ 0 h 458"/>
                <a:gd name="T30" fmla="*/ 304 w 366"/>
                <a:gd name="T31" fmla="*/ 0 h 458"/>
                <a:gd name="T32" fmla="*/ 304 w 366"/>
                <a:gd name="T33" fmla="*/ 0 h 458"/>
                <a:gd name="T34" fmla="*/ 303 w 366"/>
                <a:gd name="T35" fmla="*/ 1 h 458"/>
                <a:gd name="T36" fmla="*/ 282 w 366"/>
                <a:gd name="T37" fmla="*/ 17 h 458"/>
                <a:gd name="T38" fmla="*/ 282 w 366"/>
                <a:gd name="T39" fmla="*/ 17 h 458"/>
                <a:gd name="T40" fmla="*/ 304 w 366"/>
                <a:gd name="T41" fmla="*/ 0 h 458"/>
                <a:gd name="T42" fmla="*/ 305 w 366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" h="458">
                  <a:moveTo>
                    <a:pt x="76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6" y="427"/>
                  </a:cubicBezTo>
                  <a:cubicBezTo>
                    <a:pt x="365" y="428"/>
                    <a:pt x="364" y="428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moveTo>
                    <a:pt x="305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5" y="6"/>
                    <a:pt x="288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5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8" name="Freeform 145">
              <a:extLst>
                <a:ext uri="{FF2B5EF4-FFF2-40B4-BE49-F238E27FC236}">
                  <a16:creationId xmlns:a16="http://schemas.microsoft.com/office/drawing/2014/main" id="{64622FDF-FA9D-4086-B732-BD15E27AB8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" y="1557"/>
              <a:ext cx="326" cy="412"/>
            </a:xfrm>
            <a:custGeom>
              <a:avLst/>
              <a:gdLst>
                <a:gd name="T0" fmla="*/ 304 w 363"/>
                <a:gd name="T1" fmla="*/ 0 h 458"/>
                <a:gd name="T2" fmla="*/ 282 w 363"/>
                <a:gd name="T3" fmla="*/ 17 h 458"/>
                <a:gd name="T4" fmla="*/ 282 w 363"/>
                <a:gd name="T5" fmla="*/ 17 h 458"/>
                <a:gd name="T6" fmla="*/ 304 w 363"/>
                <a:gd name="T7" fmla="*/ 0 h 458"/>
                <a:gd name="T8" fmla="*/ 77 w 363"/>
                <a:gd name="T9" fmla="*/ 0 h 458"/>
                <a:gd name="T10" fmla="*/ 76 w 363"/>
                <a:gd name="T11" fmla="*/ 1 h 458"/>
                <a:gd name="T12" fmla="*/ 1 w 363"/>
                <a:gd name="T13" fmla="*/ 136 h 458"/>
                <a:gd name="T14" fmla="*/ 23 w 363"/>
                <a:gd name="T15" fmla="*/ 254 h 458"/>
                <a:gd name="T16" fmla="*/ 205 w 363"/>
                <a:gd name="T17" fmla="*/ 444 h 458"/>
                <a:gd name="T18" fmla="*/ 270 w 363"/>
                <a:gd name="T19" fmla="*/ 458 h 458"/>
                <a:gd name="T20" fmla="*/ 348 w 363"/>
                <a:gd name="T21" fmla="*/ 438 h 458"/>
                <a:gd name="T22" fmla="*/ 363 w 363"/>
                <a:gd name="T23" fmla="*/ 429 h 458"/>
                <a:gd name="T24" fmla="*/ 348 w 363"/>
                <a:gd name="T25" fmla="*/ 438 h 458"/>
                <a:gd name="T26" fmla="*/ 271 w 363"/>
                <a:gd name="T27" fmla="*/ 458 h 458"/>
                <a:gd name="T28" fmla="*/ 205 w 363"/>
                <a:gd name="T29" fmla="*/ 444 h 458"/>
                <a:gd name="T30" fmla="*/ 23 w 363"/>
                <a:gd name="T31" fmla="*/ 254 h 458"/>
                <a:gd name="T32" fmla="*/ 2 w 363"/>
                <a:gd name="T33" fmla="*/ 136 h 458"/>
                <a:gd name="T34" fmla="*/ 77 w 363"/>
                <a:gd name="T35" fmla="*/ 0 h 458"/>
                <a:gd name="T36" fmla="*/ 77 w 363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3" h="458">
                  <a:moveTo>
                    <a:pt x="304" y="0"/>
                  </a:moveTo>
                  <a:cubicBezTo>
                    <a:pt x="296" y="5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5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6" y="0"/>
                    <a:pt x="76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3" y="435"/>
                    <a:pt x="358" y="432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8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9" name="Freeform 146">
              <a:extLst>
                <a:ext uri="{FF2B5EF4-FFF2-40B4-BE49-F238E27FC236}">
                  <a16:creationId xmlns:a16="http://schemas.microsoft.com/office/drawing/2014/main" id="{9884F994-2D5B-4FB8-8D37-DD6B3A055E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6"/>
              <a:ext cx="330" cy="413"/>
            </a:xfrm>
            <a:custGeom>
              <a:avLst/>
              <a:gdLst>
                <a:gd name="T0" fmla="*/ 76 w 367"/>
                <a:gd name="T1" fmla="*/ 1 h 459"/>
                <a:gd name="T2" fmla="*/ 1 w 367"/>
                <a:gd name="T3" fmla="*/ 137 h 459"/>
                <a:gd name="T4" fmla="*/ 22 w 367"/>
                <a:gd name="T5" fmla="*/ 255 h 459"/>
                <a:gd name="T6" fmla="*/ 204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2 w 367"/>
                <a:gd name="T13" fmla="*/ 430 h 459"/>
                <a:gd name="T14" fmla="*/ 365 w 367"/>
                <a:gd name="T15" fmla="*/ 428 h 459"/>
                <a:gd name="T16" fmla="*/ 365 w 367"/>
                <a:gd name="T17" fmla="*/ 428 h 459"/>
                <a:gd name="T18" fmla="*/ 366 w 367"/>
                <a:gd name="T19" fmla="*/ 427 h 459"/>
                <a:gd name="T20" fmla="*/ 366 w 367"/>
                <a:gd name="T21" fmla="*/ 427 h 459"/>
                <a:gd name="T22" fmla="*/ 367 w 367"/>
                <a:gd name="T23" fmla="*/ 426 h 459"/>
                <a:gd name="T24" fmla="*/ 347 w 367"/>
                <a:gd name="T25" fmla="*/ 438 h 459"/>
                <a:gd name="T26" fmla="*/ 270 w 367"/>
                <a:gd name="T27" fmla="*/ 459 h 459"/>
                <a:gd name="T28" fmla="*/ 270 w 367"/>
                <a:gd name="T29" fmla="*/ 459 h 459"/>
                <a:gd name="T30" fmla="*/ 205 w 367"/>
                <a:gd name="T31" fmla="*/ 445 h 459"/>
                <a:gd name="T32" fmla="*/ 23 w 367"/>
                <a:gd name="T33" fmla="*/ 255 h 459"/>
                <a:gd name="T34" fmla="*/ 1 w 367"/>
                <a:gd name="T35" fmla="*/ 137 h 459"/>
                <a:gd name="T36" fmla="*/ 76 w 367"/>
                <a:gd name="T37" fmla="*/ 1 h 459"/>
                <a:gd name="T38" fmla="*/ 76 w 367"/>
                <a:gd name="T39" fmla="*/ 1 h 459"/>
                <a:gd name="T40" fmla="*/ 304 w 367"/>
                <a:gd name="T41" fmla="*/ 0 h 459"/>
                <a:gd name="T42" fmla="*/ 304 w 367"/>
                <a:gd name="T43" fmla="*/ 1 h 459"/>
                <a:gd name="T44" fmla="*/ 303 w 367"/>
                <a:gd name="T45" fmla="*/ 1 h 459"/>
                <a:gd name="T46" fmla="*/ 281 w 367"/>
                <a:gd name="T47" fmla="*/ 18 h 459"/>
                <a:gd name="T48" fmla="*/ 281 w 367"/>
                <a:gd name="T49" fmla="*/ 18 h 459"/>
                <a:gd name="T50" fmla="*/ 304 w 367"/>
                <a:gd name="T51" fmla="*/ 0 h 459"/>
                <a:gd name="T52" fmla="*/ 304 w 367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7" h="459">
                  <a:moveTo>
                    <a:pt x="76" y="1"/>
                  </a:moveTo>
                  <a:cubicBezTo>
                    <a:pt x="31" y="29"/>
                    <a:pt x="2" y="80"/>
                    <a:pt x="1" y="137"/>
                  </a:cubicBezTo>
                  <a:cubicBezTo>
                    <a:pt x="1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63" y="429"/>
                    <a:pt x="364" y="429"/>
                    <a:pt x="365" y="428"/>
                  </a:cubicBezTo>
                  <a:cubicBezTo>
                    <a:pt x="365" y="428"/>
                    <a:pt x="365" y="428"/>
                    <a:pt x="365" y="428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7"/>
                    <a:pt x="367" y="427"/>
                    <a:pt x="367" y="426"/>
                  </a:cubicBezTo>
                  <a:cubicBezTo>
                    <a:pt x="361" y="431"/>
                    <a:pt x="354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3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5" y="6"/>
                    <a:pt x="288" y="12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8" y="12"/>
                    <a:pt x="296" y="6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0" name="Freeform 147">
              <a:extLst>
                <a:ext uri="{FF2B5EF4-FFF2-40B4-BE49-F238E27FC236}">
                  <a16:creationId xmlns:a16="http://schemas.microsoft.com/office/drawing/2014/main" id="{2F0ECA24-3D3A-4C6C-A7BD-8B22F839C3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6"/>
              <a:ext cx="331" cy="413"/>
            </a:xfrm>
            <a:custGeom>
              <a:avLst/>
              <a:gdLst>
                <a:gd name="T0" fmla="*/ 76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270 w 368"/>
                <a:gd name="T11" fmla="*/ 459 h 459"/>
                <a:gd name="T12" fmla="*/ 347 w 368"/>
                <a:gd name="T13" fmla="*/ 438 h 459"/>
                <a:gd name="T14" fmla="*/ 367 w 368"/>
                <a:gd name="T15" fmla="*/ 426 h 459"/>
                <a:gd name="T16" fmla="*/ 368 w 368"/>
                <a:gd name="T17" fmla="*/ 426 h 459"/>
                <a:gd name="T18" fmla="*/ 366 w 368"/>
                <a:gd name="T19" fmla="*/ 427 h 459"/>
                <a:gd name="T20" fmla="*/ 347 w 368"/>
                <a:gd name="T21" fmla="*/ 438 h 459"/>
                <a:gd name="T22" fmla="*/ 270 w 368"/>
                <a:gd name="T23" fmla="*/ 458 h 459"/>
                <a:gd name="T24" fmla="*/ 270 w 368"/>
                <a:gd name="T25" fmla="*/ 458 h 459"/>
                <a:gd name="T26" fmla="*/ 205 w 368"/>
                <a:gd name="T27" fmla="*/ 444 h 459"/>
                <a:gd name="T28" fmla="*/ 23 w 368"/>
                <a:gd name="T29" fmla="*/ 254 h 459"/>
                <a:gd name="T30" fmla="*/ 1 w 368"/>
                <a:gd name="T31" fmla="*/ 136 h 459"/>
                <a:gd name="T32" fmla="*/ 76 w 368"/>
                <a:gd name="T33" fmla="*/ 1 h 459"/>
                <a:gd name="T34" fmla="*/ 76 w 368"/>
                <a:gd name="T35" fmla="*/ 1 h 459"/>
                <a:gd name="T36" fmla="*/ 304 w 368"/>
                <a:gd name="T37" fmla="*/ 0 h 459"/>
                <a:gd name="T38" fmla="*/ 281 w 368"/>
                <a:gd name="T39" fmla="*/ 18 h 459"/>
                <a:gd name="T40" fmla="*/ 281 w 368"/>
                <a:gd name="T41" fmla="*/ 18 h 459"/>
                <a:gd name="T42" fmla="*/ 303 w 368"/>
                <a:gd name="T43" fmla="*/ 1 h 459"/>
                <a:gd name="T44" fmla="*/ 304 w 368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9">
                  <a:moveTo>
                    <a:pt x="76" y="1"/>
                  </a:moveTo>
                  <a:cubicBezTo>
                    <a:pt x="32" y="30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4" y="435"/>
                    <a:pt x="361" y="431"/>
                    <a:pt x="367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7"/>
                    <a:pt x="366" y="427"/>
                    <a:pt x="366" y="427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6" y="454"/>
                    <a:pt x="205" y="444"/>
                  </a:cubicBezTo>
                  <a:cubicBezTo>
                    <a:pt x="95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80"/>
                    <a:pt x="32" y="3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304" y="0"/>
                  </a:moveTo>
                  <a:cubicBezTo>
                    <a:pt x="296" y="6"/>
                    <a:pt x="288" y="12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8" y="12"/>
                    <a:pt x="295" y="6"/>
                    <a:pt x="303" y="1"/>
                  </a:cubicBezTo>
                  <a:cubicBezTo>
                    <a:pt x="304" y="1"/>
                    <a:pt x="304" y="1"/>
                    <a:pt x="304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1" name="Freeform 148">
              <a:extLst>
                <a:ext uri="{FF2B5EF4-FFF2-40B4-BE49-F238E27FC236}">
                  <a16:creationId xmlns:a16="http://schemas.microsoft.com/office/drawing/2014/main" id="{AF562670-47F1-486A-B51E-D6393A3E3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7"/>
              <a:ext cx="329" cy="411"/>
            </a:xfrm>
            <a:custGeom>
              <a:avLst/>
              <a:gdLst>
                <a:gd name="T0" fmla="*/ 76 w 366"/>
                <a:gd name="T1" fmla="*/ 0 h 457"/>
                <a:gd name="T2" fmla="*/ 1 w 366"/>
                <a:gd name="T3" fmla="*/ 135 h 457"/>
                <a:gd name="T4" fmla="*/ 23 w 366"/>
                <a:gd name="T5" fmla="*/ 253 h 457"/>
                <a:gd name="T6" fmla="*/ 205 w 366"/>
                <a:gd name="T7" fmla="*/ 443 h 457"/>
                <a:gd name="T8" fmla="*/ 270 w 366"/>
                <a:gd name="T9" fmla="*/ 457 h 457"/>
                <a:gd name="T10" fmla="*/ 270 w 366"/>
                <a:gd name="T11" fmla="*/ 457 h 457"/>
                <a:gd name="T12" fmla="*/ 347 w 366"/>
                <a:gd name="T13" fmla="*/ 437 h 457"/>
                <a:gd name="T14" fmla="*/ 366 w 366"/>
                <a:gd name="T15" fmla="*/ 426 h 457"/>
                <a:gd name="T16" fmla="*/ 348 w 366"/>
                <a:gd name="T17" fmla="*/ 437 h 457"/>
                <a:gd name="T18" fmla="*/ 270 w 366"/>
                <a:gd name="T19" fmla="*/ 457 h 457"/>
                <a:gd name="T20" fmla="*/ 205 w 366"/>
                <a:gd name="T21" fmla="*/ 443 h 457"/>
                <a:gd name="T22" fmla="*/ 23 w 366"/>
                <a:gd name="T23" fmla="*/ 253 h 457"/>
                <a:gd name="T24" fmla="*/ 2 w 366"/>
                <a:gd name="T25" fmla="*/ 135 h 457"/>
                <a:gd name="T26" fmla="*/ 76 w 366"/>
                <a:gd name="T27" fmla="*/ 0 h 457"/>
                <a:gd name="T28" fmla="*/ 76 w 366"/>
                <a:gd name="T29" fmla="*/ 0 h 457"/>
                <a:gd name="T30" fmla="*/ 303 w 366"/>
                <a:gd name="T31" fmla="*/ 0 h 457"/>
                <a:gd name="T32" fmla="*/ 281 w 366"/>
                <a:gd name="T33" fmla="*/ 17 h 457"/>
                <a:gd name="T34" fmla="*/ 281 w 366"/>
                <a:gd name="T35" fmla="*/ 17 h 457"/>
                <a:gd name="T36" fmla="*/ 303 w 366"/>
                <a:gd name="T37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7">
                  <a:moveTo>
                    <a:pt x="76" y="0"/>
                  </a:moveTo>
                  <a:cubicBezTo>
                    <a:pt x="32" y="29"/>
                    <a:pt x="2" y="79"/>
                    <a:pt x="1" y="135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5" y="393"/>
                    <a:pt x="205" y="443"/>
                  </a:cubicBezTo>
                  <a:cubicBezTo>
                    <a:pt x="226" y="453"/>
                    <a:pt x="247" y="457"/>
                    <a:pt x="270" y="457"/>
                  </a:cubicBezTo>
                  <a:cubicBezTo>
                    <a:pt x="270" y="457"/>
                    <a:pt x="270" y="457"/>
                    <a:pt x="270" y="457"/>
                  </a:cubicBezTo>
                  <a:cubicBezTo>
                    <a:pt x="297" y="457"/>
                    <a:pt x="324" y="450"/>
                    <a:pt x="347" y="437"/>
                  </a:cubicBezTo>
                  <a:cubicBezTo>
                    <a:pt x="354" y="434"/>
                    <a:pt x="360" y="430"/>
                    <a:pt x="366" y="426"/>
                  </a:cubicBezTo>
                  <a:cubicBezTo>
                    <a:pt x="360" y="430"/>
                    <a:pt x="354" y="434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8" y="457"/>
                    <a:pt x="226" y="452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1" y="192"/>
                    <a:pt x="1" y="142"/>
                    <a:pt x="2" y="135"/>
                  </a:cubicBezTo>
                  <a:cubicBezTo>
                    <a:pt x="3" y="79"/>
                    <a:pt x="32" y="29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moveTo>
                    <a:pt x="303" y="0"/>
                  </a:moveTo>
                  <a:cubicBezTo>
                    <a:pt x="295" y="5"/>
                    <a:pt x="288" y="11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8" y="11"/>
                    <a:pt x="295" y="5"/>
                    <a:pt x="303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2" name="Freeform 149">
              <a:extLst>
                <a:ext uri="{FF2B5EF4-FFF2-40B4-BE49-F238E27FC236}">
                  <a16:creationId xmlns:a16="http://schemas.microsoft.com/office/drawing/2014/main" id="{E0A38DE7-1B82-4901-96B6-753678DBE3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6"/>
              <a:ext cx="333" cy="412"/>
            </a:xfrm>
            <a:custGeom>
              <a:avLst/>
              <a:gdLst>
                <a:gd name="T0" fmla="*/ 75 w 369"/>
                <a:gd name="T1" fmla="*/ 1 h 458"/>
                <a:gd name="T2" fmla="*/ 1 w 369"/>
                <a:gd name="T3" fmla="*/ 136 h 458"/>
                <a:gd name="T4" fmla="*/ 22 w 369"/>
                <a:gd name="T5" fmla="*/ 254 h 458"/>
                <a:gd name="T6" fmla="*/ 204 w 369"/>
                <a:gd name="T7" fmla="*/ 444 h 458"/>
                <a:gd name="T8" fmla="*/ 269 w 369"/>
                <a:gd name="T9" fmla="*/ 458 h 458"/>
                <a:gd name="T10" fmla="*/ 347 w 369"/>
                <a:gd name="T11" fmla="*/ 438 h 458"/>
                <a:gd name="T12" fmla="*/ 365 w 369"/>
                <a:gd name="T13" fmla="*/ 427 h 458"/>
                <a:gd name="T14" fmla="*/ 367 w 369"/>
                <a:gd name="T15" fmla="*/ 426 h 458"/>
                <a:gd name="T16" fmla="*/ 369 w 369"/>
                <a:gd name="T17" fmla="*/ 425 h 458"/>
                <a:gd name="T18" fmla="*/ 369 w 369"/>
                <a:gd name="T19" fmla="*/ 425 h 458"/>
                <a:gd name="T20" fmla="*/ 368 w 369"/>
                <a:gd name="T21" fmla="*/ 425 h 458"/>
                <a:gd name="T22" fmla="*/ 347 w 369"/>
                <a:gd name="T23" fmla="*/ 438 h 458"/>
                <a:gd name="T24" fmla="*/ 270 w 369"/>
                <a:gd name="T25" fmla="*/ 458 h 458"/>
                <a:gd name="T26" fmla="*/ 204 w 369"/>
                <a:gd name="T27" fmla="*/ 444 h 458"/>
                <a:gd name="T28" fmla="*/ 23 w 369"/>
                <a:gd name="T29" fmla="*/ 254 h 458"/>
                <a:gd name="T30" fmla="*/ 1 w 369"/>
                <a:gd name="T31" fmla="*/ 136 h 458"/>
                <a:gd name="T32" fmla="*/ 75 w 369"/>
                <a:gd name="T33" fmla="*/ 1 h 458"/>
                <a:gd name="T34" fmla="*/ 75 w 369"/>
                <a:gd name="T35" fmla="*/ 1 h 458"/>
                <a:gd name="T36" fmla="*/ 304 w 369"/>
                <a:gd name="T37" fmla="*/ 0 h 458"/>
                <a:gd name="T38" fmla="*/ 303 w 369"/>
                <a:gd name="T39" fmla="*/ 0 h 458"/>
                <a:gd name="T40" fmla="*/ 303 w 369"/>
                <a:gd name="T41" fmla="*/ 0 h 458"/>
                <a:gd name="T42" fmla="*/ 302 w 369"/>
                <a:gd name="T43" fmla="*/ 1 h 458"/>
                <a:gd name="T44" fmla="*/ 280 w 369"/>
                <a:gd name="T45" fmla="*/ 18 h 458"/>
                <a:gd name="T46" fmla="*/ 280 w 369"/>
                <a:gd name="T47" fmla="*/ 18 h 458"/>
                <a:gd name="T48" fmla="*/ 304 w 369"/>
                <a:gd name="T49" fmla="*/ 0 h 458"/>
                <a:gd name="T50" fmla="*/ 304 w 369"/>
                <a:gd name="T5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9" h="458">
                  <a:moveTo>
                    <a:pt x="75" y="1"/>
                  </a:moveTo>
                  <a:cubicBezTo>
                    <a:pt x="31" y="30"/>
                    <a:pt x="2" y="80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5" y="427"/>
                    <a:pt x="366" y="427"/>
                    <a:pt x="367" y="426"/>
                  </a:cubicBezTo>
                  <a:cubicBezTo>
                    <a:pt x="367" y="426"/>
                    <a:pt x="368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0"/>
                    <a:pt x="31" y="3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03" y="1"/>
                    <a:pt x="303" y="1"/>
                    <a:pt x="302" y="1"/>
                  </a:cubicBezTo>
                  <a:cubicBezTo>
                    <a:pt x="294" y="6"/>
                    <a:pt x="287" y="12"/>
                    <a:pt x="280" y="18"/>
                  </a:cubicBezTo>
                  <a:cubicBezTo>
                    <a:pt x="280" y="18"/>
                    <a:pt x="280" y="18"/>
                    <a:pt x="280" y="18"/>
                  </a:cubicBezTo>
                  <a:cubicBezTo>
                    <a:pt x="287" y="12"/>
                    <a:pt x="295" y="5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3" name="Freeform 150">
              <a:extLst>
                <a:ext uri="{FF2B5EF4-FFF2-40B4-BE49-F238E27FC236}">
                  <a16:creationId xmlns:a16="http://schemas.microsoft.com/office/drawing/2014/main" id="{5962812D-9C4B-48C0-BF75-B6DFF1D3C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6"/>
              <a:ext cx="332" cy="412"/>
            </a:xfrm>
            <a:custGeom>
              <a:avLst/>
              <a:gdLst>
                <a:gd name="T0" fmla="*/ 75 w 368"/>
                <a:gd name="T1" fmla="*/ 1 h 458"/>
                <a:gd name="T2" fmla="*/ 1 w 368"/>
                <a:gd name="T3" fmla="*/ 136 h 458"/>
                <a:gd name="T4" fmla="*/ 23 w 368"/>
                <a:gd name="T5" fmla="*/ 254 h 458"/>
                <a:gd name="T6" fmla="*/ 204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8 w 368"/>
                <a:gd name="T13" fmla="*/ 425 h 458"/>
                <a:gd name="T14" fmla="*/ 367 w 368"/>
                <a:gd name="T15" fmla="*/ 426 h 458"/>
                <a:gd name="T16" fmla="*/ 347 w 368"/>
                <a:gd name="T17" fmla="*/ 438 h 458"/>
                <a:gd name="T18" fmla="*/ 270 w 368"/>
                <a:gd name="T19" fmla="*/ 458 h 458"/>
                <a:gd name="T20" fmla="*/ 205 w 368"/>
                <a:gd name="T21" fmla="*/ 444 h 458"/>
                <a:gd name="T22" fmla="*/ 23 w 368"/>
                <a:gd name="T23" fmla="*/ 254 h 458"/>
                <a:gd name="T24" fmla="*/ 1 w 368"/>
                <a:gd name="T25" fmla="*/ 136 h 458"/>
                <a:gd name="T26" fmla="*/ 75 w 368"/>
                <a:gd name="T27" fmla="*/ 1 h 458"/>
                <a:gd name="T28" fmla="*/ 75 w 368"/>
                <a:gd name="T29" fmla="*/ 1 h 458"/>
                <a:gd name="T30" fmla="*/ 304 w 368"/>
                <a:gd name="T31" fmla="*/ 0 h 458"/>
                <a:gd name="T32" fmla="*/ 280 w 368"/>
                <a:gd name="T33" fmla="*/ 18 h 458"/>
                <a:gd name="T34" fmla="*/ 280 w 368"/>
                <a:gd name="T35" fmla="*/ 19 h 458"/>
                <a:gd name="T36" fmla="*/ 304 w 368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8" h="458">
                  <a:moveTo>
                    <a:pt x="75" y="1"/>
                  </a:moveTo>
                  <a:cubicBezTo>
                    <a:pt x="31" y="30"/>
                    <a:pt x="2" y="80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8" y="425"/>
                  </a:cubicBezTo>
                  <a:cubicBezTo>
                    <a:pt x="368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0"/>
                    <a:pt x="31" y="3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304" y="0"/>
                  </a:moveTo>
                  <a:cubicBezTo>
                    <a:pt x="295" y="5"/>
                    <a:pt x="287" y="12"/>
                    <a:pt x="280" y="18"/>
                  </a:cubicBezTo>
                  <a:cubicBezTo>
                    <a:pt x="280" y="18"/>
                    <a:pt x="280" y="19"/>
                    <a:pt x="280" y="19"/>
                  </a:cubicBezTo>
                  <a:cubicBezTo>
                    <a:pt x="287" y="12"/>
                    <a:pt x="295" y="5"/>
                    <a:pt x="304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4" name="Freeform 151">
              <a:extLst>
                <a:ext uri="{FF2B5EF4-FFF2-40B4-BE49-F238E27FC236}">
                  <a16:creationId xmlns:a16="http://schemas.microsoft.com/office/drawing/2014/main" id="{D1F08F8F-5C88-4419-8A8B-375ED22284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5"/>
              <a:ext cx="331" cy="413"/>
            </a:xfrm>
            <a:custGeom>
              <a:avLst/>
              <a:gdLst>
                <a:gd name="T0" fmla="*/ 75 w 367"/>
                <a:gd name="T1" fmla="*/ 2 h 459"/>
                <a:gd name="T2" fmla="*/ 1 w 367"/>
                <a:gd name="T3" fmla="*/ 137 h 459"/>
                <a:gd name="T4" fmla="*/ 23 w 367"/>
                <a:gd name="T5" fmla="*/ 255 h 459"/>
                <a:gd name="T6" fmla="*/ 205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7 w 367"/>
                <a:gd name="T13" fmla="*/ 427 h 459"/>
                <a:gd name="T14" fmla="*/ 366 w 367"/>
                <a:gd name="T15" fmla="*/ 428 h 459"/>
                <a:gd name="T16" fmla="*/ 348 w 367"/>
                <a:gd name="T17" fmla="*/ 438 h 459"/>
                <a:gd name="T18" fmla="*/ 270 w 367"/>
                <a:gd name="T19" fmla="*/ 459 h 459"/>
                <a:gd name="T20" fmla="*/ 205 w 367"/>
                <a:gd name="T21" fmla="*/ 445 h 459"/>
                <a:gd name="T22" fmla="*/ 23 w 367"/>
                <a:gd name="T23" fmla="*/ 255 h 459"/>
                <a:gd name="T24" fmla="*/ 1 w 367"/>
                <a:gd name="T25" fmla="*/ 137 h 459"/>
                <a:gd name="T26" fmla="*/ 74 w 367"/>
                <a:gd name="T27" fmla="*/ 3 h 459"/>
                <a:gd name="T28" fmla="*/ 75 w 367"/>
                <a:gd name="T29" fmla="*/ 2 h 459"/>
                <a:gd name="T30" fmla="*/ 305 w 367"/>
                <a:gd name="T31" fmla="*/ 0 h 459"/>
                <a:gd name="T32" fmla="*/ 304 w 367"/>
                <a:gd name="T33" fmla="*/ 1 h 459"/>
                <a:gd name="T34" fmla="*/ 304 w 367"/>
                <a:gd name="T35" fmla="*/ 1 h 459"/>
                <a:gd name="T36" fmla="*/ 280 w 367"/>
                <a:gd name="T37" fmla="*/ 20 h 459"/>
                <a:gd name="T38" fmla="*/ 280 w 367"/>
                <a:gd name="T39" fmla="*/ 20 h 459"/>
                <a:gd name="T40" fmla="*/ 305 w 367"/>
                <a:gd name="T41" fmla="*/ 1 h 459"/>
                <a:gd name="T42" fmla="*/ 305 w 367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9">
                  <a:moveTo>
                    <a:pt x="75" y="2"/>
                  </a:moveTo>
                  <a:cubicBezTo>
                    <a:pt x="31" y="31"/>
                    <a:pt x="2" y="81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7" y="427"/>
                    <a:pt x="366" y="427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1"/>
                    <a:pt x="31" y="31"/>
                    <a:pt x="74" y="3"/>
                  </a:cubicBezTo>
                  <a:cubicBezTo>
                    <a:pt x="74" y="2"/>
                    <a:pt x="75" y="2"/>
                    <a:pt x="75" y="2"/>
                  </a:cubicBezTo>
                  <a:moveTo>
                    <a:pt x="305" y="0"/>
                  </a:moveTo>
                  <a:cubicBezTo>
                    <a:pt x="305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5" y="6"/>
                    <a:pt x="287" y="13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8" y="12"/>
                    <a:pt x="296" y="6"/>
                    <a:pt x="305" y="1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5" name="Freeform 152">
              <a:extLst>
                <a:ext uri="{FF2B5EF4-FFF2-40B4-BE49-F238E27FC236}">
                  <a16:creationId xmlns:a16="http://schemas.microsoft.com/office/drawing/2014/main" id="{95059813-3C80-4D96-AB7D-D32D3EDD40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1556"/>
              <a:ext cx="330" cy="412"/>
            </a:xfrm>
            <a:custGeom>
              <a:avLst/>
              <a:gdLst>
                <a:gd name="T0" fmla="*/ 74 w 366"/>
                <a:gd name="T1" fmla="*/ 2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8 w 366"/>
                <a:gd name="T11" fmla="*/ 437 h 458"/>
                <a:gd name="T12" fmla="*/ 366 w 366"/>
                <a:gd name="T13" fmla="*/ 427 h 458"/>
                <a:gd name="T14" fmla="*/ 348 w 366"/>
                <a:gd name="T15" fmla="*/ 437 h 458"/>
                <a:gd name="T16" fmla="*/ 271 w 366"/>
                <a:gd name="T17" fmla="*/ 457 h 458"/>
                <a:gd name="T18" fmla="*/ 205 w 366"/>
                <a:gd name="T19" fmla="*/ 443 h 458"/>
                <a:gd name="T20" fmla="*/ 24 w 366"/>
                <a:gd name="T21" fmla="*/ 253 h 458"/>
                <a:gd name="T22" fmla="*/ 2 w 366"/>
                <a:gd name="T23" fmla="*/ 135 h 458"/>
                <a:gd name="T24" fmla="*/ 74 w 366"/>
                <a:gd name="T25" fmla="*/ 2 h 458"/>
                <a:gd name="T26" fmla="*/ 74 w 366"/>
                <a:gd name="T27" fmla="*/ 2 h 458"/>
                <a:gd name="T28" fmla="*/ 305 w 366"/>
                <a:gd name="T29" fmla="*/ 0 h 458"/>
                <a:gd name="T30" fmla="*/ 280 w 366"/>
                <a:gd name="T31" fmla="*/ 19 h 458"/>
                <a:gd name="T32" fmla="*/ 280 w 366"/>
                <a:gd name="T33" fmla="*/ 19 h 458"/>
                <a:gd name="T34" fmla="*/ 304 w 366"/>
                <a:gd name="T35" fmla="*/ 0 h 458"/>
                <a:gd name="T36" fmla="*/ 305 w 366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8">
                  <a:moveTo>
                    <a:pt x="74" y="2"/>
                  </a:moveTo>
                  <a:cubicBezTo>
                    <a:pt x="31" y="30"/>
                    <a:pt x="2" y="80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7"/>
                  </a:cubicBezTo>
                  <a:cubicBezTo>
                    <a:pt x="354" y="434"/>
                    <a:pt x="360" y="430"/>
                    <a:pt x="366" y="427"/>
                  </a:cubicBezTo>
                  <a:cubicBezTo>
                    <a:pt x="360" y="430"/>
                    <a:pt x="354" y="434"/>
                    <a:pt x="348" y="437"/>
                  </a:cubicBezTo>
                  <a:cubicBezTo>
                    <a:pt x="324" y="451"/>
                    <a:pt x="298" y="457"/>
                    <a:pt x="271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4"/>
                    <a:pt x="46" y="313"/>
                    <a:pt x="24" y="253"/>
                  </a:cubicBezTo>
                  <a:cubicBezTo>
                    <a:pt x="1" y="193"/>
                    <a:pt x="2" y="142"/>
                    <a:pt x="2" y="135"/>
                  </a:cubicBezTo>
                  <a:cubicBezTo>
                    <a:pt x="3" y="80"/>
                    <a:pt x="31" y="3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moveTo>
                    <a:pt x="305" y="0"/>
                  </a:moveTo>
                  <a:cubicBezTo>
                    <a:pt x="296" y="5"/>
                    <a:pt x="288" y="11"/>
                    <a:pt x="280" y="19"/>
                  </a:cubicBezTo>
                  <a:cubicBezTo>
                    <a:pt x="280" y="19"/>
                    <a:pt x="280" y="19"/>
                    <a:pt x="280" y="19"/>
                  </a:cubicBezTo>
                  <a:cubicBezTo>
                    <a:pt x="287" y="12"/>
                    <a:pt x="295" y="5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6" name="Freeform 153">
              <a:extLst>
                <a:ext uri="{FF2B5EF4-FFF2-40B4-BE49-F238E27FC236}">
                  <a16:creationId xmlns:a16="http://schemas.microsoft.com/office/drawing/2014/main" id="{AF77602B-61EA-46D2-A415-CE5487B2C2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5" y="1556"/>
              <a:ext cx="332" cy="411"/>
            </a:xfrm>
            <a:custGeom>
              <a:avLst/>
              <a:gdLst>
                <a:gd name="T0" fmla="*/ 73 w 368"/>
                <a:gd name="T1" fmla="*/ 2 h 457"/>
                <a:gd name="T2" fmla="*/ 1 w 368"/>
                <a:gd name="T3" fmla="*/ 135 h 457"/>
                <a:gd name="T4" fmla="*/ 23 w 368"/>
                <a:gd name="T5" fmla="*/ 253 h 457"/>
                <a:gd name="T6" fmla="*/ 204 w 368"/>
                <a:gd name="T7" fmla="*/ 443 h 457"/>
                <a:gd name="T8" fmla="*/ 270 w 368"/>
                <a:gd name="T9" fmla="*/ 457 h 457"/>
                <a:gd name="T10" fmla="*/ 347 w 368"/>
                <a:gd name="T11" fmla="*/ 437 h 457"/>
                <a:gd name="T12" fmla="*/ 365 w 368"/>
                <a:gd name="T13" fmla="*/ 427 h 457"/>
                <a:gd name="T14" fmla="*/ 366 w 368"/>
                <a:gd name="T15" fmla="*/ 426 h 457"/>
                <a:gd name="T16" fmla="*/ 367 w 368"/>
                <a:gd name="T17" fmla="*/ 425 h 457"/>
                <a:gd name="T18" fmla="*/ 368 w 368"/>
                <a:gd name="T19" fmla="*/ 425 h 457"/>
                <a:gd name="T20" fmla="*/ 367 w 368"/>
                <a:gd name="T21" fmla="*/ 425 h 457"/>
                <a:gd name="T22" fmla="*/ 367 w 368"/>
                <a:gd name="T23" fmla="*/ 426 h 457"/>
                <a:gd name="T24" fmla="*/ 347 w 368"/>
                <a:gd name="T25" fmla="*/ 437 h 457"/>
                <a:gd name="T26" fmla="*/ 270 w 368"/>
                <a:gd name="T27" fmla="*/ 457 h 457"/>
                <a:gd name="T28" fmla="*/ 205 w 368"/>
                <a:gd name="T29" fmla="*/ 443 h 457"/>
                <a:gd name="T30" fmla="*/ 23 w 368"/>
                <a:gd name="T31" fmla="*/ 253 h 457"/>
                <a:gd name="T32" fmla="*/ 1 w 368"/>
                <a:gd name="T33" fmla="*/ 135 h 457"/>
                <a:gd name="T34" fmla="*/ 73 w 368"/>
                <a:gd name="T35" fmla="*/ 2 h 457"/>
                <a:gd name="T36" fmla="*/ 73 w 368"/>
                <a:gd name="T37" fmla="*/ 2 h 457"/>
                <a:gd name="T38" fmla="*/ 303 w 368"/>
                <a:gd name="T39" fmla="*/ 0 h 457"/>
                <a:gd name="T40" fmla="*/ 279 w 368"/>
                <a:gd name="T41" fmla="*/ 19 h 457"/>
                <a:gd name="T42" fmla="*/ 279 w 368"/>
                <a:gd name="T43" fmla="*/ 19 h 457"/>
                <a:gd name="T44" fmla="*/ 303 w 368"/>
                <a:gd name="T4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7">
                  <a:moveTo>
                    <a:pt x="73" y="2"/>
                  </a:moveTo>
                  <a:cubicBezTo>
                    <a:pt x="30" y="31"/>
                    <a:pt x="2" y="80"/>
                    <a:pt x="1" y="135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4" y="394"/>
                    <a:pt x="204" y="443"/>
                  </a:cubicBezTo>
                  <a:cubicBezTo>
                    <a:pt x="225" y="453"/>
                    <a:pt x="247" y="457"/>
                    <a:pt x="270" y="457"/>
                  </a:cubicBezTo>
                  <a:cubicBezTo>
                    <a:pt x="297" y="457"/>
                    <a:pt x="323" y="451"/>
                    <a:pt x="347" y="437"/>
                  </a:cubicBezTo>
                  <a:cubicBezTo>
                    <a:pt x="353" y="434"/>
                    <a:pt x="359" y="430"/>
                    <a:pt x="365" y="427"/>
                  </a:cubicBezTo>
                  <a:cubicBezTo>
                    <a:pt x="365" y="426"/>
                    <a:pt x="366" y="426"/>
                    <a:pt x="366" y="426"/>
                  </a:cubicBezTo>
                  <a:cubicBezTo>
                    <a:pt x="366" y="426"/>
                    <a:pt x="367" y="426"/>
                    <a:pt x="367" y="425"/>
                  </a:cubicBezTo>
                  <a:cubicBezTo>
                    <a:pt x="367" y="425"/>
                    <a:pt x="367" y="425"/>
                    <a:pt x="368" y="425"/>
                  </a:cubicBezTo>
                  <a:cubicBezTo>
                    <a:pt x="368" y="425"/>
                    <a:pt x="368" y="425"/>
                    <a:pt x="367" y="425"/>
                  </a:cubicBezTo>
                  <a:cubicBezTo>
                    <a:pt x="367" y="425"/>
                    <a:pt x="367" y="425"/>
                    <a:pt x="367" y="426"/>
                  </a:cubicBezTo>
                  <a:cubicBezTo>
                    <a:pt x="360" y="430"/>
                    <a:pt x="354" y="433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2"/>
                    <a:pt x="23" y="253"/>
                  </a:cubicBezTo>
                  <a:cubicBezTo>
                    <a:pt x="0" y="192"/>
                    <a:pt x="1" y="142"/>
                    <a:pt x="1" y="135"/>
                  </a:cubicBezTo>
                  <a:cubicBezTo>
                    <a:pt x="2" y="80"/>
                    <a:pt x="30" y="31"/>
                    <a:pt x="73" y="2"/>
                  </a:cubicBezTo>
                  <a:cubicBezTo>
                    <a:pt x="73" y="2"/>
                    <a:pt x="73" y="2"/>
                    <a:pt x="73" y="2"/>
                  </a:cubicBezTo>
                  <a:moveTo>
                    <a:pt x="303" y="0"/>
                  </a:moveTo>
                  <a:cubicBezTo>
                    <a:pt x="294" y="5"/>
                    <a:pt x="286" y="12"/>
                    <a:pt x="279" y="19"/>
                  </a:cubicBezTo>
                  <a:cubicBezTo>
                    <a:pt x="279" y="19"/>
                    <a:pt x="279" y="19"/>
                    <a:pt x="279" y="19"/>
                  </a:cubicBezTo>
                  <a:cubicBezTo>
                    <a:pt x="286" y="12"/>
                    <a:pt x="294" y="5"/>
                    <a:pt x="303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7" name="Freeform 154">
              <a:extLst>
                <a:ext uri="{FF2B5EF4-FFF2-40B4-BE49-F238E27FC236}">
                  <a16:creationId xmlns:a16="http://schemas.microsoft.com/office/drawing/2014/main" id="{31889EC6-6B5C-4972-9CCC-C509DA4497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5" y="1555"/>
              <a:ext cx="331" cy="412"/>
            </a:xfrm>
            <a:custGeom>
              <a:avLst/>
              <a:gdLst>
                <a:gd name="T0" fmla="*/ 73 w 367"/>
                <a:gd name="T1" fmla="*/ 3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7 h 458"/>
                <a:gd name="T14" fmla="*/ 347 w 367"/>
                <a:gd name="T15" fmla="*/ 438 h 458"/>
                <a:gd name="T16" fmla="*/ 270 w 367"/>
                <a:gd name="T17" fmla="*/ 458 h 458"/>
                <a:gd name="T18" fmla="*/ 205 w 367"/>
                <a:gd name="T19" fmla="*/ 444 h 458"/>
                <a:gd name="T20" fmla="*/ 23 w 367"/>
                <a:gd name="T21" fmla="*/ 254 h 458"/>
                <a:gd name="T22" fmla="*/ 1 w 367"/>
                <a:gd name="T23" fmla="*/ 136 h 458"/>
                <a:gd name="T24" fmla="*/ 72 w 367"/>
                <a:gd name="T25" fmla="*/ 4 h 458"/>
                <a:gd name="T26" fmla="*/ 73 w 367"/>
                <a:gd name="T27" fmla="*/ 3 h 458"/>
                <a:gd name="T28" fmla="*/ 304 w 367"/>
                <a:gd name="T29" fmla="*/ 0 h 458"/>
                <a:gd name="T30" fmla="*/ 304 w 367"/>
                <a:gd name="T31" fmla="*/ 0 h 458"/>
                <a:gd name="T32" fmla="*/ 304 w 367"/>
                <a:gd name="T33" fmla="*/ 1 h 458"/>
                <a:gd name="T34" fmla="*/ 303 w 367"/>
                <a:gd name="T35" fmla="*/ 1 h 458"/>
                <a:gd name="T36" fmla="*/ 279 w 367"/>
                <a:gd name="T37" fmla="*/ 20 h 458"/>
                <a:gd name="T38" fmla="*/ 279 w 367"/>
                <a:gd name="T39" fmla="*/ 20 h 458"/>
                <a:gd name="T40" fmla="*/ 304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73" y="3"/>
                  </a:moveTo>
                  <a:cubicBezTo>
                    <a:pt x="30" y="32"/>
                    <a:pt x="2" y="81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7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1"/>
                    <a:pt x="30" y="33"/>
                    <a:pt x="72" y="4"/>
                  </a:cubicBezTo>
                  <a:cubicBezTo>
                    <a:pt x="72" y="3"/>
                    <a:pt x="72" y="3"/>
                    <a:pt x="73" y="3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4" y="6"/>
                    <a:pt x="286" y="13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87" y="12"/>
                    <a:pt x="295" y="6"/>
                    <a:pt x="304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8" name="Freeform 155">
              <a:extLst>
                <a:ext uri="{FF2B5EF4-FFF2-40B4-BE49-F238E27FC236}">
                  <a16:creationId xmlns:a16="http://schemas.microsoft.com/office/drawing/2014/main" id="{3CEDC009-6C38-47CA-9189-4D034CE0B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5" y="1554"/>
              <a:ext cx="331" cy="413"/>
            </a:xfrm>
            <a:custGeom>
              <a:avLst/>
              <a:gdLst>
                <a:gd name="T0" fmla="*/ 72 w 367"/>
                <a:gd name="T1" fmla="*/ 5 h 459"/>
                <a:gd name="T2" fmla="*/ 1 w 367"/>
                <a:gd name="T3" fmla="*/ 137 h 459"/>
                <a:gd name="T4" fmla="*/ 23 w 367"/>
                <a:gd name="T5" fmla="*/ 255 h 459"/>
                <a:gd name="T6" fmla="*/ 205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7 w 367"/>
                <a:gd name="T13" fmla="*/ 428 h 459"/>
                <a:gd name="T14" fmla="*/ 367 w 367"/>
                <a:gd name="T15" fmla="*/ 427 h 459"/>
                <a:gd name="T16" fmla="*/ 367 w 367"/>
                <a:gd name="T17" fmla="*/ 427 h 459"/>
                <a:gd name="T18" fmla="*/ 348 w 367"/>
                <a:gd name="T19" fmla="*/ 439 h 459"/>
                <a:gd name="T20" fmla="*/ 271 w 367"/>
                <a:gd name="T21" fmla="*/ 459 h 459"/>
                <a:gd name="T22" fmla="*/ 205 w 367"/>
                <a:gd name="T23" fmla="*/ 445 h 459"/>
                <a:gd name="T24" fmla="*/ 23 w 367"/>
                <a:gd name="T25" fmla="*/ 255 h 459"/>
                <a:gd name="T26" fmla="*/ 2 w 367"/>
                <a:gd name="T27" fmla="*/ 137 h 459"/>
                <a:gd name="T28" fmla="*/ 71 w 367"/>
                <a:gd name="T29" fmla="*/ 5 h 459"/>
                <a:gd name="T30" fmla="*/ 72 w 367"/>
                <a:gd name="T31" fmla="*/ 5 h 459"/>
                <a:gd name="T32" fmla="*/ 305 w 367"/>
                <a:gd name="T33" fmla="*/ 0 h 459"/>
                <a:gd name="T34" fmla="*/ 304 w 367"/>
                <a:gd name="T35" fmla="*/ 1 h 459"/>
                <a:gd name="T36" fmla="*/ 279 w 367"/>
                <a:gd name="T37" fmla="*/ 21 h 459"/>
                <a:gd name="T38" fmla="*/ 279 w 367"/>
                <a:gd name="T39" fmla="*/ 21 h 459"/>
                <a:gd name="T40" fmla="*/ 304 w 367"/>
                <a:gd name="T41" fmla="*/ 1 h 459"/>
                <a:gd name="T42" fmla="*/ 305 w 367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9">
                  <a:moveTo>
                    <a:pt x="72" y="5"/>
                  </a:moveTo>
                  <a:cubicBezTo>
                    <a:pt x="30" y="34"/>
                    <a:pt x="2" y="82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0" y="432"/>
                    <a:pt x="367" y="428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1" y="431"/>
                    <a:pt x="354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4"/>
                    <a:pt x="2" y="137"/>
                  </a:cubicBezTo>
                  <a:cubicBezTo>
                    <a:pt x="3" y="82"/>
                    <a:pt x="30" y="34"/>
                    <a:pt x="71" y="5"/>
                  </a:cubicBezTo>
                  <a:cubicBezTo>
                    <a:pt x="71" y="5"/>
                    <a:pt x="72" y="5"/>
                    <a:pt x="72" y="5"/>
                  </a:cubicBezTo>
                  <a:moveTo>
                    <a:pt x="305" y="0"/>
                  </a:moveTo>
                  <a:cubicBezTo>
                    <a:pt x="305" y="1"/>
                    <a:pt x="304" y="1"/>
                    <a:pt x="304" y="1"/>
                  </a:cubicBezTo>
                  <a:cubicBezTo>
                    <a:pt x="295" y="7"/>
                    <a:pt x="287" y="13"/>
                    <a:pt x="279" y="21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87" y="13"/>
                    <a:pt x="295" y="7"/>
                    <a:pt x="304" y="1"/>
                  </a:cubicBezTo>
                  <a:cubicBezTo>
                    <a:pt x="305" y="1"/>
                    <a:pt x="305" y="1"/>
                    <a:pt x="305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9" name="Freeform 156">
              <a:extLst>
                <a:ext uri="{FF2B5EF4-FFF2-40B4-BE49-F238E27FC236}">
                  <a16:creationId xmlns:a16="http://schemas.microsoft.com/office/drawing/2014/main" id="{30F65CBC-1EB6-4814-ACA0-F7473AB3B8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6" y="1555"/>
              <a:ext cx="330" cy="412"/>
            </a:xfrm>
            <a:custGeom>
              <a:avLst/>
              <a:gdLst>
                <a:gd name="T0" fmla="*/ 70 w 366"/>
                <a:gd name="T1" fmla="*/ 4 h 458"/>
                <a:gd name="T2" fmla="*/ 1 w 366"/>
                <a:gd name="T3" fmla="*/ 136 h 458"/>
                <a:gd name="T4" fmla="*/ 22 w 366"/>
                <a:gd name="T5" fmla="*/ 254 h 458"/>
                <a:gd name="T6" fmla="*/ 204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6 h 458"/>
                <a:gd name="T14" fmla="*/ 366 w 366"/>
                <a:gd name="T15" fmla="*/ 427 h 458"/>
                <a:gd name="T16" fmla="*/ 347 w 366"/>
                <a:gd name="T17" fmla="*/ 438 h 458"/>
                <a:gd name="T18" fmla="*/ 270 w 366"/>
                <a:gd name="T19" fmla="*/ 458 h 458"/>
                <a:gd name="T20" fmla="*/ 205 w 366"/>
                <a:gd name="T21" fmla="*/ 444 h 458"/>
                <a:gd name="T22" fmla="*/ 23 w 366"/>
                <a:gd name="T23" fmla="*/ 254 h 458"/>
                <a:gd name="T24" fmla="*/ 1 w 366"/>
                <a:gd name="T25" fmla="*/ 136 h 458"/>
                <a:gd name="T26" fmla="*/ 69 w 366"/>
                <a:gd name="T27" fmla="*/ 5 h 458"/>
                <a:gd name="T28" fmla="*/ 70 w 366"/>
                <a:gd name="T29" fmla="*/ 4 h 458"/>
                <a:gd name="T30" fmla="*/ 303 w 366"/>
                <a:gd name="T31" fmla="*/ 0 h 458"/>
                <a:gd name="T32" fmla="*/ 278 w 366"/>
                <a:gd name="T33" fmla="*/ 20 h 458"/>
                <a:gd name="T34" fmla="*/ 278 w 366"/>
                <a:gd name="T35" fmla="*/ 20 h 458"/>
                <a:gd name="T36" fmla="*/ 303 w 366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8">
                  <a:moveTo>
                    <a:pt x="70" y="4"/>
                  </a:moveTo>
                  <a:cubicBezTo>
                    <a:pt x="29" y="33"/>
                    <a:pt x="2" y="81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60" y="430"/>
                    <a:pt x="366" y="426"/>
                  </a:cubicBezTo>
                  <a:cubicBezTo>
                    <a:pt x="366" y="426"/>
                    <a:pt x="366" y="427"/>
                    <a:pt x="366" y="427"/>
                  </a:cubicBezTo>
                  <a:cubicBezTo>
                    <a:pt x="360" y="430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82"/>
                    <a:pt x="28" y="34"/>
                    <a:pt x="69" y="5"/>
                  </a:cubicBezTo>
                  <a:cubicBezTo>
                    <a:pt x="70" y="5"/>
                    <a:pt x="70" y="4"/>
                    <a:pt x="70" y="4"/>
                  </a:cubicBezTo>
                  <a:moveTo>
                    <a:pt x="303" y="0"/>
                  </a:moveTo>
                  <a:cubicBezTo>
                    <a:pt x="294" y="6"/>
                    <a:pt x="286" y="12"/>
                    <a:pt x="278" y="20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86" y="12"/>
                    <a:pt x="294" y="6"/>
                    <a:pt x="303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0" name="Freeform 157">
              <a:extLst>
                <a:ext uri="{FF2B5EF4-FFF2-40B4-BE49-F238E27FC236}">
                  <a16:creationId xmlns:a16="http://schemas.microsoft.com/office/drawing/2014/main" id="{2BFCE6E3-4AB7-45FA-BD30-8FE36FCBF2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6" y="1554"/>
              <a:ext cx="330" cy="413"/>
            </a:xfrm>
            <a:custGeom>
              <a:avLst/>
              <a:gdLst>
                <a:gd name="T0" fmla="*/ 69 w 366"/>
                <a:gd name="T1" fmla="*/ 6 h 459"/>
                <a:gd name="T2" fmla="*/ 1 w 366"/>
                <a:gd name="T3" fmla="*/ 137 h 459"/>
                <a:gd name="T4" fmla="*/ 23 w 366"/>
                <a:gd name="T5" fmla="*/ 255 h 459"/>
                <a:gd name="T6" fmla="*/ 205 w 366"/>
                <a:gd name="T7" fmla="*/ 445 h 459"/>
                <a:gd name="T8" fmla="*/ 270 w 366"/>
                <a:gd name="T9" fmla="*/ 459 h 459"/>
                <a:gd name="T10" fmla="*/ 347 w 366"/>
                <a:gd name="T11" fmla="*/ 439 h 459"/>
                <a:gd name="T12" fmla="*/ 366 w 366"/>
                <a:gd name="T13" fmla="*/ 428 h 459"/>
                <a:gd name="T14" fmla="*/ 347 w 366"/>
                <a:gd name="T15" fmla="*/ 438 h 459"/>
                <a:gd name="T16" fmla="*/ 270 w 366"/>
                <a:gd name="T17" fmla="*/ 459 h 459"/>
                <a:gd name="T18" fmla="*/ 270 w 366"/>
                <a:gd name="T19" fmla="*/ 459 h 459"/>
                <a:gd name="T20" fmla="*/ 205 w 366"/>
                <a:gd name="T21" fmla="*/ 444 h 459"/>
                <a:gd name="T22" fmla="*/ 23 w 366"/>
                <a:gd name="T23" fmla="*/ 255 h 459"/>
                <a:gd name="T24" fmla="*/ 1 w 366"/>
                <a:gd name="T25" fmla="*/ 137 h 459"/>
                <a:gd name="T26" fmla="*/ 68 w 366"/>
                <a:gd name="T27" fmla="*/ 7 h 459"/>
                <a:gd name="T28" fmla="*/ 69 w 366"/>
                <a:gd name="T29" fmla="*/ 6 h 459"/>
                <a:gd name="T30" fmla="*/ 304 w 366"/>
                <a:gd name="T31" fmla="*/ 0 h 459"/>
                <a:gd name="T32" fmla="*/ 304 w 366"/>
                <a:gd name="T33" fmla="*/ 0 h 459"/>
                <a:gd name="T34" fmla="*/ 303 w 366"/>
                <a:gd name="T35" fmla="*/ 1 h 459"/>
                <a:gd name="T36" fmla="*/ 278 w 366"/>
                <a:gd name="T37" fmla="*/ 21 h 459"/>
                <a:gd name="T38" fmla="*/ 278 w 366"/>
                <a:gd name="T39" fmla="*/ 21 h 459"/>
                <a:gd name="T40" fmla="*/ 304 w 366"/>
                <a:gd name="T41" fmla="*/ 1 h 459"/>
                <a:gd name="T42" fmla="*/ 304 w 366"/>
                <a:gd name="T43" fmla="*/ 0 h 459"/>
                <a:gd name="T44" fmla="*/ 304 w 366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6" h="459">
                  <a:moveTo>
                    <a:pt x="69" y="6"/>
                  </a:moveTo>
                  <a:cubicBezTo>
                    <a:pt x="28" y="35"/>
                    <a:pt x="2" y="83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60" y="431"/>
                    <a:pt x="366" y="428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3"/>
                    <a:pt x="28" y="36"/>
                    <a:pt x="68" y="7"/>
                  </a:cubicBezTo>
                  <a:cubicBezTo>
                    <a:pt x="68" y="7"/>
                    <a:pt x="69" y="6"/>
                    <a:pt x="69" y="6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1"/>
                    <a:pt x="304" y="1"/>
                    <a:pt x="303" y="1"/>
                  </a:cubicBezTo>
                  <a:cubicBezTo>
                    <a:pt x="294" y="7"/>
                    <a:pt x="286" y="13"/>
                    <a:pt x="278" y="21"/>
                  </a:cubicBezTo>
                  <a:cubicBezTo>
                    <a:pt x="278" y="21"/>
                    <a:pt x="278" y="21"/>
                    <a:pt x="278" y="21"/>
                  </a:cubicBezTo>
                  <a:cubicBezTo>
                    <a:pt x="286" y="13"/>
                    <a:pt x="295" y="6"/>
                    <a:pt x="304" y="1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1" name="Freeform 158">
              <a:extLst>
                <a:ext uri="{FF2B5EF4-FFF2-40B4-BE49-F238E27FC236}">
                  <a16:creationId xmlns:a16="http://schemas.microsoft.com/office/drawing/2014/main" id="{7D3E65B0-E77D-4193-9276-ED8697BBEA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6" y="1555"/>
              <a:ext cx="332" cy="412"/>
            </a:xfrm>
            <a:custGeom>
              <a:avLst/>
              <a:gdLst>
                <a:gd name="T0" fmla="*/ 68 w 369"/>
                <a:gd name="T1" fmla="*/ 6 h 458"/>
                <a:gd name="T2" fmla="*/ 1 w 369"/>
                <a:gd name="T3" fmla="*/ 136 h 458"/>
                <a:gd name="T4" fmla="*/ 23 w 369"/>
                <a:gd name="T5" fmla="*/ 254 h 458"/>
                <a:gd name="T6" fmla="*/ 205 w 369"/>
                <a:gd name="T7" fmla="*/ 443 h 458"/>
                <a:gd name="T8" fmla="*/ 270 w 369"/>
                <a:gd name="T9" fmla="*/ 458 h 458"/>
                <a:gd name="T10" fmla="*/ 270 w 369"/>
                <a:gd name="T11" fmla="*/ 458 h 458"/>
                <a:gd name="T12" fmla="*/ 347 w 369"/>
                <a:gd name="T13" fmla="*/ 437 h 458"/>
                <a:gd name="T14" fmla="*/ 366 w 369"/>
                <a:gd name="T15" fmla="*/ 427 h 458"/>
                <a:gd name="T16" fmla="*/ 366 w 369"/>
                <a:gd name="T17" fmla="*/ 426 h 458"/>
                <a:gd name="T18" fmla="*/ 366 w 369"/>
                <a:gd name="T19" fmla="*/ 426 h 458"/>
                <a:gd name="T20" fmla="*/ 367 w 369"/>
                <a:gd name="T21" fmla="*/ 426 h 458"/>
                <a:gd name="T22" fmla="*/ 367 w 369"/>
                <a:gd name="T23" fmla="*/ 426 h 458"/>
                <a:gd name="T24" fmla="*/ 369 w 369"/>
                <a:gd name="T25" fmla="*/ 425 h 458"/>
                <a:gd name="T26" fmla="*/ 369 w 369"/>
                <a:gd name="T27" fmla="*/ 425 h 458"/>
                <a:gd name="T28" fmla="*/ 368 w 369"/>
                <a:gd name="T29" fmla="*/ 425 h 458"/>
                <a:gd name="T30" fmla="*/ 348 w 369"/>
                <a:gd name="T31" fmla="*/ 437 h 458"/>
                <a:gd name="T32" fmla="*/ 270 w 369"/>
                <a:gd name="T33" fmla="*/ 457 h 458"/>
                <a:gd name="T34" fmla="*/ 270 w 369"/>
                <a:gd name="T35" fmla="*/ 457 h 458"/>
                <a:gd name="T36" fmla="*/ 205 w 369"/>
                <a:gd name="T37" fmla="*/ 443 h 458"/>
                <a:gd name="T38" fmla="*/ 23 w 369"/>
                <a:gd name="T39" fmla="*/ 253 h 458"/>
                <a:gd name="T40" fmla="*/ 2 w 369"/>
                <a:gd name="T41" fmla="*/ 135 h 458"/>
                <a:gd name="T42" fmla="*/ 66 w 369"/>
                <a:gd name="T43" fmla="*/ 7 h 458"/>
                <a:gd name="T44" fmla="*/ 68 w 369"/>
                <a:gd name="T45" fmla="*/ 6 h 458"/>
                <a:gd name="T46" fmla="*/ 304 w 369"/>
                <a:gd name="T47" fmla="*/ 0 h 458"/>
                <a:gd name="T48" fmla="*/ 278 w 369"/>
                <a:gd name="T49" fmla="*/ 20 h 458"/>
                <a:gd name="T50" fmla="*/ 278 w 369"/>
                <a:gd name="T51" fmla="*/ 20 h 458"/>
                <a:gd name="T52" fmla="*/ 304 w 369"/>
                <a:gd name="T5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8">
                  <a:moveTo>
                    <a:pt x="68" y="6"/>
                  </a:moveTo>
                  <a:cubicBezTo>
                    <a:pt x="28" y="35"/>
                    <a:pt x="2" y="82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4" y="434"/>
                    <a:pt x="360" y="430"/>
                    <a:pt x="366" y="427"/>
                  </a:cubicBezTo>
                  <a:cubicBezTo>
                    <a:pt x="366" y="427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8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9" y="425"/>
                    <a:pt x="368" y="425"/>
                    <a:pt x="368" y="425"/>
                  </a:cubicBezTo>
                  <a:cubicBezTo>
                    <a:pt x="361" y="429"/>
                    <a:pt x="355" y="433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70" y="457"/>
                    <a:pt x="270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1" y="192"/>
                    <a:pt x="1" y="142"/>
                    <a:pt x="2" y="135"/>
                  </a:cubicBezTo>
                  <a:cubicBezTo>
                    <a:pt x="2" y="83"/>
                    <a:pt x="27" y="37"/>
                    <a:pt x="66" y="7"/>
                  </a:cubicBezTo>
                  <a:cubicBezTo>
                    <a:pt x="66" y="7"/>
                    <a:pt x="67" y="6"/>
                    <a:pt x="68" y="6"/>
                  </a:cubicBezTo>
                  <a:moveTo>
                    <a:pt x="304" y="0"/>
                  </a:moveTo>
                  <a:cubicBezTo>
                    <a:pt x="295" y="5"/>
                    <a:pt x="286" y="12"/>
                    <a:pt x="278" y="20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86" y="12"/>
                    <a:pt x="295" y="5"/>
                    <a:pt x="304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2" name="Freeform 159">
              <a:extLst>
                <a:ext uri="{FF2B5EF4-FFF2-40B4-BE49-F238E27FC236}">
                  <a16:creationId xmlns:a16="http://schemas.microsoft.com/office/drawing/2014/main" id="{9609368C-55BD-4ED1-ACED-DFADFFB0AD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7" y="1554"/>
              <a:ext cx="330" cy="413"/>
            </a:xfrm>
            <a:custGeom>
              <a:avLst/>
              <a:gdLst>
                <a:gd name="T0" fmla="*/ 65 w 367"/>
                <a:gd name="T1" fmla="*/ 8 h 458"/>
                <a:gd name="T2" fmla="*/ 1 w 367"/>
                <a:gd name="T3" fmla="*/ 136 h 458"/>
                <a:gd name="T4" fmla="*/ 22 w 367"/>
                <a:gd name="T5" fmla="*/ 254 h 458"/>
                <a:gd name="T6" fmla="*/ 204 w 367"/>
                <a:gd name="T7" fmla="*/ 444 h 458"/>
                <a:gd name="T8" fmla="*/ 269 w 367"/>
                <a:gd name="T9" fmla="*/ 458 h 458"/>
                <a:gd name="T10" fmla="*/ 269 w 367"/>
                <a:gd name="T11" fmla="*/ 458 h 458"/>
                <a:gd name="T12" fmla="*/ 347 w 367"/>
                <a:gd name="T13" fmla="*/ 438 h 458"/>
                <a:gd name="T14" fmla="*/ 367 w 367"/>
                <a:gd name="T15" fmla="*/ 426 h 458"/>
                <a:gd name="T16" fmla="*/ 347 w 367"/>
                <a:gd name="T17" fmla="*/ 438 h 458"/>
                <a:gd name="T18" fmla="*/ 270 w 367"/>
                <a:gd name="T19" fmla="*/ 458 h 458"/>
                <a:gd name="T20" fmla="*/ 270 w 367"/>
                <a:gd name="T21" fmla="*/ 458 h 458"/>
                <a:gd name="T22" fmla="*/ 204 w 367"/>
                <a:gd name="T23" fmla="*/ 444 h 458"/>
                <a:gd name="T24" fmla="*/ 23 w 367"/>
                <a:gd name="T25" fmla="*/ 254 h 458"/>
                <a:gd name="T26" fmla="*/ 1 w 367"/>
                <a:gd name="T27" fmla="*/ 136 h 458"/>
                <a:gd name="T28" fmla="*/ 61 w 367"/>
                <a:gd name="T29" fmla="*/ 11 h 458"/>
                <a:gd name="T30" fmla="*/ 65 w 367"/>
                <a:gd name="T31" fmla="*/ 8 h 458"/>
                <a:gd name="T32" fmla="*/ 303 w 367"/>
                <a:gd name="T33" fmla="*/ 0 h 458"/>
                <a:gd name="T34" fmla="*/ 303 w 367"/>
                <a:gd name="T35" fmla="*/ 1 h 458"/>
                <a:gd name="T36" fmla="*/ 277 w 367"/>
                <a:gd name="T37" fmla="*/ 21 h 458"/>
                <a:gd name="T38" fmla="*/ 277 w 367"/>
                <a:gd name="T39" fmla="*/ 21 h 458"/>
                <a:gd name="T40" fmla="*/ 303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65" y="8"/>
                  </a:moveTo>
                  <a:cubicBezTo>
                    <a:pt x="26" y="38"/>
                    <a:pt x="1" y="84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69" y="458"/>
                  </a:cubicBezTo>
                  <a:cubicBezTo>
                    <a:pt x="269" y="458"/>
                    <a:pt x="269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6"/>
                    <a:pt x="25" y="41"/>
                    <a:pt x="61" y="11"/>
                  </a:cubicBezTo>
                  <a:cubicBezTo>
                    <a:pt x="62" y="10"/>
                    <a:pt x="64" y="9"/>
                    <a:pt x="65" y="8"/>
                  </a:cubicBezTo>
                  <a:moveTo>
                    <a:pt x="303" y="0"/>
                  </a:moveTo>
                  <a:cubicBezTo>
                    <a:pt x="303" y="0"/>
                    <a:pt x="303" y="0"/>
                    <a:pt x="303" y="1"/>
                  </a:cubicBez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3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3" name="Freeform 160">
              <a:extLst>
                <a:ext uri="{FF2B5EF4-FFF2-40B4-BE49-F238E27FC236}">
                  <a16:creationId xmlns:a16="http://schemas.microsoft.com/office/drawing/2014/main" id="{5529104A-1CD4-4804-AA29-5ADE74C1B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7" y="1554"/>
              <a:ext cx="331" cy="413"/>
            </a:xfrm>
            <a:custGeom>
              <a:avLst/>
              <a:gdLst>
                <a:gd name="T0" fmla="*/ 61 w 368"/>
                <a:gd name="T1" fmla="*/ 11 h 458"/>
                <a:gd name="T2" fmla="*/ 1 w 368"/>
                <a:gd name="T3" fmla="*/ 136 h 458"/>
                <a:gd name="T4" fmla="*/ 23 w 368"/>
                <a:gd name="T5" fmla="*/ 254 h 458"/>
                <a:gd name="T6" fmla="*/ 204 w 368"/>
                <a:gd name="T7" fmla="*/ 444 h 458"/>
                <a:gd name="T8" fmla="*/ 270 w 368"/>
                <a:gd name="T9" fmla="*/ 458 h 458"/>
                <a:gd name="T10" fmla="*/ 270 w 368"/>
                <a:gd name="T11" fmla="*/ 458 h 458"/>
                <a:gd name="T12" fmla="*/ 347 w 368"/>
                <a:gd name="T13" fmla="*/ 438 h 458"/>
                <a:gd name="T14" fmla="*/ 367 w 368"/>
                <a:gd name="T15" fmla="*/ 426 h 458"/>
                <a:gd name="T16" fmla="*/ 368 w 368"/>
                <a:gd name="T17" fmla="*/ 426 h 458"/>
                <a:gd name="T18" fmla="*/ 367 w 368"/>
                <a:gd name="T19" fmla="*/ 426 h 458"/>
                <a:gd name="T20" fmla="*/ 347 w 368"/>
                <a:gd name="T21" fmla="*/ 438 h 458"/>
                <a:gd name="T22" fmla="*/ 270 w 368"/>
                <a:gd name="T23" fmla="*/ 458 h 458"/>
                <a:gd name="T24" fmla="*/ 270 w 368"/>
                <a:gd name="T25" fmla="*/ 458 h 458"/>
                <a:gd name="T26" fmla="*/ 205 w 368"/>
                <a:gd name="T27" fmla="*/ 444 h 458"/>
                <a:gd name="T28" fmla="*/ 23 w 368"/>
                <a:gd name="T29" fmla="*/ 254 h 458"/>
                <a:gd name="T30" fmla="*/ 1 w 368"/>
                <a:gd name="T31" fmla="*/ 136 h 458"/>
                <a:gd name="T32" fmla="*/ 56 w 368"/>
                <a:gd name="T33" fmla="*/ 16 h 458"/>
                <a:gd name="T34" fmla="*/ 61 w 368"/>
                <a:gd name="T35" fmla="*/ 11 h 458"/>
                <a:gd name="T36" fmla="*/ 304 w 368"/>
                <a:gd name="T37" fmla="*/ 0 h 458"/>
                <a:gd name="T38" fmla="*/ 303 w 368"/>
                <a:gd name="T39" fmla="*/ 0 h 458"/>
                <a:gd name="T40" fmla="*/ 303 w 368"/>
                <a:gd name="T41" fmla="*/ 0 h 458"/>
                <a:gd name="T42" fmla="*/ 277 w 368"/>
                <a:gd name="T43" fmla="*/ 21 h 458"/>
                <a:gd name="T44" fmla="*/ 277 w 368"/>
                <a:gd name="T45" fmla="*/ 21 h 458"/>
                <a:gd name="T46" fmla="*/ 304 w 368"/>
                <a:gd name="T47" fmla="*/ 0 h 458"/>
                <a:gd name="T48" fmla="*/ 304 w 368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8">
                  <a:moveTo>
                    <a:pt x="61" y="11"/>
                  </a:moveTo>
                  <a:cubicBezTo>
                    <a:pt x="25" y="41"/>
                    <a:pt x="2" y="86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8"/>
                    <a:pt x="23" y="45"/>
                    <a:pt x="56" y="16"/>
                  </a:cubicBezTo>
                  <a:cubicBezTo>
                    <a:pt x="58" y="14"/>
                    <a:pt x="59" y="13"/>
                    <a:pt x="61" y="1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4" name="Freeform 161">
              <a:extLst>
                <a:ext uri="{FF2B5EF4-FFF2-40B4-BE49-F238E27FC236}">
                  <a16:creationId xmlns:a16="http://schemas.microsoft.com/office/drawing/2014/main" id="{D81C871C-0F20-42DB-8392-91805A53A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7" y="1554"/>
              <a:ext cx="330" cy="413"/>
            </a:xfrm>
            <a:custGeom>
              <a:avLst/>
              <a:gdLst>
                <a:gd name="T0" fmla="*/ 56 w 367"/>
                <a:gd name="T1" fmla="*/ 16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270 w 367"/>
                <a:gd name="T11" fmla="*/ 458 h 458"/>
                <a:gd name="T12" fmla="*/ 347 w 367"/>
                <a:gd name="T13" fmla="*/ 438 h 458"/>
                <a:gd name="T14" fmla="*/ 367 w 367"/>
                <a:gd name="T15" fmla="*/ 426 h 458"/>
                <a:gd name="T16" fmla="*/ 365 w 367"/>
                <a:gd name="T17" fmla="*/ 427 h 458"/>
                <a:gd name="T18" fmla="*/ 348 w 367"/>
                <a:gd name="T19" fmla="*/ 438 h 458"/>
                <a:gd name="T20" fmla="*/ 270 w 367"/>
                <a:gd name="T21" fmla="*/ 458 h 458"/>
                <a:gd name="T22" fmla="*/ 205 w 367"/>
                <a:gd name="T23" fmla="*/ 444 h 458"/>
                <a:gd name="T24" fmla="*/ 23 w 367"/>
                <a:gd name="T25" fmla="*/ 254 h 458"/>
                <a:gd name="T26" fmla="*/ 1 w 367"/>
                <a:gd name="T27" fmla="*/ 136 h 458"/>
                <a:gd name="T28" fmla="*/ 44 w 367"/>
                <a:gd name="T29" fmla="*/ 28 h 458"/>
                <a:gd name="T30" fmla="*/ 56 w 367"/>
                <a:gd name="T31" fmla="*/ 16 h 458"/>
                <a:gd name="T32" fmla="*/ 304 w 367"/>
                <a:gd name="T33" fmla="*/ 0 h 458"/>
                <a:gd name="T34" fmla="*/ 277 w 367"/>
                <a:gd name="T35" fmla="*/ 21 h 458"/>
                <a:gd name="T36" fmla="*/ 277 w 367"/>
                <a:gd name="T37" fmla="*/ 21 h 458"/>
                <a:gd name="T38" fmla="*/ 303 w 367"/>
                <a:gd name="T39" fmla="*/ 0 h 458"/>
                <a:gd name="T40" fmla="*/ 304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56" y="16"/>
                  </a:moveTo>
                  <a:cubicBezTo>
                    <a:pt x="23" y="45"/>
                    <a:pt x="2" y="88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6" y="427"/>
                    <a:pt x="366" y="427"/>
                    <a:pt x="365" y="427"/>
                  </a:cubicBezTo>
                  <a:cubicBezTo>
                    <a:pt x="359" y="431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94"/>
                    <a:pt x="18" y="57"/>
                    <a:pt x="44" y="28"/>
                  </a:cubicBezTo>
                  <a:cubicBezTo>
                    <a:pt x="48" y="24"/>
                    <a:pt x="52" y="20"/>
                    <a:pt x="56" y="16"/>
                  </a:cubicBezTo>
                  <a:moveTo>
                    <a:pt x="304" y="0"/>
                  </a:move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3" y="0"/>
                  </a:cubicBezTo>
                  <a:cubicBezTo>
                    <a:pt x="303" y="0"/>
                    <a:pt x="304" y="0"/>
                    <a:pt x="304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5" name="Freeform 162">
              <a:extLst>
                <a:ext uri="{FF2B5EF4-FFF2-40B4-BE49-F238E27FC236}">
                  <a16:creationId xmlns:a16="http://schemas.microsoft.com/office/drawing/2014/main" id="{3E3570D3-0679-48DA-B6EF-82337BCEDB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7" y="1554"/>
              <a:ext cx="329" cy="413"/>
            </a:xfrm>
            <a:custGeom>
              <a:avLst/>
              <a:gdLst>
                <a:gd name="T0" fmla="*/ 44 w 365"/>
                <a:gd name="T1" fmla="*/ 28 h 458"/>
                <a:gd name="T2" fmla="*/ 1 w 365"/>
                <a:gd name="T3" fmla="*/ 136 h 458"/>
                <a:gd name="T4" fmla="*/ 23 w 365"/>
                <a:gd name="T5" fmla="*/ 254 h 458"/>
                <a:gd name="T6" fmla="*/ 205 w 365"/>
                <a:gd name="T7" fmla="*/ 444 h 458"/>
                <a:gd name="T8" fmla="*/ 270 w 365"/>
                <a:gd name="T9" fmla="*/ 458 h 458"/>
                <a:gd name="T10" fmla="*/ 348 w 365"/>
                <a:gd name="T11" fmla="*/ 438 h 458"/>
                <a:gd name="T12" fmla="*/ 365 w 365"/>
                <a:gd name="T13" fmla="*/ 427 h 458"/>
                <a:gd name="T14" fmla="*/ 348 w 365"/>
                <a:gd name="T15" fmla="*/ 437 h 458"/>
                <a:gd name="T16" fmla="*/ 271 w 365"/>
                <a:gd name="T17" fmla="*/ 458 h 458"/>
                <a:gd name="T18" fmla="*/ 205 w 365"/>
                <a:gd name="T19" fmla="*/ 444 h 458"/>
                <a:gd name="T20" fmla="*/ 24 w 365"/>
                <a:gd name="T21" fmla="*/ 254 h 458"/>
                <a:gd name="T22" fmla="*/ 2 w 365"/>
                <a:gd name="T23" fmla="*/ 136 h 458"/>
                <a:gd name="T24" fmla="*/ 23 w 365"/>
                <a:gd name="T25" fmla="*/ 57 h 458"/>
                <a:gd name="T26" fmla="*/ 44 w 365"/>
                <a:gd name="T27" fmla="*/ 28 h 458"/>
                <a:gd name="T28" fmla="*/ 303 w 365"/>
                <a:gd name="T29" fmla="*/ 0 h 458"/>
                <a:gd name="T30" fmla="*/ 277 w 365"/>
                <a:gd name="T31" fmla="*/ 21 h 458"/>
                <a:gd name="T32" fmla="*/ 277 w 365"/>
                <a:gd name="T33" fmla="*/ 21 h 458"/>
                <a:gd name="T34" fmla="*/ 303 w 365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5" h="458">
                  <a:moveTo>
                    <a:pt x="44" y="28"/>
                  </a:moveTo>
                  <a:cubicBezTo>
                    <a:pt x="18" y="57"/>
                    <a:pt x="2" y="94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4"/>
                    <a:pt x="359" y="431"/>
                    <a:pt x="365" y="427"/>
                  </a:cubicBezTo>
                  <a:cubicBezTo>
                    <a:pt x="360" y="431"/>
                    <a:pt x="354" y="434"/>
                    <a:pt x="348" y="437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2"/>
                    <a:pt x="2" y="136"/>
                  </a:cubicBezTo>
                  <a:cubicBezTo>
                    <a:pt x="2" y="107"/>
                    <a:pt x="10" y="80"/>
                    <a:pt x="23" y="57"/>
                  </a:cubicBezTo>
                  <a:cubicBezTo>
                    <a:pt x="29" y="47"/>
                    <a:pt x="36" y="37"/>
                    <a:pt x="44" y="28"/>
                  </a:cubicBezTo>
                  <a:moveTo>
                    <a:pt x="303" y="0"/>
                  </a:move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3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6" name="Freeform 163">
              <a:extLst>
                <a:ext uri="{FF2B5EF4-FFF2-40B4-BE49-F238E27FC236}">
                  <a16:creationId xmlns:a16="http://schemas.microsoft.com/office/drawing/2014/main" id="{E3B22254-14EC-41C9-86C6-0656D25E0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8" y="1553"/>
              <a:ext cx="331" cy="414"/>
            </a:xfrm>
            <a:custGeom>
              <a:avLst/>
              <a:gdLst>
                <a:gd name="T0" fmla="*/ 22 w 368"/>
                <a:gd name="T1" fmla="*/ 58 h 459"/>
                <a:gd name="T2" fmla="*/ 1 w 368"/>
                <a:gd name="T3" fmla="*/ 137 h 459"/>
                <a:gd name="T4" fmla="*/ 23 w 368"/>
                <a:gd name="T5" fmla="*/ 255 h 459"/>
                <a:gd name="T6" fmla="*/ 204 w 368"/>
                <a:gd name="T7" fmla="*/ 445 h 459"/>
                <a:gd name="T8" fmla="*/ 270 w 368"/>
                <a:gd name="T9" fmla="*/ 459 h 459"/>
                <a:gd name="T10" fmla="*/ 347 w 368"/>
                <a:gd name="T11" fmla="*/ 438 h 459"/>
                <a:gd name="T12" fmla="*/ 364 w 368"/>
                <a:gd name="T13" fmla="*/ 428 h 459"/>
                <a:gd name="T14" fmla="*/ 366 w 368"/>
                <a:gd name="T15" fmla="*/ 427 h 459"/>
                <a:gd name="T16" fmla="*/ 367 w 368"/>
                <a:gd name="T17" fmla="*/ 427 h 459"/>
                <a:gd name="T18" fmla="*/ 367 w 368"/>
                <a:gd name="T19" fmla="*/ 427 h 459"/>
                <a:gd name="T20" fmla="*/ 368 w 368"/>
                <a:gd name="T21" fmla="*/ 426 h 459"/>
                <a:gd name="T22" fmla="*/ 367 w 368"/>
                <a:gd name="T23" fmla="*/ 427 h 459"/>
                <a:gd name="T24" fmla="*/ 366 w 368"/>
                <a:gd name="T25" fmla="*/ 427 h 459"/>
                <a:gd name="T26" fmla="*/ 347 w 368"/>
                <a:gd name="T27" fmla="*/ 438 h 459"/>
                <a:gd name="T28" fmla="*/ 270 w 368"/>
                <a:gd name="T29" fmla="*/ 458 h 459"/>
                <a:gd name="T30" fmla="*/ 205 w 368"/>
                <a:gd name="T31" fmla="*/ 444 h 459"/>
                <a:gd name="T32" fmla="*/ 23 w 368"/>
                <a:gd name="T33" fmla="*/ 254 h 459"/>
                <a:gd name="T34" fmla="*/ 1 w 368"/>
                <a:gd name="T35" fmla="*/ 136 h 459"/>
                <a:gd name="T36" fmla="*/ 9 w 368"/>
                <a:gd name="T37" fmla="*/ 90 h 459"/>
                <a:gd name="T38" fmla="*/ 22 w 368"/>
                <a:gd name="T39" fmla="*/ 58 h 459"/>
                <a:gd name="T40" fmla="*/ 304 w 368"/>
                <a:gd name="T41" fmla="*/ 0 h 459"/>
                <a:gd name="T42" fmla="*/ 303 w 368"/>
                <a:gd name="T43" fmla="*/ 1 h 459"/>
                <a:gd name="T44" fmla="*/ 303 w 368"/>
                <a:gd name="T45" fmla="*/ 1 h 459"/>
                <a:gd name="T46" fmla="*/ 302 w 368"/>
                <a:gd name="T47" fmla="*/ 1 h 459"/>
                <a:gd name="T48" fmla="*/ 276 w 368"/>
                <a:gd name="T49" fmla="*/ 22 h 459"/>
                <a:gd name="T50" fmla="*/ 277 w 368"/>
                <a:gd name="T51" fmla="*/ 22 h 459"/>
                <a:gd name="T52" fmla="*/ 304 w 368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8" h="459">
                  <a:moveTo>
                    <a:pt x="22" y="58"/>
                  </a:moveTo>
                  <a:cubicBezTo>
                    <a:pt x="9" y="81"/>
                    <a:pt x="1" y="108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8"/>
                  </a:cubicBezTo>
                  <a:cubicBezTo>
                    <a:pt x="353" y="435"/>
                    <a:pt x="359" y="432"/>
                    <a:pt x="364" y="428"/>
                  </a:cubicBezTo>
                  <a:cubicBezTo>
                    <a:pt x="365" y="428"/>
                    <a:pt x="365" y="428"/>
                    <a:pt x="366" y="427"/>
                  </a:cubicBezTo>
                  <a:cubicBezTo>
                    <a:pt x="366" y="427"/>
                    <a:pt x="366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8" y="426"/>
                    <a:pt x="367" y="426"/>
                    <a:pt x="367" y="427"/>
                  </a:cubicBezTo>
                  <a:cubicBezTo>
                    <a:pt x="367" y="427"/>
                    <a:pt x="366" y="427"/>
                    <a:pt x="366" y="427"/>
                  </a:cubicBezTo>
                  <a:cubicBezTo>
                    <a:pt x="360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1" y="120"/>
                    <a:pt x="4" y="104"/>
                    <a:pt x="9" y="90"/>
                  </a:cubicBezTo>
                  <a:cubicBezTo>
                    <a:pt x="12" y="78"/>
                    <a:pt x="17" y="68"/>
                    <a:pt x="22" y="58"/>
                  </a:cubicBezTo>
                  <a:moveTo>
                    <a:pt x="304" y="0"/>
                  </a:move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2" y="1"/>
                    <a:pt x="302" y="1"/>
                  </a:cubicBezTo>
                  <a:cubicBezTo>
                    <a:pt x="293" y="7"/>
                    <a:pt x="284" y="14"/>
                    <a:pt x="276" y="22"/>
                  </a:cubicBezTo>
                  <a:cubicBezTo>
                    <a:pt x="276" y="22"/>
                    <a:pt x="277" y="22"/>
                    <a:pt x="277" y="22"/>
                  </a:cubicBezTo>
                  <a:cubicBezTo>
                    <a:pt x="285" y="14"/>
                    <a:pt x="294" y="6"/>
                    <a:pt x="304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7" name="Freeform 164">
              <a:extLst>
                <a:ext uri="{FF2B5EF4-FFF2-40B4-BE49-F238E27FC236}">
                  <a16:creationId xmlns:a16="http://schemas.microsoft.com/office/drawing/2014/main" id="{58F4F488-A209-4FB1-8C60-23A267DA53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8" y="1553"/>
              <a:ext cx="329" cy="413"/>
            </a:xfrm>
            <a:custGeom>
              <a:avLst/>
              <a:gdLst>
                <a:gd name="T0" fmla="*/ 9 w 366"/>
                <a:gd name="T1" fmla="*/ 90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47 w 366"/>
                <a:gd name="T15" fmla="*/ 438 h 458"/>
                <a:gd name="T16" fmla="*/ 270 w 366"/>
                <a:gd name="T17" fmla="*/ 458 h 458"/>
                <a:gd name="T18" fmla="*/ 205 w 366"/>
                <a:gd name="T19" fmla="*/ 444 h 458"/>
                <a:gd name="T20" fmla="*/ 23 w 366"/>
                <a:gd name="T21" fmla="*/ 254 h 458"/>
                <a:gd name="T22" fmla="*/ 1 w 366"/>
                <a:gd name="T23" fmla="*/ 136 h 458"/>
                <a:gd name="T24" fmla="*/ 3 w 366"/>
                <a:gd name="T25" fmla="*/ 115 h 458"/>
                <a:gd name="T26" fmla="*/ 9 w 366"/>
                <a:gd name="T27" fmla="*/ 90 h 458"/>
                <a:gd name="T28" fmla="*/ 305 w 366"/>
                <a:gd name="T29" fmla="*/ 0 h 458"/>
                <a:gd name="T30" fmla="*/ 304 w 366"/>
                <a:gd name="T31" fmla="*/ 0 h 458"/>
                <a:gd name="T32" fmla="*/ 277 w 366"/>
                <a:gd name="T33" fmla="*/ 22 h 458"/>
                <a:gd name="T34" fmla="*/ 277 w 366"/>
                <a:gd name="T35" fmla="*/ 22 h 458"/>
                <a:gd name="T36" fmla="*/ 304 w 366"/>
                <a:gd name="T37" fmla="*/ 0 h 458"/>
                <a:gd name="T38" fmla="*/ 305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9" y="90"/>
                  </a:moveTo>
                  <a:cubicBezTo>
                    <a:pt x="4" y="104"/>
                    <a:pt x="1" y="120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60" y="431"/>
                    <a:pt x="366" y="427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1" y="129"/>
                    <a:pt x="2" y="122"/>
                    <a:pt x="3" y="115"/>
                  </a:cubicBezTo>
                  <a:cubicBezTo>
                    <a:pt x="4" y="106"/>
                    <a:pt x="6" y="98"/>
                    <a:pt x="9" y="90"/>
                  </a:cubicBezTo>
                  <a:moveTo>
                    <a:pt x="305" y="0"/>
                  </a:moveTo>
                  <a:cubicBezTo>
                    <a:pt x="305" y="0"/>
                    <a:pt x="305" y="0"/>
                    <a:pt x="304" y="0"/>
                  </a:cubicBezTo>
                  <a:cubicBezTo>
                    <a:pt x="294" y="6"/>
                    <a:pt x="285" y="14"/>
                    <a:pt x="277" y="22"/>
                  </a:cubicBezTo>
                  <a:cubicBezTo>
                    <a:pt x="277" y="22"/>
                    <a:pt x="277" y="22"/>
                    <a:pt x="277" y="22"/>
                  </a:cubicBezTo>
                  <a:cubicBezTo>
                    <a:pt x="285" y="14"/>
                    <a:pt x="294" y="6"/>
                    <a:pt x="304" y="0"/>
                  </a:cubicBezTo>
                  <a:cubicBezTo>
                    <a:pt x="304" y="0"/>
                    <a:pt x="305" y="0"/>
                    <a:pt x="305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8" name="Freeform 165">
              <a:extLst>
                <a:ext uri="{FF2B5EF4-FFF2-40B4-BE49-F238E27FC236}">
                  <a16:creationId xmlns:a16="http://schemas.microsoft.com/office/drawing/2014/main" id="{C827B5F3-1654-4ECF-8AB1-299DD68453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8" y="1553"/>
              <a:ext cx="330" cy="413"/>
            </a:xfrm>
            <a:custGeom>
              <a:avLst/>
              <a:gdLst>
                <a:gd name="T0" fmla="*/ 3 w 367"/>
                <a:gd name="T1" fmla="*/ 115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6 w 367"/>
                <a:gd name="T13" fmla="*/ 427 h 458"/>
                <a:gd name="T14" fmla="*/ 367 w 367"/>
                <a:gd name="T15" fmla="*/ 427 h 458"/>
                <a:gd name="T16" fmla="*/ 348 w 367"/>
                <a:gd name="T17" fmla="*/ 438 h 458"/>
                <a:gd name="T18" fmla="*/ 271 w 367"/>
                <a:gd name="T19" fmla="*/ 458 h 458"/>
                <a:gd name="T20" fmla="*/ 205 w 367"/>
                <a:gd name="T21" fmla="*/ 444 h 458"/>
                <a:gd name="T22" fmla="*/ 23 w 367"/>
                <a:gd name="T23" fmla="*/ 254 h 458"/>
                <a:gd name="T24" fmla="*/ 2 w 367"/>
                <a:gd name="T25" fmla="*/ 136 h 458"/>
                <a:gd name="T26" fmla="*/ 3 w 367"/>
                <a:gd name="T27" fmla="*/ 115 h 458"/>
                <a:gd name="T28" fmla="*/ 304 w 367"/>
                <a:gd name="T29" fmla="*/ 0 h 458"/>
                <a:gd name="T30" fmla="*/ 277 w 367"/>
                <a:gd name="T31" fmla="*/ 22 h 458"/>
                <a:gd name="T32" fmla="*/ 277 w 367"/>
                <a:gd name="T33" fmla="*/ 22 h 458"/>
                <a:gd name="T34" fmla="*/ 304 w 367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7" h="458">
                  <a:moveTo>
                    <a:pt x="3" y="115"/>
                  </a:moveTo>
                  <a:cubicBezTo>
                    <a:pt x="2" y="122"/>
                    <a:pt x="1" y="12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6" y="427"/>
                    <a:pt x="367" y="427"/>
                    <a:pt x="367" y="427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2" y="129"/>
                    <a:pt x="2" y="122"/>
                    <a:pt x="3" y="115"/>
                  </a:cubicBezTo>
                  <a:moveTo>
                    <a:pt x="304" y="0"/>
                  </a:moveTo>
                  <a:cubicBezTo>
                    <a:pt x="294" y="6"/>
                    <a:pt x="285" y="14"/>
                    <a:pt x="277" y="22"/>
                  </a:cubicBezTo>
                  <a:cubicBezTo>
                    <a:pt x="277" y="22"/>
                    <a:pt x="277" y="22"/>
                    <a:pt x="277" y="22"/>
                  </a:cubicBezTo>
                  <a:cubicBezTo>
                    <a:pt x="285" y="14"/>
                    <a:pt x="294" y="7"/>
                    <a:pt x="304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9" name="Freeform 166">
              <a:extLst>
                <a:ext uri="{FF2B5EF4-FFF2-40B4-BE49-F238E27FC236}">
                  <a16:creationId xmlns:a16="http://schemas.microsoft.com/office/drawing/2014/main" id="{FA76F05A-B66F-42FD-943F-8F7D782BC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9" y="1531"/>
              <a:ext cx="496" cy="435"/>
            </a:xfrm>
            <a:custGeom>
              <a:avLst/>
              <a:gdLst>
                <a:gd name="T0" fmla="*/ 304 w 551"/>
                <a:gd name="T1" fmla="*/ 25 h 483"/>
                <a:gd name="T2" fmla="*/ 276 w 551"/>
                <a:gd name="T3" fmla="*/ 47 h 483"/>
                <a:gd name="T4" fmla="*/ 276 w 551"/>
                <a:gd name="T5" fmla="*/ 47 h 483"/>
                <a:gd name="T6" fmla="*/ 275 w 551"/>
                <a:gd name="T7" fmla="*/ 47 h 483"/>
                <a:gd name="T8" fmla="*/ 275 w 551"/>
                <a:gd name="T9" fmla="*/ 47 h 483"/>
                <a:gd name="T10" fmla="*/ 275 w 551"/>
                <a:gd name="T11" fmla="*/ 47 h 483"/>
                <a:gd name="T12" fmla="*/ 275 w 551"/>
                <a:gd name="T13" fmla="*/ 47 h 483"/>
                <a:gd name="T14" fmla="*/ 275 w 551"/>
                <a:gd name="T15" fmla="*/ 47 h 483"/>
                <a:gd name="T16" fmla="*/ 275 w 551"/>
                <a:gd name="T17" fmla="*/ 47 h 483"/>
                <a:gd name="T18" fmla="*/ 275 w 551"/>
                <a:gd name="T19" fmla="*/ 46 h 483"/>
                <a:gd name="T20" fmla="*/ 275 w 551"/>
                <a:gd name="T21" fmla="*/ 46 h 483"/>
                <a:gd name="T22" fmla="*/ 275 w 551"/>
                <a:gd name="T23" fmla="*/ 46 h 483"/>
                <a:gd name="T24" fmla="*/ 275 w 551"/>
                <a:gd name="T25" fmla="*/ 46 h 483"/>
                <a:gd name="T26" fmla="*/ 274 w 551"/>
                <a:gd name="T27" fmla="*/ 46 h 483"/>
                <a:gd name="T28" fmla="*/ 274 w 551"/>
                <a:gd name="T29" fmla="*/ 46 h 483"/>
                <a:gd name="T30" fmla="*/ 274 w 551"/>
                <a:gd name="T31" fmla="*/ 46 h 483"/>
                <a:gd name="T32" fmla="*/ 274 w 551"/>
                <a:gd name="T33" fmla="*/ 46 h 483"/>
                <a:gd name="T34" fmla="*/ 274 w 551"/>
                <a:gd name="T35" fmla="*/ 46 h 483"/>
                <a:gd name="T36" fmla="*/ 274 w 551"/>
                <a:gd name="T37" fmla="*/ 46 h 483"/>
                <a:gd name="T38" fmla="*/ 274 w 551"/>
                <a:gd name="T39" fmla="*/ 46 h 483"/>
                <a:gd name="T40" fmla="*/ 274 w 551"/>
                <a:gd name="T41" fmla="*/ 46 h 483"/>
                <a:gd name="T42" fmla="*/ 274 w 551"/>
                <a:gd name="T43" fmla="*/ 46 h 483"/>
                <a:gd name="T44" fmla="*/ 274 w 551"/>
                <a:gd name="T45" fmla="*/ 45 h 483"/>
                <a:gd name="T46" fmla="*/ 274 w 551"/>
                <a:gd name="T47" fmla="*/ 45 h 483"/>
                <a:gd name="T48" fmla="*/ 274 w 551"/>
                <a:gd name="T49" fmla="*/ 45 h 483"/>
                <a:gd name="T50" fmla="*/ 274 w 551"/>
                <a:gd name="T51" fmla="*/ 45 h 483"/>
                <a:gd name="T52" fmla="*/ 273 w 551"/>
                <a:gd name="T53" fmla="*/ 45 h 483"/>
                <a:gd name="T54" fmla="*/ 273 w 551"/>
                <a:gd name="T55" fmla="*/ 45 h 483"/>
                <a:gd name="T56" fmla="*/ 273 w 551"/>
                <a:gd name="T57" fmla="*/ 45 h 483"/>
                <a:gd name="T58" fmla="*/ 273 w 551"/>
                <a:gd name="T59" fmla="*/ 45 h 483"/>
                <a:gd name="T60" fmla="*/ 273 w 551"/>
                <a:gd name="T61" fmla="*/ 45 h 483"/>
                <a:gd name="T62" fmla="*/ 273 w 551"/>
                <a:gd name="T63" fmla="*/ 45 h 483"/>
                <a:gd name="T64" fmla="*/ 273 w 551"/>
                <a:gd name="T65" fmla="*/ 45 h 483"/>
                <a:gd name="T66" fmla="*/ 273 w 551"/>
                <a:gd name="T67" fmla="*/ 45 h 483"/>
                <a:gd name="T68" fmla="*/ 273 w 551"/>
                <a:gd name="T69" fmla="*/ 45 h 483"/>
                <a:gd name="T70" fmla="*/ 273 w 551"/>
                <a:gd name="T71" fmla="*/ 45 h 483"/>
                <a:gd name="T72" fmla="*/ 273 w 551"/>
                <a:gd name="T73" fmla="*/ 45 h 483"/>
                <a:gd name="T74" fmla="*/ 273 w 551"/>
                <a:gd name="T75" fmla="*/ 45 h 483"/>
                <a:gd name="T76" fmla="*/ 162 w 551"/>
                <a:gd name="T77" fmla="*/ 0 h 483"/>
                <a:gd name="T78" fmla="*/ 70 w 551"/>
                <a:gd name="T79" fmla="*/ 29 h 483"/>
                <a:gd name="T80" fmla="*/ 70 w 551"/>
                <a:gd name="T81" fmla="*/ 29 h 483"/>
                <a:gd name="T82" fmla="*/ 70 w 551"/>
                <a:gd name="T83" fmla="*/ 29 h 483"/>
                <a:gd name="T84" fmla="*/ 70 w 551"/>
                <a:gd name="T85" fmla="*/ 29 h 483"/>
                <a:gd name="T86" fmla="*/ 69 w 551"/>
                <a:gd name="T87" fmla="*/ 30 h 483"/>
                <a:gd name="T88" fmla="*/ 68 w 551"/>
                <a:gd name="T89" fmla="*/ 31 h 483"/>
                <a:gd name="T90" fmla="*/ 66 w 551"/>
                <a:gd name="T91" fmla="*/ 32 h 483"/>
                <a:gd name="T92" fmla="*/ 63 w 551"/>
                <a:gd name="T93" fmla="*/ 34 h 483"/>
                <a:gd name="T94" fmla="*/ 54 w 551"/>
                <a:gd name="T95" fmla="*/ 42 h 483"/>
                <a:gd name="T96" fmla="*/ 21 w 551"/>
                <a:gd name="T97" fmla="*/ 83 h 483"/>
                <a:gd name="T98" fmla="*/ 2 w 551"/>
                <a:gd name="T99" fmla="*/ 140 h 483"/>
                <a:gd name="T100" fmla="*/ 22 w 551"/>
                <a:gd name="T101" fmla="*/ 279 h 483"/>
                <a:gd name="T102" fmla="*/ 270 w 551"/>
                <a:gd name="T103" fmla="*/ 483 h 483"/>
                <a:gd name="T104" fmla="*/ 366 w 551"/>
                <a:gd name="T105" fmla="*/ 452 h 483"/>
                <a:gd name="T106" fmla="*/ 461 w 551"/>
                <a:gd name="T107" fmla="*/ 372 h 483"/>
                <a:gd name="T108" fmla="*/ 550 w 551"/>
                <a:gd name="T109" fmla="*/ 153 h 483"/>
                <a:gd name="T110" fmla="*/ 389 w 551"/>
                <a:gd name="T111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51" h="483">
                  <a:moveTo>
                    <a:pt x="389" y="0"/>
                  </a:moveTo>
                  <a:cubicBezTo>
                    <a:pt x="358" y="0"/>
                    <a:pt x="329" y="9"/>
                    <a:pt x="304" y="25"/>
                  </a:cubicBezTo>
                  <a:cubicBezTo>
                    <a:pt x="304" y="25"/>
                    <a:pt x="303" y="25"/>
                    <a:pt x="303" y="25"/>
                  </a:cubicBezTo>
                  <a:cubicBezTo>
                    <a:pt x="293" y="32"/>
                    <a:pt x="284" y="39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43" y="16"/>
                    <a:pt x="204" y="0"/>
                    <a:pt x="162" y="0"/>
                  </a:cubicBezTo>
                  <a:cubicBezTo>
                    <a:pt x="128" y="0"/>
                    <a:pt x="96" y="11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69" y="29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8" y="30"/>
                    <a:pt x="68" y="30"/>
                    <a:pt x="68" y="31"/>
                  </a:cubicBezTo>
                  <a:cubicBezTo>
                    <a:pt x="68" y="31"/>
                    <a:pt x="67" y="31"/>
                    <a:pt x="67" y="31"/>
                  </a:cubicBezTo>
                  <a:cubicBezTo>
                    <a:pt x="67" y="31"/>
                    <a:pt x="67" y="32"/>
                    <a:pt x="66" y="32"/>
                  </a:cubicBezTo>
                  <a:cubicBezTo>
                    <a:pt x="66" y="32"/>
                    <a:pt x="65" y="33"/>
                    <a:pt x="65" y="33"/>
                  </a:cubicBezTo>
                  <a:cubicBezTo>
                    <a:pt x="64" y="33"/>
                    <a:pt x="63" y="34"/>
                    <a:pt x="63" y="34"/>
                  </a:cubicBezTo>
                  <a:cubicBezTo>
                    <a:pt x="62" y="35"/>
                    <a:pt x="60" y="36"/>
                    <a:pt x="59" y="37"/>
                  </a:cubicBezTo>
                  <a:cubicBezTo>
                    <a:pt x="57" y="39"/>
                    <a:pt x="56" y="40"/>
                    <a:pt x="54" y="42"/>
                  </a:cubicBezTo>
                  <a:cubicBezTo>
                    <a:pt x="50" y="46"/>
                    <a:pt x="46" y="50"/>
                    <a:pt x="42" y="54"/>
                  </a:cubicBezTo>
                  <a:cubicBezTo>
                    <a:pt x="34" y="63"/>
                    <a:pt x="27" y="73"/>
                    <a:pt x="21" y="83"/>
                  </a:cubicBezTo>
                  <a:cubicBezTo>
                    <a:pt x="16" y="93"/>
                    <a:pt x="11" y="103"/>
                    <a:pt x="8" y="115"/>
                  </a:cubicBezTo>
                  <a:cubicBezTo>
                    <a:pt x="5" y="123"/>
                    <a:pt x="3" y="131"/>
                    <a:pt x="2" y="140"/>
                  </a:cubicBezTo>
                  <a:cubicBezTo>
                    <a:pt x="1" y="147"/>
                    <a:pt x="1" y="154"/>
                    <a:pt x="1" y="161"/>
                  </a:cubicBezTo>
                  <a:cubicBezTo>
                    <a:pt x="0" y="168"/>
                    <a:pt x="0" y="218"/>
                    <a:pt x="22" y="279"/>
                  </a:cubicBezTo>
                  <a:cubicBezTo>
                    <a:pt x="45" y="338"/>
                    <a:pt x="94" y="419"/>
                    <a:pt x="204" y="469"/>
                  </a:cubicBezTo>
                  <a:cubicBezTo>
                    <a:pt x="225" y="478"/>
                    <a:pt x="247" y="483"/>
                    <a:pt x="270" y="483"/>
                  </a:cubicBezTo>
                  <a:cubicBezTo>
                    <a:pt x="297" y="483"/>
                    <a:pt x="323" y="476"/>
                    <a:pt x="347" y="463"/>
                  </a:cubicBezTo>
                  <a:cubicBezTo>
                    <a:pt x="353" y="459"/>
                    <a:pt x="360" y="455"/>
                    <a:pt x="366" y="452"/>
                  </a:cubicBezTo>
                  <a:cubicBezTo>
                    <a:pt x="366" y="451"/>
                    <a:pt x="367" y="451"/>
                    <a:pt x="367" y="451"/>
                  </a:cubicBezTo>
                  <a:cubicBezTo>
                    <a:pt x="403" y="428"/>
                    <a:pt x="434" y="402"/>
                    <a:pt x="461" y="372"/>
                  </a:cubicBezTo>
                  <a:cubicBezTo>
                    <a:pt x="505" y="323"/>
                    <a:pt x="533" y="266"/>
                    <a:pt x="545" y="203"/>
                  </a:cubicBezTo>
                  <a:cubicBezTo>
                    <a:pt x="550" y="187"/>
                    <a:pt x="551" y="170"/>
                    <a:pt x="550" y="153"/>
                  </a:cubicBezTo>
                  <a:cubicBezTo>
                    <a:pt x="548" y="112"/>
                    <a:pt x="530" y="73"/>
                    <a:pt x="500" y="45"/>
                  </a:cubicBezTo>
                  <a:cubicBezTo>
                    <a:pt x="470" y="16"/>
                    <a:pt x="431" y="0"/>
                    <a:pt x="389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0" name="Freeform 167">
              <a:extLst>
                <a:ext uri="{FF2B5EF4-FFF2-40B4-BE49-F238E27FC236}">
                  <a16:creationId xmlns:a16="http://schemas.microsoft.com/office/drawing/2014/main" id="{62F242EC-3F78-4701-8248-89E676D2D0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1" y="1562"/>
              <a:ext cx="329" cy="416"/>
            </a:xfrm>
            <a:custGeom>
              <a:avLst/>
              <a:gdLst>
                <a:gd name="T0" fmla="*/ 304 w 365"/>
                <a:gd name="T1" fmla="*/ 3 h 462"/>
                <a:gd name="T2" fmla="*/ 295 w 365"/>
                <a:gd name="T3" fmla="*/ 10 h 462"/>
                <a:gd name="T4" fmla="*/ 295 w 365"/>
                <a:gd name="T5" fmla="*/ 10 h 462"/>
                <a:gd name="T6" fmla="*/ 304 w 365"/>
                <a:gd name="T7" fmla="*/ 3 h 462"/>
                <a:gd name="T8" fmla="*/ 304 w 365"/>
                <a:gd name="T9" fmla="*/ 3 h 462"/>
                <a:gd name="T10" fmla="*/ 83 w 365"/>
                <a:gd name="T11" fmla="*/ 0 h 462"/>
                <a:gd name="T12" fmla="*/ 1 w 365"/>
                <a:gd name="T13" fmla="*/ 140 h 462"/>
                <a:gd name="T14" fmla="*/ 23 w 365"/>
                <a:gd name="T15" fmla="*/ 258 h 462"/>
                <a:gd name="T16" fmla="*/ 204 w 365"/>
                <a:gd name="T17" fmla="*/ 448 h 462"/>
                <a:gd name="T18" fmla="*/ 270 w 365"/>
                <a:gd name="T19" fmla="*/ 462 h 462"/>
                <a:gd name="T20" fmla="*/ 347 w 365"/>
                <a:gd name="T21" fmla="*/ 442 h 462"/>
                <a:gd name="T22" fmla="*/ 365 w 365"/>
                <a:gd name="T23" fmla="*/ 431 h 462"/>
                <a:gd name="T24" fmla="*/ 363 w 365"/>
                <a:gd name="T25" fmla="*/ 432 h 462"/>
                <a:gd name="T26" fmla="*/ 347 w 365"/>
                <a:gd name="T27" fmla="*/ 441 h 462"/>
                <a:gd name="T28" fmla="*/ 270 w 365"/>
                <a:gd name="T29" fmla="*/ 461 h 462"/>
                <a:gd name="T30" fmla="*/ 205 w 365"/>
                <a:gd name="T31" fmla="*/ 447 h 462"/>
                <a:gd name="T32" fmla="*/ 23 w 365"/>
                <a:gd name="T33" fmla="*/ 257 h 462"/>
                <a:gd name="T34" fmla="*/ 1 w 365"/>
                <a:gd name="T35" fmla="*/ 140 h 462"/>
                <a:gd name="T36" fmla="*/ 78 w 365"/>
                <a:gd name="T37" fmla="*/ 3 h 462"/>
                <a:gd name="T38" fmla="*/ 79 w 365"/>
                <a:gd name="T39" fmla="*/ 2 h 462"/>
                <a:gd name="T40" fmla="*/ 79 w 365"/>
                <a:gd name="T41" fmla="*/ 2 h 462"/>
                <a:gd name="T42" fmla="*/ 80 w 365"/>
                <a:gd name="T43" fmla="*/ 2 h 462"/>
                <a:gd name="T44" fmla="*/ 81 w 365"/>
                <a:gd name="T45" fmla="*/ 1 h 462"/>
                <a:gd name="T46" fmla="*/ 81 w 365"/>
                <a:gd name="T47" fmla="*/ 1 h 462"/>
                <a:gd name="T48" fmla="*/ 82 w 365"/>
                <a:gd name="T49" fmla="*/ 0 h 462"/>
                <a:gd name="T50" fmla="*/ 83 w 365"/>
                <a:gd name="T51" fmla="*/ 0 h 462"/>
                <a:gd name="T52" fmla="*/ 83 w 365"/>
                <a:gd name="T5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5" h="462">
                  <a:moveTo>
                    <a:pt x="304" y="3"/>
                  </a:moveTo>
                  <a:cubicBezTo>
                    <a:pt x="301" y="5"/>
                    <a:pt x="298" y="7"/>
                    <a:pt x="295" y="10"/>
                  </a:cubicBezTo>
                  <a:cubicBezTo>
                    <a:pt x="295" y="10"/>
                    <a:pt x="295" y="10"/>
                    <a:pt x="295" y="10"/>
                  </a:cubicBezTo>
                  <a:cubicBezTo>
                    <a:pt x="298" y="7"/>
                    <a:pt x="301" y="5"/>
                    <a:pt x="304" y="3"/>
                  </a:cubicBezTo>
                  <a:cubicBezTo>
                    <a:pt x="304" y="3"/>
                    <a:pt x="304" y="3"/>
                    <a:pt x="304" y="3"/>
                  </a:cubicBezTo>
                  <a:moveTo>
                    <a:pt x="83" y="0"/>
                  </a:moveTo>
                  <a:cubicBezTo>
                    <a:pt x="34" y="27"/>
                    <a:pt x="1" y="80"/>
                    <a:pt x="1" y="140"/>
                  </a:cubicBezTo>
                  <a:cubicBezTo>
                    <a:pt x="1" y="146"/>
                    <a:pt x="0" y="197"/>
                    <a:pt x="23" y="258"/>
                  </a:cubicBezTo>
                  <a:cubicBezTo>
                    <a:pt x="45" y="317"/>
                    <a:pt x="94" y="398"/>
                    <a:pt x="204" y="448"/>
                  </a:cubicBezTo>
                  <a:cubicBezTo>
                    <a:pt x="225" y="457"/>
                    <a:pt x="247" y="462"/>
                    <a:pt x="270" y="462"/>
                  </a:cubicBezTo>
                  <a:cubicBezTo>
                    <a:pt x="297" y="462"/>
                    <a:pt x="323" y="455"/>
                    <a:pt x="347" y="442"/>
                  </a:cubicBezTo>
                  <a:cubicBezTo>
                    <a:pt x="353" y="438"/>
                    <a:pt x="359" y="434"/>
                    <a:pt x="365" y="431"/>
                  </a:cubicBezTo>
                  <a:cubicBezTo>
                    <a:pt x="365" y="431"/>
                    <a:pt x="364" y="432"/>
                    <a:pt x="363" y="432"/>
                  </a:cubicBezTo>
                  <a:cubicBezTo>
                    <a:pt x="358" y="435"/>
                    <a:pt x="353" y="438"/>
                    <a:pt x="347" y="441"/>
                  </a:cubicBezTo>
                  <a:cubicBezTo>
                    <a:pt x="324" y="455"/>
                    <a:pt x="297" y="461"/>
                    <a:pt x="270" y="461"/>
                  </a:cubicBezTo>
                  <a:cubicBezTo>
                    <a:pt x="247" y="461"/>
                    <a:pt x="225" y="457"/>
                    <a:pt x="205" y="447"/>
                  </a:cubicBezTo>
                  <a:cubicBezTo>
                    <a:pt x="95" y="398"/>
                    <a:pt x="45" y="317"/>
                    <a:pt x="23" y="257"/>
                  </a:cubicBezTo>
                  <a:cubicBezTo>
                    <a:pt x="0" y="197"/>
                    <a:pt x="1" y="146"/>
                    <a:pt x="1" y="140"/>
                  </a:cubicBezTo>
                  <a:cubicBezTo>
                    <a:pt x="2" y="82"/>
                    <a:pt x="32" y="31"/>
                    <a:pt x="78" y="3"/>
                  </a:cubicBezTo>
                  <a:cubicBezTo>
                    <a:pt x="78" y="3"/>
                    <a:pt x="78" y="3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2" y="1"/>
                    <a:pt x="82" y="0"/>
                  </a:cubicBezTo>
                  <a:cubicBezTo>
                    <a:pt x="82" y="0"/>
                    <a:pt x="82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1" name="Freeform 168">
              <a:extLst>
                <a:ext uri="{FF2B5EF4-FFF2-40B4-BE49-F238E27FC236}">
                  <a16:creationId xmlns:a16="http://schemas.microsoft.com/office/drawing/2014/main" id="{30467DDD-C293-4DD1-ACBB-2BAF67FB2D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1" y="1565"/>
              <a:ext cx="327" cy="412"/>
            </a:xfrm>
            <a:custGeom>
              <a:avLst/>
              <a:gdLst>
                <a:gd name="T0" fmla="*/ 304 w 363"/>
                <a:gd name="T1" fmla="*/ 0 h 458"/>
                <a:gd name="T2" fmla="*/ 295 w 363"/>
                <a:gd name="T3" fmla="*/ 7 h 458"/>
                <a:gd name="T4" fmla="*/ 295 w 363"/>
                <a:gd name="T5" fmla="*/ 7 h 458"/>
                <a:gd name="T6" fmla="*/ 304 w 363"/>
                <a:gd name="T7" fmla="*/ 0 h 458"/>
                <a:gd name="T8" fmla="*/ 78 w 363"/>
                <a:gd name="T9" fmla="*/ 0 h 458"/>
                <a:gd name="T10" fmla="*/ 1 w 363"/>
                <a:gd name="T11" fmla="*/ 137 h 458"/>
                <a:gd name="T12" fmla="*/ 23 w 363"/>
                <a:gd name="T13" fmla="*/ 254 h 458"/>
                <a:gd name="T14" fmla="*/ 205 w 363"/>
                <a:gd name="T15" fmla="*/ 444 h 458"/>
                <a:gd name="T16" fmla="*/ 270 w 363"/>
                <a:gd name="T17" fmla="*/ 458 h 458"/>
                <a:gd name="T18" fmla="*/ 347 w 363"/>
                <a:gd name="T19" fmla="*/ 438 h 458"/>
                <a:gd name="T20" fmla="*/ 363 w 363"/>
                <a:gd name="T21" fmla="*/ 429 h 458"/>
                <a:gd name="T22" fmla="*/ 348 w 363"/>
                <a:gd name="T23" fmla="*/ 438 h 458"/>
                <a:gd name="T24" fmla="*/ 270 w 363"/>
                <a:gd name="T25" fmla="*/ 458 h 458"/>
                <a:gd name="T26" fmla="*/ 205 w 363"/>
                <a:gd name="T27" fmla="*/ 444 h 458"/>
                <a:gd name="T28" fmla="*/ 23 w 363"/>
                <a:gd name="T29" fmla="*/ 254 h 458"/>
                <a:gd name="T30" fmla="*/ 1 w 363"/>
                <a:gd name="T31" fmla="*/ 136 h 458"/>
                <a:gd name="T32" fmla="*/ 77 w 363"/>
                <a:gd name="T33" fmla="*/ 1 h 458"/>
                <a:gd name="T34" fmla="*/ 78 w 363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3" h="458">
                  <a:moveTo>
                    <a:pt x="304" y="0"/>
                  </a:moveTo>
                  <a:cubicBezTo>
                    <a:pt x="301" y="2"/>
                    <a:pt x="298" y="4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8" y="4"/>
                    <a:pt x="301" y="2"/>
                    <a:pt x="304" y="0"/>
                  </a:cubicBezTo>
                  <a:moveTo>
                    <a:pt x="78" y="0"/>
                  </a:moveTo>
                  <a:cubicBezTo>
                    <a:pt x="32" y="28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2"/>
                    <a:pt x="347" y="438"/>
                  </a:cubicBezTo>
                  <a:cubicBezTo>
                    <a:pt x="353" y="435"/>
                    <a:pt x="358" y="432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2" name="Freeform 169">
              <a:extLst>
                <a:ext uri="{FF2B5EF4-FFF2-40B4-BE49-F238E27FC236}">
                  <a16:creationId xmlns:a16="http://schemas.microsoft.com/office/drawing/2014/main" id="{A8754E0A-1CDB-4BD6-82EA-5F0472EEF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1" y="1565"/>
              <a:ext cx="331" cy="412"/>
            </a:xfrm>
            <a:custGeom>
              <a:avLst/>
              <a:gdLst>
                <a:gd name="T0" fmla="*/ 77 w 368"/>
                <a:gd name="T1" fmla="*/ 1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8 w 368"/>
                <a:gd name="T11" fmla="*/ 438 h 458"/>
                <a:gd name="T12" fmla="*/ 363 w 368"/>
                <a:gd name="T13" fmla="*/ 429 h 458"/>
                <a:gd name="T14" fmla="*/ 365 w 368"/>
                <a:gd name="T15" fmla="*/ 428 h 458"/>
                <a:gd name="T16" fmla="*/ 368 w 368"/>
                <a:gd name="T17" fmla="*/ 426 h 458"/>
                <a:gd name="T18" fmla="*/ 365 w 368"/>
                <a:gd name="T19" fmla="*/ 428 h 458"/>
                <a:gd name="T20" fmla="*/ 348 w 368"/>
                <a:gd name="T21" fmla="*/ 438 h 458"/>
                <a:gd name="T22" fmla="*/ 271 w 368"/>
                <a:gd name="T23" fmla="*/ 458 h 458"/>
                <a:gd name="T24" fmla="*/ 205 w 368"/>
                <a:gd name="T25" fmla="*/ 444 h 458"/>
                <a:gd name="T26" fmla="*/ 24 w 368"/>
                <a:gd name="T27" fmla="*/ 254 h 458"/>
                <a:gd name="T28" fmla="*/ 2 w 368"/>
                <a:gd name="T29" fmla="*/ 136 h 458"/>
                <a:gd name="T30" fmla="*/ 77 w 368"/>
                <a:gd name="T31" fmla="*/ 1 h 458"/>
                <a:gd name="T32" fmla="*/ 305 w 368"/>
                <a:gd name="T33" fmla="*/ 0 h 458"/>
                <a:gd name="T34" fmla="*/ 304 w 368"/>
                <a:gd name="T35" fmla="*/ 0 h 458"/>
                <a:gd name="T36" fmla="*/ 304 w 368"/>
                <a:gd name="T37" fmla="*/ 0 h 458"/>
                <a:gd name="T38" fmla="*/ 295 w 368"/>
                <a:gd name="T39" fmla="*/ 7 h 458"/>
                <a:gd name="T40" fmla="*/ 295 w 368"/>
                <a:gd name="T41" fmla="*/ 7 h 458"/>
                <a:gd name="T42" fmla="*/ 305 w 368"/>
                <a:gd name="T43" fmla="*/ 0 h 458"/>
                <a:gd name="T44" fmla="*/ 305 w 368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8">
                  <a:moveTo>
                    <a:pt x="77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3" y="435"/>
                    <a:pt x="358" y="432"/>
                    <a:pt x="363" y="429"/>
                  </a:cubicBezTo>
                  <a:cubicBezTo>
                    <a:pt x="364" y="429"/>
                    <a:pt x="365" y="428"/>
                    <a:pt x="365" y="428"/>
                  </a:cubicBezTo>
                  <a:cubicBezTo>
                    <a:pt x="366" y="427"/>
                    <a:pt x="367" y="426"/>
                    <a:pt x="368" y="426"/>
                  </a:cubicBezTo>
                  <a:cubicBezTo>
                    <a:pt x="367" y="426"/>
                    <a:pt x="366" y="427"/>
                    <a:pt x="365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5" y="0"/>
                    <a:pt x="305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1" y="2"/>
                    <a:pt x="298" y="4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8" y="4"/>
                    <a:pt x="301" y="2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3" name="Freeform 170">
              <a:extLst>
                <a:ext uri="{FF2B5EF4-FFF2-40B4-BE49-F238E27FC236}">
                  <a16:creationId xmlns:a16="http://schemas.microsoft.com/office/drawing/2014/main" id="{DC0136E7-AA07-42B7-BBF4-FCDB008126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2" y="1564"/>
              <a:ext cx="328" cy="413"/>
            </a:xfrm>
            <a:custGeom>
              <a:avLst/>
              <a:gdLst>
                <a:gd name="T0" fmla="*/ 304 w 364"/>
                <a:gd name="T1" fmla="*/ 1 h 459"/>
                <a:gd name="T2" fmla="*/ 294 w 364"/>
                <a:gd name="T3" fmla="*/ 8 h 459"/>
                <a:gd name="T4" fmla="*/ 294 w 364"/>
                <a:gd name="T5" fmla="*/ 8 h 459"/>
                <a:gd name="T6" fmla="*/ 304 w 364"/>
                <a:gd name="T7" fmla="*/ 1 h 459"/>
                <a:gd name="T8" fmla="*/ 78 w 364"/>
                <a:gd name="T9" fmla="*/ 0 h 459"/>
                <a:gd name="T10" fmla="*/ 77 w 364"/>
                <a:gd name="T11" fmla="*/ 1 h 459"/>
                <a:gd name="T12" fmla="*/ 76 w 364"/>
                <a:gd name="T13" fmla="*/ 2 h 459"/>
                <a:gd name="T14" fmla="*/ 1 w 364"/>
                <a:gd name="T15" fmla="*/ 137 h 459"/>
                <a:gd name="T16" fmla="*/ 23 w 364"/>
                <a:gd name="T17" fmla="*/ 255 h 459"/>
                <a:gd name="T18" fmla="*/ 204 w 364"/>
                <a:gd name="T19" fmla="*/ 445 h 459"/>
                <a:gd name="T20" fmla="*/ 270 w 364"/>
                <a:gd name="T21" fmla="*/ 459 h 459"/>
                <a:gd name="T22" fmla="*/ 347 w 364"/>
                <a:gd name="T23" fmla="*/ 439 h 459"/>
                <a:gd name="T24" fmla="*/ 364 w 364"/>
                <a:gd name="T25" fmla="*/ 429 h 459"/>
                <a:gd name="T26" fmla="*/ 347 w 364"/>
                <a:gd name="T27" fmla="*/ 439 h 459"/>
                <a:gd name="T28" fmla="*/ 270 w 364"/>
                <a:gd name="T29" fmla="*/ 459 h 459"/>
                <a:gd name="T30" fmla="*/ 205 w 364"/>
                <a:gd name="T31" fmla="*/ 445 h 459"/>
                <a:gd name="T32" fmla="*/ 23 w 364"/>
                <a:gd name="T33" fmla="*/ 255 h 459"/>
                <a:gd name="T34" fmla="*/ 1 w 364"/>
                <a:gd name="T35" fmla="*/ 137 h 459"/>
                <a:gd name="T36" fmla="*/ 77 w 364"/>
                <a:gd name="T37" fmla="*/ 1 h 459"/>
                <a:gd name="T38" fmla="*/ 78 w 364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4" h="459">
                  <a:moveTo>
                    <a:pt x="304" y="1"/>
                  </a:moveTo>
                  <a:cubicBezTo>
                    <a:pt x="300" y="3"/>
                    <a:pt x="297" y="5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0" y="3"/>
                    <a:pt x="304" y="1"/>
                  </a:cubicBezTo>
                  <a:moveTo>
                    <a:pt x="78" y="0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6" y="1"/>
                    <a:pt x="76" y="1"/>
                    <a:pt x="76" y="2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6"/>
                    <a:pt x="359" y="432"/>
                    <a:pt x="364" y="429"/>
                  </a:cubicBezTo>
                  <a:cubicBezTo>
                    <a:pt x="359" y="432"/>
                    <a:pt x="353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cubicBezTo>
                    <a:pt x="77" y="1"/>
                    <a:pt x="77" y="1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4" name="Freeform 171">
              <a:extLst>
                <a:ext uri="{FF2B5EF4-FFF2-40B4-BE49-F238E27FC236}">
                  <a16:creationId xmlns:a16="http://schemas.microsoft.com/office/drawing/2014/main" id="{5099E4D7-B343-47C6-8B81-74EA20F7FF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2" y="1564"/>
              <a:ext cx="331" cy="413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4 w 368"/>
                <a:gd name="T13" fmla="*/ 429 h 459"/>
                <a:gd name="T14" fmla="*/ 367 w 368"/>
                <a:gd name="T15" fmla="*/ 427 h 459"/>
                <a:gd name="T16" fmla="*/ 368 w 368"/>
                <a:gd name="T17" fmla="*/ 426 h 459"/>
                <a:gd name="T18" fmla="*/ 366 w 368"/>
                <a:gd name="T19" fmla="*/ 427 h 459"/>
                <a:gd name="T20" fmla="*/ 366 w 368"/>
                <a:gd name="T21" fmla="*/ 428 h 459"/>
                <a:gd name="T22" fmla="*/ 348 w 368"/>
                <a:gd name="T23" fmla="*/ 439 h 459"/>
                <a:gd name="T24" fmla="*/ 270 w 368"/>
                <a:gd name="T25" fmla="*/ 459 h 459"/>
                <a:gd name="T26" fmla="*/ 270 w 368"/>
                <a:gd name="T27" fmla="*/ 459 h 459"/>
                <a:gd name="T28" fmla="*/ 205 w 368"/>
                <a:gd name="T29" fmla="*/ 445 h 459"/>
                <a:gd name="T30" fmla="*/ 23 w 368"/>
                <a:gd name="T31" fmla="*/ 255 h 459"/>
                <a:gd name="T32" fmla="*/ 1 w 368"/>
                <a:gd name="T33" fmla="*/ 137 h 459"/>
                <a:gd name="T34" fmla="*/ 77 w 368"/>
                <a:gd name="T35" fmla="*/ 1 h 459"/>
                <a:gd name="T36" fmla="*/ 305 w 368"/>
                <a:gd name="T37" fmla="*/ 0 h 459"/>
                <a:gd name="T38" fmla="*/ 304 w 368"/>
                <a:gd name="T39" fmla="*/ 1 h 459"/>
                <a:gd name="T40" fmla="*/ 304 w 368"/>
                <a:gd name="T41" fmla="*/ 1 h 459"/>
                <a:gd name="T42" fmla="*/ 294 w 368"/>
                <a:gd name="T43" fmla="*/ 8 h 459"/>
                <a:gd name="T44" fmla="*/ 294 w 368"/>
                <a:gd name="T45" fmla="*/ 8 h 459"/>
                <a:gd name="T46" fmla="*/ 304 w 368"/>
                <a:gd name="T47" fmla="*/ 1 h 459"/>
                <a:gd name="T48" fmla="*/ 305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59" y="432"/>
                    <a:pt x="364" y="429"/>
                  </a:cubicBezTo>
                  <a:cubicBezTo>
                    <a:pt x="365" y="428"/>
                    <a:pt x="366" y="427"/>
                    <a:pt x="367" y="427"/>
                  </a:cubicBezTo>
                  <a:cubicBezTo>
                    <a:pt x="368" y="427"/>
                    <a:pt x="368" y="427"/>
                    <a:pt x="368" y="426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6" y="428"/>
                    <a:pt x="366" y="428"/>
                    <a:pt x="366" y="428"/>
                  </a:cubicBezTo>
                  <a:cubicBezTo>
                    <a:pt x="360" y="431"/>
                    <a:pt x="354" y="435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0" y="3"/>
                    <a:pt x="297" y="5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1" y="3"/>
                    <a:pt x="304" y="1"/>
                  </a:cubicBezTo>
                  <a:cubicBezTo>
                    <a:pt x="305" y="1"/>
                    <a:pt x="305" y="0"/>
                    <a:pt x="305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5" name="Freeform 172">
              <a:extLst>
                <a:ext uri="{FF2B5EF4-FFF2-40B4-BE49-F238E27FC236}">
                  <a16:creationId xmlns:a16="http://schemas.microsoft.com/office/drawing/2014/main" id="{D282F427-D5AD-4AD7-A451-1B6C188453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2" y="1564"/>
              <a:ext cx="329" cy="413"/>
            </a:xfrm>
            <a:custGeom>
              <a:avLst/>
              <a:gdLst>
                <a:gd name="T0" fmla="*/ 304 w 366"/>
                <a:gd name="T1" fmla="*/ 1 h 459"/>
                <a:gd name="T2" fmla="*/ 294 w 366"/>
                <a:gd name="T3" fmla="*/ 8 h 459"/>
                <a:gd name="T4" fmla="*/ 294 w 366"/>
                <a:gd name="T5" fmla="*/ 8 h 459"/>
                <a:gd name="T6" fmla="*/ 304 w 366"/>
                <a:gd name="T7" fmla="*/ 1 h 459"/>
                <a:gd name="T8" fmla="*/ 304 w 366"/>
                <a:gd name="T9" fmla="*/ 1 h 459"/>
                <a:gd name="T10" fmla="*/ 78 w 366"/>
                <a:gd name="T11" fmla="*/ 0 h 459"/>
                <a:gd name="T12" fmla="*/ 78 w 366"/>
                <a:gd name="T13" fmla="*/ 0 h 459"/>
                <a:gd name="T14" fmla="*/ 77 w 366"/>
                <a:gd name="T15" fmla="*/ 1 h 459"/>
                <a:gd name="T16" fmla="*/ 1 w 366"/>
                <a:gd name="T17" fmla="*/ 137 h 459"/>
                <a:gd name="T18" fmla="*/ 23 w 366"/>
                <a:gd name="T19" fmla="*/ 255 h 459"/>
                <a:gd name="T20" fmla="*/ 205 w 366"/>
                <a:gd name="T21" fmla="*/ 445 h 459"/>
                <a:gd name="T22" fmla="*/ 270 w 366"/>
                <a:gd name="T23" fmla="*/ 459 h 459"/>
                <a:gd name="T24" fmla="*/ 270 w 366"/>
                <a:gd name="T25" fmla="*/ 459 h 459"/>
                <a:gd name="T26" fmla="*/ 348 w 366"/>
                <a:gd name="T27" fmla="*/ 439 h 459"/>
                <a:gd name="T28" fmla="*/ 366 w 366"/>
                <a:gd name="T29" fmla="*/ 428 h 459"/>
                <a:gd name="T30" fmla="*/ 348 w 366"/>
                <a:gd name="T31" fmla="*/ 438 h 459"/>
                <a:gd name="T32" fmla="*/ 271 w 366"/>
                <a:gd name="T33" fmla="*/ 459 h 459"/>
                <a:gd name="T34" fmla="*/ 271 w 366"/>
                <a:gd name="T35" fmla="*/ 459 h 459"/>
                <a:gd name="T36" fmla="*/ 205 w 366"/>
                <a:gd name="T37" fmla="*/ 444 h 459"/>
                <a:gd name="T38" fmla="*/ 23 w 366"/>
                <a:gd name="T39" fmla="*/ 255 h 459"/>
                <a:gd name="T40" fmla="*/ 2 w 366"/>
                <a:gd name="T41" fmla="*/ 137 h 459"/>
                <a:gd name="T42" fmla="*/ 78 w 366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" h="459">
                  <a:moveTo>
                    <a:pt x="304" y="1"/>
                  </a:moveTo>
                  <a:cubicBezTo>
                    <a:pt x="301" y="3"/>
                    <a:pt x="297" y="5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0" y="3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5"/>
                    <a:pt x="360" y="431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79"/>
                    <a:pt x="33" y="29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6" name="Freeform 173">
              <a:extLst>
                <a:ext uri="{FF2B5EF4-FFF2-40B4-BE49-F238E27FC236}">
                  <a16:creationId xmlns:a16="http://schemas.microsoft.com/office/drawing/2014/main" id="{AA67D1CB-A80B-448D-BF66-7AA7F634C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3" y="1564"/>
              <a:ext cx="328" cy="413"/>
            </a:xfrm>
            <a:custGeom>
              <a:avLst/>
              <a:gdLst>
                <a:gd name="T0" fmla="*/ 303 w 365"/>
                <a:gd name="T1" fmla="*/ 1 h 459"/>
                <a:gd name="T2" fmla="*/ 293 w 365"/>
                <a:gd name="T3" fmla="*/ 8 h 459"/>
                <a:gd name="T4" fmla="*/ 293 w 365"/>
                <a:gd name="T5" fmla="*/ 8 h 459"/>
                <a:gd name="T6" fmla="*/ 303 w 365"/>
                <a:gd name="T7" fmla="*/ 1 h 459"/>
                <a:gd name="T8" fmla="*/ 78 w 365"/>
                <a:gd name="T9" fmla="*/ 0 h 459"/>
                <a:gd name="T10" fmla="*/ 77 w 365"/>
                <a:gd name="T11" fmla="*/ 0 h 459"/>
                <a:gd name="T12" fmla="*/ 1 w 365"/>
                <a:gd name="T13" fmla="*/ 137 h 459"/>
                <a:gd name="T14" fmla="*/ 22 w 365"/>
                <a:gd name="T15" fmla="*/ 255 h 459"/>
                <a:gd name="T16" fmla="*/ 204 w 365"/>
                <a:gd name="T17" fmla="*/ 444 h 459"/>
                <a:gd name="T18" fmla="*/ 270 w 365"/>
                <a:gd name="T19" fmla="*/ 459 h 459"/>
                <a:gd name="T20" fmla="*/ 270 w 365"/>
                <a:gd name="T21" fmla="*/ 459 h 459"/>
                <a:gd name="T22" fmla="*/ 347 w 365"/>
                <a:gd name="T23" fmla="*/ 438 h 459"/>
                <a:gd name="T24" fmla="*/ 365 w 365"/>
                <a:gd name="T25" fmla="*/ 428 h 459"/>
                <a:gd name="T26" fmla="*/ 365 w 365"/>
                <a:gd name="T27" fmla="*/ 427 h 459"/>
                <a:gd name="T28" fmla="*/ 347 w 365"/>
                <a:gd name="T29" fmla="*/ 438 h 459"/>
                <a:gd name="T30" fmla="*/ 270 w 365"/>
                <a:gd name="T31" fmla="*/ 458 h 459"/>
                <a:gd name="T32" fmla="*/ 205 w 365"/>
                <a:gd name="T33" fmla="*/ 444 h 459"/>
                <a:gd name="T34" fmla="*/ 23 w 365"/>
                <a:gd name="T35" fmla="*/ 254 h 459"/>
                <a:gd name="T36" fmla="*/ 1 w 365"/>
                <a:gd name="T37" fmla="*/ 136 h 459"/>
                <a:gd name="T38" fmla="*/ 77 w 365"/>
                <a:gd name="T39" fmla="*/ 0 h 459"/>
                <a:gd name="T40" fmla="*/ 77 w 365"/>
                <a:gd name="T41" fmla="*/ 0 h 459"/>
                <a:gd name="T42" fmla="*/ 78 w 365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5" h="459">
                  <a:moveTo>
                    <a:pt x="303" y="1"/>
                  </a:moveTo>
                  <a:cubicBezTo>
                    <a:pt x="299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6" y="5"/>
                    <a:pt x="299" y="3"/>
                    <a:pt x="303" y="1"/>
                  </a:cubicBezTo>
                  <a:moveTo>
                    <a:pt x="7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3" y="452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5" y="428"/>
                    <a:pt x="365" y="428"/>
                    <a:pt x="365" y="427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7" name="Freeform 174">
              <a:extLst>
                <a:ext uri="{FF2B5EF4-FFF2-40B4-BE49-F238E27FC236}">
                  <a16:creationId xmlns:a16="http://schemas.microsoft.com/office/drawing/2014/main" id="{724D3AF3-A073-4A46-A874-606B09E7B3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3" y="1564"/>
              <a:ext cx="332" cy="412"/>
            </a:xfrm>
            <a:custGeom>
              <a:avLst/>
              <a:gdLst>
                <a:gd name="T0" fmla="*/ 77 w 369"/>
                <a:gd name="T1" fmla="*/ 0 h 458"/>
                <a:gd name="T2" fmla="*/ 1 w 369"/>
                <a:gd name="T3" fmla="*/ 136 h 458"/>
                <a:gd name="T4" fmla="*/ 23 w 369"/>
                <a:gd name="T5" fmla="*/ 254 h 458"/>
                <a:gd name="T6" fmla="*/ 205 w 369"/>
                <a:gd name="T7" fmla="*/ 444 h 458"/>
                <a:gd name="T8" fmla="*/ 270 w 369"/>
                <a:gd name="T9" fmla="*/ 458 h 458"/>
                <a:gd name="T10" fmla="*/ 347 w 369"/>
                <a:gd name="T11" fmla="*/ 438 h 458"/>
                <a:gd name="T12" fmla="*/ 365 w 369"/>
                <a:gd name="T13" fmla="*/ 427 h 458"/>
                <a:gd name="T14" fmla="*/ 367 w 369"/>
                <a:gd name="T15" fmla="*/ 426 h 458"/>
                <a:gd name="T16" fmla="*/ 369 w 369"/>
                <a:gd name="T17" fmla="*/ 425 h 458"/>
                <a:gd name="T18" fmla="*/ 369 w 369"/>
                <a:gd name="T19" fmla="*/ 425 h 458"/>
                <a:gd name="T20" fmla="*/ 366 w 369"/>
                <a:gd name="T21" fmla="*/ 427 h 458"/>
                <a:gd name="T22" fmla="*/ 347 w 369"/>
                <a:gd name="T23" fmla="*/ 438 h 458"/>
                <a:gd name="T24" fmla="*/ 270 w 369"/>
                <a:gd name="T25" fmla="*/ 458 h 458"/>
                <a:gd name="T26" fmla="*/ 205 w 369"/>
                <a:gd name="T27" fmla="*/ 444 h 458"/>
                <a:gd name="T28" fmla="*/ 23 w 369"/>
                <a:gd name="T29" fmla="*/ 254 h 458"/>
                <a:gd name="T30" fmla="*/ 1 w 369"/>
                <a:gd name="T31" fmla="*/ 136 h 458"/>
                <a:gd name="T32" fmla="*/ 77 w 369"/>
                <a:gd name="T33" fmla="*/ 0 h 458"/>
                <a:gd name="T34" fmla="*/ 304 w 369"/>
                <a:gd name="T35" fmla="*/ 0 h 458"/>
                <a:gd name="T36" fmla="*/ 304 w 369"/>
                <a:gd name="T37" fmla="*/ 0 h 458"/>
                <a:gd name="T38" fmla="*/ 303 w 369"/>
                <a:gd name="T39" fmla="*/ 1 h 458"/>
                <a:gd name="T40" fmla="*/ 303 w 369"/>
                <a:gd name="T41" fmla="*/ 1 h 458"/>
                <a:gd name="T42" fmla="*/ 293 w 369"/>
                <a:gd name="T43" fmla="*/ 8 h 458"/>
                <a:gd name="T44" fmla="*/ 293 w 369"/>
                <a:gd name="T45" fmla="*/ 8 h 458"/>
                <a:gd name="T46" fmla="*/ 303 w 369"/>
                <a:gd name="T47" fmla="*/ 1 h 458"/>
                <a:gd name="T48" fmla="*/ 304 w 369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7" y="426"/>
                  </a:cubicBezTo>
                  <a:cubicBezTo>
                    <a:pt x="368" y="426"/>
                    <a:pt x="368" y="426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8" y="426"/>
                    <a:pt x="367" y="427"/>
                    <a:pt x="366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9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6" y="5"/>
                    <a:pt x="300" y="3"/>
                    <a:pt x="303" y="1"/>
                  </a:cubicBezTo>
                  <a:cubicBezTo>
                    <a:pt x="303" y="1"/>
                    <a:pt x="304" y="0"/>
                    <a:pt x="30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8" name="Freeform 175">
              <a:extLst>
                <a:ext uri="{FF2B5EF4-FFF2-40B4-BE49-F238E27FC236}">
                  <a16:creationId xmlns:a16="http://schemas.microsoft.com/office/drawing/2014/main" id="{3091CA46-6567-4F05-92C3-4442F6DAB3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3" y="1564"/>
              <a:ext cx="329" cy="412"/>
            </a:xfrm>
            <a:custGeom>
              <a:avLst/>
              <a:gdLst>
                <a:gd name="T0" fmla="*/ 303 w 366"/>
                <a:gd name="T1" fmla="*/ 1 h 458"/>
                <a:gd name="T2" fmla="*/ 293 w 366"/>
                <a:gd name="T3" fmla="*/ 8 h 458"/>
                <a:gd name="T4" fmla="*/ 293 w 366"/>
                <a:gd name="T5" fmla="*/ 8 h 458"/>
                <a:gd name="T6" fmla="*/ 303 w 366"/>
                <a:gd name="T7" fmla="*/ 1 h 458"/>
                <a:gd name="T8" fmla="*/ 77 w 366"/>
                <a:gd name="T9" fmla="*/ 0 h 458"/>
                <a:gd name="T10" fmla="*/ 77 w 366"/>
                <a:gd name="T11" fmla="*/ 0 h 458"/>
                <a:gd name="T12" fmla="*/ 1 w 366"/>
                <a:gd name="T13" fmla="*/ 136 h 458"/>
                <a:gd name="T14" fmla="*/ 23 w 366"/>
                <a:gd name="T15" fmla="*/ 254 h 458"/>
                <a:gd name="T16" fmla="*/ 205 w 366"/>
                <a:gd name="T17" fmla="*/ 444 h 458"/>
                <a:gd name="T18" fmla="*/ 270 w 366"/>
                <a:gd name="T19" fmla="*/ 458 h 458"/>
                <a:gd name="T20" fmla="*/ 347 w 366"/>
                <a:gd name="T21" fmla="*/ 438 h 458"/>
                <a:gd name="T22" fmla="*/ 366 w 366"/>
                <a:gd name="T23" fmla="*/ 427 h 458"/>
                <a:gd name="T24" fmla="*/ 348 w 366"/>
                <a:gd name="T25" fmla="*/ 438 h 458"/>
                <a:gd name="T26" fmla="*/ 270 w 366"/>
                <a:gd name="T27" fmla="*/ 458 h 458"/>
                <a:gd name="T28" fmla="*/ 205 w 366"/>
                <a:gd name="T29" fmla="*/ 444 h 458"/>
                <a:gd name="T30" fmla="*/ 23 w 366"/>
                <a:gd name="T31" fmla="*/ 254 h 458"/>
                <a:gd name="T32" fmla="*/ 2 w 366"/>
                <a:gd name="T33" fmla="*/ 136 h 458"/>
                <a:gd name="T34" fmla="*/ 77 w 366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458">
                  <a:moveTo>
                    <a:pt x="303" y="1"/>
                  </a:moveTo>
                  <a:cubicBezTo>
                    <a:pt x="300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6" y="5"/>
                    <a:pt x="300" y="3"/>
                    <a:pt x="303" y="1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6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9" name="Freeform 176">
              <a:extLst>
                <a:ext uri="{FF2B5EF4-FFF2-40B4-BE49-F238E27FC236}">
                  <a16:creationId xmlns:a16="http://schemas.microsoft.com/office/drawing/2014/main" id="{344EE467-A5E1-4119-B9E2-5676516F5F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4" y="1563"/>
              <a:ext cx="331" cy="413"/>
            </a:xfrm>
            <a:custGeom>
              <a:avLst/>
              <a:gdLst>
                <a:gd name="T0" fmla="*/ 304 w 368"/>
                <a:gd name="T1" fmla="*/ 0 h 459"/>
                <a:gd name="T2" fmla="*/ 303 w 368"/>
                <a:gd name="T3" fmla="*/ 1 h 459"/>
                <a:gd name="T4" fmla="*/ 302 w 368"/>
                <a:gd name="T5" fmla="*/ 2 h 459"/>
                <a:gd name="T6" fmla="*/ 292 w 368"/>
                <a:gd name="T7" fmla="*/ 9 h 459"/>
                <a:gd name="T8" fmla="*/ 292 w 368"/>
                <a:gd name="T9" fmla="*/ 9 h 459"/>
                <a:gd name="T10" fmla="*/ 304 w 368"/>
                <a:gd name="T11" fmla="*/ 1 h 459"/>
                <a:gd name="T12" fmla="*/ 304 w 368"/>
                <a:gd name="T13" fmla="*/ 0 h 459"/>
                <a:gd name="T14" fmla="*/ 78 w 368"/>
                <a:gd name="T15" fmla="*/ 0 h 459"/>
                <a:gd name="T16" fmla="*/ 77 w 368"/>
                <a:gd name="T17" fmla="*/ 1 h 459"/>
                <a:gd name="T18" fmla="*/ 76 w 368"/>
                <a:gd name="T19" fmla="*/ 1 h 459"/>
                <a:gd name="T20" fmla="*/ 1 w 368"/>
                <a:gd name="T21" fmla="*/ 137 h 459"/>
                <a:gd name="T22" fmla="*/ 22 w 368"/>
                <a:gd name="T23" fmla="*/ 255 h 459"/>
                <a:gd name="T24" fmla="*/ 204 w 368"/>
                <a:gd name="T25" fmla="*/ 445 h 459"/>
                <a:gd name="T26" fmla="*/ 269 w 368"/>
                <a:gd name="T27" fmla="*/ 459 h 459"/>
                <a:gd name="T28" fmla="*/ 347 w 368"/>
                <a:gd name="T29" fmla="*/ 439 h 459"/>
                <a:gd name="T30" fmla="*/ 365 w 368"/>
                <a:gd name="T31" fmla="*/ 428 h 459"/>
                <a:gd name="T32" fmla="*/ 368 w 368"/>
                <a:gd name="T33" fmla="*/ 426 h 459"/>
                <a:gd name="T34" fmla="*/ 366 w 368"/>
                <a:gd name="T35" fmla="*/ 428 h 459"/>
                <a:gd name="T36" fmla="*/ 366 w 368"/>
                <a:gd name="T37" fmla="*/ 428 h 459"/>
                <a:gd name="T38" fmla="*/ 347 w 368"/>
                <a:gd name="T39" fmla="*/ 439 h 459"/>
                <a:gd name="T40" fmla="*/ 270 w 368"/>
                <a:gd name="T41" fmla="*/ 459 h 459"/>
                <a:gd name="T42" fmla="*/ 204 w 368"/>
                <a:gd name="T43" fmla="*/ 445 h 459"/>
                <a:gd name="T44" fmla="*/ 23 w 368"/>
                <a:gd name="T45" fmla="*/ 255 h 459"/>
                <a:gd name="T46" fmla="*/ 1 w 368"/>
                <a:gd name="T47" fmla="*/ 137 h 459"/>
                <a:gd name="T48" fmla="*/ 77 w 368"/>
                <a:gd name="T49" fmla="*/ 0 h 459"/>
                <a:gd name="T50" fmla="*/ 78 w 368"/>
                <a:gd name="T5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8" h="459">
                  <a:moveTo>
                    <a:pt x="304" y="0"/>
                  </a:moveTo>
                  <a:cubicBezTo>
                    <a:pt x="304" y="1"/>
                    <a:pt x="303" y="1"/>
                    <a:pt x="303" y="1"/>
                  </a:cubicBezTo>
                  <a:cubicBezTo>
                    <a:pt x="303" y="1"/>
                    <a:pt x="302" y="2"/>
                    <a:pt x="302" y="2"/>
                  </a:cubicBezTo>
                  <a:cubicBezTo>
                    <a:pt x="299" y="4"/>
                    <a:pt x="295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300" y="3"/>
                    <a:pt x="304" y="1"/>
                  </a:cubicBezTo>
                  <a:cubicBezTo>
                    <a:pt x="304" y="1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77" y="0"/>
                    <a:pt x="77" y="1"/>
                    <a:pt x="77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96" y="459"/>
                    <a:pt x="323" y="452"/>
                    <a:pt x="347" y="439"/>
                  </a:cubicBezTo>
                  <a:cubicBezTo>
                    <a:pt x="353" y="435"/>
                    <a:pt x="359" y="432"/>
                    <a:pt x="365" y="428"/>
                  </a:cubicBezTo>
                  <a:cubicBezTo>
                    <a:pt x="366" y="428"/>
                    <a:pt x="367" y="427"/>
                    <a:pt x="368" y="426"/>
                  </a:cubicBezTo>
                  <a:cubicBezTo>
                    <a:pt x="367" y="427"/>
                    <a:pt x="366" y="427"/>
                    <a:pt x="366" y="428"/>
                  </a:cubicBezTo>
                  <a:cubicBezTo>
                    <a:pt x="366" y="428"/>
                    <a:pt x="366" y="428"/>
                    <a:pt x="366" y="428"/>
                  </a:cubicBezTo>
                  <a:cubicBezTo>
                    <a:pt x="359" y="431"/>
                    <a:pt x="353" y="435"/>
                    <a:pt x="347" y="439"/>
                  </a:cubicBezTo>
                  <a:cubicBezTo>
                    <a:pt x="323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4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0" name="Freeform 177">
              <a:extLst>
                <a:ext uri="{FF2B5EF4-FFF2-40B4-BE49-F238E27FC236}">
                  <a16:creationId xmlns:a16="http://schemas.microsoft.com/office/drawing/2014/main" id="{3B969F28-33BE-43E3-8135-5E2BBE0B23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4" y="1563"/>
              <a:ext cx="329" cy="413"/>
            </a:xfrm>
            <a:custGeom>
              <a:avLst/>
              <a:gdLst>
                <a:gd name="T0" fmla="*/ 304 w 366"/>
                <a:gd name="T1" fmla="*/ 1 h 459"/>
                <a:gd name="T2" fmla="*/ 292 w 366"/>
                <a:gd name="T3" fmla="*/ 9 h 459"/>
                <a:gd name="T4" fmla="*/ 292 w 366"/>
                <a:gd name="T5" fmla="*/ 9 h 459"/>
                <a:gd name="T6" fmla="*/ 303 w 366"/>
                <a:gd name="T7" fmla="*/ 1 h 459"/>
                <a:gd name="T8" fmla="*/ 304 w 366"/>
                <a:gd name="T9" fmla="*/ 1 h 459"/>
                <a:gd name="T10" fmla="*/ 77 w 366"/>
                <a:gd name="T11" fmla="*/ 0 h 459"/>
                <a:gd name="T12" fmla="*/ 1 w 366"/>
                <a:gd name="T13" fmla="*/ 137 h 459"/>
                <a:gd name="T14" fmla="*/ 23 w 366"/>
                <a:gd name="T15" fmla="*/ 255 h 459"/>
                <a:gd name="T16" fmla="*/ 204 w 366"/>
                <a:gd name="T17" fmla="*/ 445 h 459"/>
                <a:gd name="T18" fmla="*/ 270 w 366"/>
                <a:gd name="T19" fmla="*/ 459 h 459"/>
                <a:gd name="T20" fmla="*/ 347 w 366"/>
                <a:gd name="T21" fmla="*/ 439 h 459"/>
                <a:gd name="T22" fmla="*/ 366 w 366"/>
                <a:gd name="T23" fmla="*/ 428 h 459"/>
                <a:gd name="T24" fmla="*/ 347 w 366"/>
                <a:gd name="T25" fmla="*/ 438 h 459"/>
                <a:gd name="T26" fmla="*/ 270 w 366"/>
                <a:gd name="T27" fmla="*/ 459 h 459"/>
                <a:gd name="T28" fmla="*/ 205 w 366"/>
                <a:gd name="T29" fmla="*/ 445 h 459"/>
                <a:gd name="T30" fmla="*/ 23 w 366"/>
                <a:gd name="T31" fmla="*/ 255 h 459"/>
                <a:gd name="T32" fmla="*/ 1 w 366"/>
                <a:gd name="T33" fmla="*/ 137 h 459"/>
                <a:gd name="T34" fmla="*/ 77 w 366"/>
                <a:gd name="T35" fmla="*/ 1 h 459"/>
                <a:gd name="T36" fmla="*/ 77 w 366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9">
                  <a:moveTo>
                    <a:pt x="304" y="1"/>
                  </a:moveTo>
                  <a:cubicBezTo>
                    <a:pt x="300" y="3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299" y="4"/>
                    <a:pt x="303" y="1"/>
                  </a:cubicBezTo>
                  <a:cubicBezTo>
                    <a:pt x="303" y="1"/>
                    <a:pt x="304" y="1"/>
                    <a:pt x="304" y="1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5"/>
                    <a:pt x="359" y="431"/>
                    <a:pt x="366" y="428"/>
                  </a:cubicBezTo>
                  <a:cubicBezTo>
                    <a:pt x="360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1"/>
                    <a:pt x="77" y="0"/>
                    <a:pt x="77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1" name="Freeform 178">
              <a:extLst>
                <a:ext uri="{FF2B5EF4-FFF2-40B4-BE49-F238E27FC236}">
                  <a16:creationId xmlns:a16="http://schemas.microsoft.com/office/drawing/2014/main" id="{96319430-4DCA-4F07-BFA4-8035D42F6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4" y="1564"/>
              <a:ext cx="329" cy="412"/>
            </a:xfrm>
            <a:custGeom>
              <a:avLst/>
              <a:gdLst>
                <a:gd name="T0" fmla="*/ 303 w 366"/>
                <a:gd name="T1" fmla="*/ 0 h 458"/>
                <a:gd name="T2" fmla="*/ 292 w 366"/>
                <a:gd name="T3" fmla="*/ 8 h 458"/>
                <a:gd name="T4" fmla="*/ 292 w 366"/>
                <a:gd name="T5" fmla="*/ 8 h 458"/>
                <a:gd name="T6" fmla="*/ 303 w 366"/>
                <a:gd name="T7" fmla="*/ 0 h 458"/>
                <a:gd name="T8" fmla="*/ 77 w 366"/>
                <a:gd name="T9" fmla="*/ 0 h 458"/>
                <a:gd name="T10" fmla="*/ 1 w 366"/>
                <a:gd name="T11" fmla="*/ 136 h 458"/>
                <a:gd name="T12" fmla="*/ 23 w 366"/>
                <a:gd name="T13" fmla="*/ 254 h 458"/>
                <a:gd name="T14" fmla="*/ 205 w 366"/>
                <a:gd name="T15" fmla="*/ 444 h 458"/>
                <a:gd name="T16" fmla="*/ 270 w 366"/>
                <a:gd name="T17" fmla="*/ 458 h 458"/>
                <a:gd name="T18" fmla="*/ 347 w 366"/>
                <a:gd name="T19" fmla="*/ 437 h 458"/>
                <a:gd name="T20" fmla="*/ 366 w 366"/>
                <a:gd name="T21" fmla="*/ 427 h 458"/>
                <a:gd name="T22" fmla="*/ 366 w 366"/>
                <a:gd name="T23" fmla="*/ 427 h 458"/>
                <a:gd name="T24" fmla="*/ 348 w 366"/>
                <a:gd name="T25" fmla="*/ 437 h 458"/>
                <a:gd name="T26" fmla="*/ 270 w 366"/>
                <a:gd name="T27" fmla="*/ 457 h 458"/>
                <a:gd name="T28" fmla="*/ 205 w 366"/>
                <a:gd name="T29" fmla="*/ 443 h 458"/>
                <a:gd name="T30" fmla="*/ 23 w 366"/>
                <a:gd name="T31" fmla="*/ 253 h 458"/>
                <a:gd name="T32" fmla="*/ 1 w 366"/>
                <a:gd name="T33" fmla="*/ 135 h 458"/>
                <a:gd name="T34" fmla="*/ 77 w 366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458">
                  <a:moveTo>
                    <a:pt x="303" y="0"/>
                  </a:moveTo>
                  <a:cubicBezTo>
                    <a:pt x="299" y="3"/>
                    <a:pt x="296" y="5"/>
                    <a:pt x="292" y="8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6" y="5"/>
                    <a:pt x="299" y="3"/>
                    <a:pt x="303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3" y="434"/>
                    <a:pt x="360" y="430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0" y="430"/>
                    <a:pt x="354" y="434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5" y="313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2" name="Freeform 179">
              <a:extLst>
                <a:ext uri="{FF2B5EF4-FFF2-40B4-BE49-F238E27FC236}">
                  <a16:creationId xmlns:a16="http://schemas.microsoft.com/office/drawing/2014/main" id="{CF0F38DC-098D-4805-BADB-2399F3489E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4" y="1563"/>
              <a:ext cx="331" cy="413"/>
            </a:xfrm>
            <a:custGeom>
              <a:avLst/>
              <a:gdLst>
                <a:gd name="T0" fmla="*/ 305 w 368"/>
                <a:gd name="T1" fmla="*/ 0 h 458"/>
                <a:gd name="T2" fmla="*/ 304 w 368"/>
                <a:gd name="T3" fmla="*/ 0 h 458"/>
                <a:gd name="T4" fmla="*/ 304 w 368"/>
                <a:gd name="T5" fmla="*/ 1 h 458"/>
                <a:gd name="T6" fmla="*/ 303 w 368"/>
                <a:gd name="T7" fmla="*/ 1 h 458"/>
                <a:gd name="T8" fmla="*/ 292 w 368"/>
                <a:gd name="T9" fmla="*/ 9 h 458"/>
                <a:gd name="T10" fmla="*/ 292 w 368"/>
                <a:gd name="T11" fmla="*/ 9 h 458"/>
                <a:gd name="T12" fmla="*/ 305 w 368"/>
                <a:gd name="T13" fmla="*/ 0 h 458"/>
                <a:gd name="T14" fmla="*/ 78 w 368"/>
                <a:gd name="T15" fmla="*/ 0 h 458"/>
                <a:gd name="T16" fmla="*/ 78 w 368"/>
                <a:gd name="T17" fmla="*/ 0 h 458"/>
                <a:gd name="T18" fmla="*/ 77 w 368"/>
                <a:gd name="T19" fmla="*/ 0 h 458"/>
                <a:gd name="T20" fmla="*/ 77 w 368"/>
                <a:gd name="T21" fmla="*/ 1 h 458"/>
                <a:gd name="T22" fmla="*/ 1 w 368"/>
                <a:gd name="T23" fmla="*/ 136 h 458"/>
                <a:gd name="T24" fmla="*/ 23 w 368"/>
                <a:gd name="T25" fmla="*/ 254 h 458"/>
                <a:gd name="T26" fmla="*/ 205 w 368"/>
                <a:gd name="T27" fmla="*/ 444 h 458"/>
                <a:gd name="T28" fmla="*/ 270 w 368"/>
                <a:gd name="T29" fmla="*/ 458 h 458"/>
                <a:gd name="T30" fmla="*/ 348 w 368"/>
                <a:gd name="T31" fmla="*/ 438 h 458"/>
                <a:gd name="T32" fmla="*/ 366 w 368"/>
                <a:gd name="T33" fmla="*/ 428 h 458"/>
                <a:gd name="T34" fmla="*/ 368 w 368"/>
                <a:gd name="T35" fmla="*/ 426 h 458"/>
                <a:gd name="T36" fmla="*/ 368 w 368"/>
                <a:gd name="T37" fmla="*/ 426 h 458"/>
                <a:gd name="T38" fmla="*/ 368 w 368"/>
                <a:gd name="T39" fmla="*/ 426 h 458"/>
                <a:gd name="T40" fmla="*/ 367 w 368"/>
                <a:gd name="T41" fmla="*/ 427 h 458"/>
                <a:gd name="T42" fmla="*/ 348 w 368"/>
                <a:gd name="T43" fmla="*/ 438 h 458"/>
                <a:gd name="T44" fmla="*/ 271 w 368"/>
                <a:gd name="T45" fmla="*/ 458 h 458"/>
                <a:gd name="T46" fmla="*/ 205 w 368"/>
                <a:gd name="T47" fmla="*/ 444 h 458"/>
                <a:gd name="T48" fmla="*/ 24 w 368"/>
                <a:gd name="T49" fmla="*/ 254 h 458"/>
                <a:gd name="T50" fmla="*/ 2 w 368"/>
                <a:gd name="T51" fmla="*/ 136 h 458"/>
                <a:gd name="T52" fmla="*/ 77 w 368"/>
                <a:gd name="T53" fmla="*/ 1 h 458"/>
                <a:gd name="T54" fmla="*/ 78 w 368"/>
                <a:gd name="T5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458">
                  <a:moveTo>
                    <a:pt x="305" y="0"/>
                  </a:moveTo>
                  <a:cubicBezTo>
                    <a:pt x="305" y="0"/>
                    <a:pt x="305" y="0"/>
                    <a:pt x="304" y="0"/>
                  </a:cubicBezTo>
                  <a:cubicBezTo>
                    <a:pt x="304" y="0"/>
                    <a:pt x="304" y="1"/>
                    <a:pt x="304" y="1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9" y="4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301" y="3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1"/>
                    <a:pt x="77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5"/>
                    <a:pt x="360" y="431"/>
                    <a:pt x="366" y="428"/>
                  </a:cubicBezTo>
                  <a:cubicBezTo>
                    <a:pt x="366" y="427"/>
                    <a:pt x="367" y="427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7" y="427"/>
                    <a:pt x="367" y="427"/>
                  </a:cubicBezTo>
                  <a:cubicBezTo>
                    <a:pt x="361" y="431"/>
                    <a:pt x="354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cubicBezTo>
                    <a:pt x="77" y="0"/>
                    <a:pt x="78" y="0"/>
                    <a:pt x="7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3" name="Freeform 180">
              <a:extLst>
                <a:ext uri="{FF2B5EF4-FFF2-40B4-BE49-F238E27FC236}">
                  <a16:creationId xmlns:a16="http://schemas.microsoft.com/office/drawing/2014/main" id="{5661AA14-B3A9-4068-86FF-00312F331D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5" y="1563"/>
              <a:ext cx="329" cy="413"/>
            </a:xfrm>
            <a:custGeom>
              <a:avLst/>
              <a:gdLst>
                <a:gd name="T0" fmla="*/ 76 w 366"/>
                <a:gd name="T1" fmla="*/ 1 h 458"/>
                <a:gd name="T2" fmla="*/ 1 w 366"/>
                <a:gd name="T3" fmla="*/ 136 h 458"/>
                <a:gd name="T4" fmla="*/ 23 w 366"/>
                <a:gd name="T5" fmla="*/ 254 h 458"/>
                <a:gd name="T6" fmla="*/ 204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58 w 366"/>
                <a:gd name="T15" fmla="*/ 432 h 458"/>
                <a:gd name="T16" fmla="*/ 347 w 366"/>
                <a:gd name="T17" fmla="*/ 438 h 458"/>
                <a:gd name="T18" fmla="*/ 270 w 366"/>
                <a:gd name="T19" fmla="*/ 458 h 458"/>
                <a:gd name="T20" fmla="*/ 205 w 366"/>
                <a:gd name="T21" fmla="*/ 444 h 458"/>
                <a:gd name="T22" fmla="*/ 23 w 366"/>
                <a:gd name="T23" fmla="*/ 254 h 458"/>
                <a:gd name="T24" fmla="*/ 1 w 366"/>
                <a:gd name="T25" fmla="*/ 136 h 458"/>
                <a:gd name="T26" fmla="*/ 76 w 366"/>
                <a:gd name="T27" fmla="*/ 1 h 458"/>
                <a:gd name="T28" fmla="*/ 304 w 366"/>
                <a:gd name="T29" fmla="*/ 0 h 458"/>
                <a:gd name="T30" fmla="*/ 304 w 366"/>
                <a:gd name="T31" fmla="*/ 0 h 458"/>
                <a:gd name="T32" fmla="*/ 291 w 366"/>
                <a:gd name="T33" fmla="*/ 9 h 458"/>
                <a:gd name="T34" fmla="*/ 291 w 366"/>
                <a:gd name="T35" fmla="*/ 9 h 458"/>
                <a:gd name="T36" fmla="*/ 304 w 366"/>
                <a:gd name="T37" fmla="*/ 0 h 458"/>
                <a:gd name="T38" fmla="*/ 304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76" y="1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60" y="431"/>
                    <a:pt x="366" y="427"/>
                  </a:cubicBezTo>
                  <a:cubicBezTo>
                    <a:pt x="363" y="429"/>
                    <a:pt x="360" y="430"/>
                    <a:pt x="358" y="432"/>
                  </a:cubicBezTo>
                  <a:cubicBezTo>
                    <a:pt x="354" y="434"/>
                    <a:pt x="351" y="436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1" y="29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0" y="3"/>
                    <a:pt x="295" y="6"/>
                    <a:pt x="291" y="9"/>
                  </a:cubicBezTo>
                  <a:cubicBezTo>
                    <a:pt x="291" y="9"/>
                    <a:pt x="291" y="9"/>
                    <a:pt x="291" y="9"/>
                  </a:cubicBezTo>
                  <a:cubicBezTo>
                    <a:pt x="295" y="6"/>
                    <a:pt x="300" y="3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4" name="Freeform 181">
              <a:extLst>
                <a:ext uri="{FF2B5EF4-FFF2-40B4-BE49-F238E27FC236}">
                  <a16:creationId xmlns:a16="http://schemas.microsoft.com/office/drawing/2014/main" id="{3B899C7F-8B11-45F2-BA31-44B14C49D4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5" y="1562"/>
              <a:ext cx="322" cy="414"/>
            </a:xfrm>
            <a:custGeom>
              <a:avLst/>
              <a:gdLst>
                <a:gd name="T0" fmla="*/ 304 w 358"/>
                <a:gd name="T1" fmla="*/ 1 h 459"/>
                <a:gd name="T2" fmla="*/ 291 w 358"/>
                <a:gd name="T3" fmla="*/ 10 h 459"/>
                <a:gd name="T4" fmla="*/ 291 w 358"/>
                <a:gd name="T5" fmla="*/ 10 h 459"/>
                <a:gd name="T6" fmla="*/ 304 w 358"/>
                <a:gd name="T7" fmla="*/ 1 h 459"/>
                <a:gd name="T8" fmla="*/ 78 w 358"/>
                <a:gd name="T9" fmla="*/ 0 h 459"/>
                <a:gd name="T10" fmla="*/ 77 w 358"/>
                <a:gd name="T11" fmla="*/ 1 h 459"/>
                <a:gd name="T12" fmla="*/ 76 w 358"/>
                <a:gd name="T13" fmla="*/ 2 h 459"/>
                <a:gd name="T14" fmla="*/ 1 w 358"/>
                <a:gd name="T15" fmla="*/ 137 h 459"/>
                <a:gd name="T16" fmla="*/ 23 w 358"/>
                <a:gd name="T17" fmla="*/ 255 h 459"/>
                <a:gd name="T18" fmla="*/ 205 w 358"/>
                <a:gd name="T19" fmla="*/ 445 h 459"/>
                <a:gd name="T20" fmla="*/ 270 w 358"/>
                <a:gd name="T21" fmla="*/ 459 h 459"/>
                <a:gd name="T22" fmla="*/ 347 w 358"/>
                <a:gd name="T23" fmla="*/ 439 h 459"/>
                <a:gd name="T24" fmla="*/ 358 w 358"/>
                <a:gd name="T25" fmla="*/ 433 h 459"/>
                <a:gd name="T26" fmla="*/ 347 w 358"/>
                <a:gd name="T27" fmla="*/ 439 h 459"/>
                <a:gd name="T28" fmla="*/ 270 w 358"/>
                <a:gd name="T29" fmla="*/ 459 h 459"/>
                <a:gd name="T30" fmla="*/ 205 w 358"/>
                <a:gd name="T31" fmla="*/ 445 h 459"/>
                <a:gd name="T32" fmla="*/ 23 w 358"/>
                <a:gd name="T33" fmla="*/ 255 h 459"/>
                <a:gd name="T34" fmla="*/ 1 w 358"/>
                <a:gd name="T35" fmla="*/ 137 h 459"/>
                <a:gd name="T36" fmla="*/ 77 w 358"/>
                <a:gd name="T37" fmla="*/ 1 h 459"/>
                <a:gd name="T38" fmla="*/ 78 w 358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8" h="459">
                  <a:moveTo>
                    <a:pt x="304" y="1"/>
                  </a:moveTo>
                  <a:cubicBezTo>
                    <a:pt x="300" y="4"/>
                    <a:pt x="295" y="7"/>
                    <a:pt x="291" y="10"/>
                  </a:cubicBezTo>
                  <a:cubicBezTo>
                    <a:pt x="291" y="10"/>
                    <a:pt x="291" y="10"/>
                    <a:pt x="291" y="10"/>
                  </a:cubicBezTo>
                  <a:cubicBezTo>
                    <a:pt x="295" y="7"/>
                    <a:pt x="300" y="4"/>
                    <a:pt x="304" y="1"/>
                  </a:cubicBezTo>
                  <a:moveTo>
                    <a:pt x="78" y="0"/>
                  </a:moveTo>
                  <a:cubicBezTo>
                    <a:pt x="78" y="1"/>
                    <a:pt x="77" y="1"/>
                    <a:pt x="77" y="1"/>
                  </a:cubicBezTo>
                  <a:cubicBezTo>
                    <a:pt x="77" y="1"/>
                    <a:pt x="76" y="1"/>
                    <a:pt x="76" y="2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1" y="437"/>
                    <a:pt x="354" y="435"/>
                    <a:pt x="358" y="433"/>
                  </a:cubicBezTo>
                  <a:cubicBezTo>
                    <a:pt x="354" y="435"/>
                    <a:pt x="351" y="437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cubicBezTo>
                    <a:pt x="78" y="1"/>
                    <a:pt x="78" y="1"/>
                    <a:pt x="78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5" name="Freeform 182">
              <a:extLst>
                <a:ext uri="{FF2B5EF4-FFF2-40B4-BE49-F238E27FC236}">
                  <a16:creationId xmlns:a16="http://schemas.microsoft.com/office/drawing/2014/main" id="{1B78E965-5796-478B-9581-3DCC240C4D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5" y="1562"/>
              <a:ext cx="331" cy="414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58 w 368"/>
                <a:gd name="T13" fmla="*/ 433 h 459"/>
                <a:gd name="T14" fmla="*/ 366 w 368"/>
                <a:gd name="T15" fmla="*/ 428 h 459"/>
                <a:gd name="T16" fmla="*/ 367 w 368"/>
                <a:gd name="T17" fmla="*/ 427 h 459"/>
                <a:gd name="T18" fmla="*/ 368 w 368"/>
                <a:gd name="T19" fmla="*/ 426 h 459"/>
                <a:gd name="T20" fmla="*/ 348 w 368"/>
                <a:gd name="T21" fmla="*/ 439 h 459"/>
                <a:gd name="T22" fmla="*/ 271 w 368"/>
                <a:gd name="T23" fmla="*/ 459 h 459"/>
                <a:gd name="T24" fmla="*/ 271 w 368"/>
                <a:gd name="T25" fmla="*/ 459 h 459"/>
                <a:gd name="T26" fmla="*/ 205 w 368"/>
                <a:gd name="T27" fmla="*/ 445 h 459"/>
                <a:gd name="T28" fmla="*/ 23 w 368"/>
                <a:gd name="T29" fmla="*/ 255 h 459"/>
                <a:gd name="T30" fmla="*/ 2 w 368"/>
                <a:gd name="T31" fmla="*/ 137 h 459"/>
                <a:gd name="T32" fmla="*/ 77 w 368"/>
                <a:gd name="T33" fmla="*/ 1 h 459"/>
                <a:gd name="T34" fmla="*/ 77 w 368"/>
                <a:gd name="T35" fmla="*/ 1 h 459"/>
                <a:gd name="T36" fmla="*/ 305 w 368"/>
                <a:gd name="T37" fmla="*/ 0 h 459"/>
                <a:gd name="T38" fmla="*/ 304 w 368"/>
                <a:gd name="T39" fmla="*/ 1 h 459"/>
                <a:gd name="T40" fmla="*/ 304 w 368"/>
                <a:gd name="T41" fmla="*/ 1 h 459"/>
                <a:gd name="T42" fmla="*/ 291 w 368"/>
                <a:gd name="T43" fmla="*/ 10 h 459"/>
                <a:gd name="T44" fmla="*/ 291 w 368"/>
                <a:gd name="T45" fmla="*/ 10 h 459"/>
                <a:gd name="T46" fmla="*/ 304 w 368"/>
                <a:gd name="T47" fmla="*/ 1 h 459"/>
                <a:gd name="T48" fmla="*/ 305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1" y="437"/>
                    <a:pt x="354" y="435"/>
                    <a:pt x="358" y="433"/>
                  </a:cubicBezTo>
                  <a:cubicBezTo>
                    <a:pt x="360" y="431"/>
                    <a:pt x="363" y="430"/>
                    <a:pt x="366" y="428"/>
                  </a:cubicBezTo>
                  <a:cubicBezTo>
                    <a:pt x="366" y="428"/>
                    <a:pt x="367" y="427"/>
                    <a:pt x="367" y="427"/>
                  </a:cubicBezTo>
                  <a:cubicBezTo>
                    <a:pt x="368" y="427"/>
                    <a:pt x="368" y="427"/>
                    <a:pt x="368" y="426"/>
                  </a:cubicBezTo>
                  <a:cubicBezTo>
                    <a:pt x="361" y="431"/>
                    <a:pt x="355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3"/>
                    <a:pt x="2" y="137"/>
                  </a:cubicBezTo>
                  <a:cubicBezTo>
                    <a:pt x="3" y="80"/>
                    <a:pt x="32" y="30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305" y="0"/>
                  </a:moveTo>
                  <a:cubicBezTo>
                    <a:pt x="305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0" y="4"/>
                    <a:pt x="295" y="7"/>
                    <a:pt x="291" y="10"/>
                  </a:cubicBezTo>
                  <a:cubicBezTo>
                    <a:pt x="291" y="10"/>
                    <a:pt x="291" y="10"/>
                    <a:pt x="291" y="10"/>
                  </a:cubicBezTo>
                  <a:cubicBezTo>
                    <a:pt x="295" y="7"/>
                    <a:pt x="299" y="4"/>
                    <a:pt x="304" y="1"/>
                  </a:cubicBezTo>
                  <a:cubicBezTo>
                    <a:pt x="304" y="1"/>
                    <a:pt x="304" y="1"/>
                    <a:pt x="305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6" name="Freeform 183">
              <a:extLst>
                <a:ext uri="{FF2B5EF4-FFF2-40B4-BE49-F238E27FC236}">
                  <a16:creationId xmlns:a16="http://schemas.microsoft.com/office/drawing/2014/main" id="{C61F4D93-C124-448F-B05E-53C59FA24B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" y="1563"/>
              <a:ext cx="331" cy="413"/>
            </a:xfrm>
            <a:custGeom>
              <a:avLst/>
              <a:gdLst>
                <a:gd name="T0" fmla="*/ 303 w 368"/>
                <a:gd name="T1" fmla="*/ 0 h 458"/>
                <a:gd name="T2" fmla="*/ 290 w 368"/>
                <a:gd name="T3" fmla="*/ 9 h 458"/>
                <a:gd name="T4" fmla="*/ 290 w 368"/>
                <a:gd name="T5" fmla="*/ 9 h 458"/>
                <a:gd name="T6" fmla="*/ 303 w 368"/>
                <a:gd name="T7" fmla="*/ 0 h 458"/>
                <a:gd name="T8" fmla="*/ 76 w 368"/>
                <a:gd name="T9" fmla="*/ 0 h 458"/>
                <a:gd name="T10" fmla="*/ 1 w 368"/>
                <a:gd name="T11" fmla="*/ 136 h 458"/>
                <a:gd name="T12" fmla="*/ 22 w 368"/>
                <a:gd name="T13" fmla="*/ 254 h 458"/>
                <a:gd name="T14" fmla="*/ 204 w 368"/>
                <a:gd name="T15" fmla="*/ 444 h 458"/>
                <a:gd name="T16" fmla="*/ 270 w 368"/>
                <a:gd name="T17" fmla="*/ 458 h 458"/>
                <a:gd name="T18" fmla="*/ 270 w 368"/>
                <a:gd name="T19" fmla="*/ 458 h 458"/>
                <a:gd name="T20" fmla="*/ 347 w 368"/>
                <a:gd name="T21" fmla="*/ 438 h 458"/>
                <a:gd name="T22" fmla="*/ 367 w 368"/>
                <a:gd name="T23" fmla="*/ 425 h 458"/>
                <a:gd name="T24" fmla="*/ 368 w 368"/>
                <a:gd name="T25" fmla="*/ 425 h 458"/>
                <a:gd name="T26" fmla="*/ 368 w 368"/>
                <a:gd name="T27" fmla="*/ 425 h 458"/>
                <a:gd name="T28" fmla="*/ 368 w 368"/>
                <a:gd name="T29" fmla="*/ 425 h 458"/>
                <a:gd name="T30" fmla="*/ 347 w 368"/>
                <a:gd name="T31" fmla="*/ 437 h 458"/>
                <a:gd name="T32" fmla="*/ 270 w 368"/>
                <a:gd name="T33" fmla="*/ 458 h 458"/>
                <a:gd name="T34" fmla="*/ 270 w 368"/>
                <a:gd name="T35" fmla="*/ 458 h 458"/>
                <a:gd name="T36" fmla="*/ 205 w 368"/>
                <a:gd name="T37" fmla="*/ 443 h 458"/>
                <a:gd name="T38" fmla="*/ 23 w 368"/>
                <a:gd name="T39" fmla="*/ 253 h 458"/>
                <a:gd name="T40" fmla="*/ 1 w 368"/>
                <a:gd name="T41" fmla="*/ 136 h 458"/>
                <a:gd name="T42" fmla="*/ 76 w 368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458">
                  <a:moveTo>
                    <a:pt x="303" y="0"/>
                  </a:moveTo>
                  <a:cubicBezTo>
                    <a:pt x="298" y="3"/>
                    <a:pt x="294" y="6"/>
                    <a:pt x="290" y="9"/>
                  </a:cubicBezTo>
                  <a:cubicBezTo>
                    <a:pt x="290" y="9"/>
                    <a:pt x="290" y="9"/>
                    <a:pt x="290" y="9"/>
                  </a:cubicBezTo>
                  <a:cubicBezTo>
                    <a:pt x="294" y="6"/>
                    <a:pt x="298" y="3"/>
                    <a:pt x="303" y="0"/>
                  </a:cubicBezTo>
                  <a:moveTo>
                    <a:pt x="76" y="0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0" y="142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0" y="430"/>
                    <a:pt x="367" y="425"/>
                  </a:cubicBezTo>
                  <a:cubicBezTo>
                    <a:pt x="367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29"/>
                    <a:pt x="354" y="433"/>
                    <a:pt x="347" y="437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3"/>
                  </a:cubicBezTo>
                  <a:cubicBezTo>
                    <a:pt x="95" y="394"/>
                    <a:pt x="45" y="313"/>
                    <a:pt x="23" y="253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79"/>
                    <a:pt x="31" y="29"/>
                    <a:pt x="76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7" name="Freeform 184">
              <a:extLst>
                <a:ext uri="{FF2B5EF4-FFF2-40B4-BE49-F238E27FC236}">
                  <a16:creationId xmlns:a16="http://schemas.microsoft.com/office/drawing/2014/main" id="{3817A5C2-9899-4606-8998-A68DD66C3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" y="1562"/>
              <a:ext cx="331" cy="414"/>
            </a:xfrm>
            <a:custGeom>
              <a:avLst/>
              <a:gdLst>
                <a:gd name="T0" fmla="*/ 304 w 368"/>
                <a:gd name="T1" fmla="*/ 0 h 459"/>
                <a:gd name="T2" fmla="*/ 304 w 368"/>
                <a:gd name="T3" fmla="*/ 0 h 459"/>
                <a:gd name="T4" fmla="*/ 303 w 368"/>
                <a:gd name="T5" fmla="*/ 1 h 459"/>
                <a:gd name="T6" fmla="*/ 290 w 368"/>
                <a:gd name="T7" fmla="*/ 10 h 459"/>
                <a:gd name="T8" fmla="*/ 290 w 368"/>
                <a:gd name="T9" fmla="*/ 10 h 459"/>
                <a:gd name="T10" fmla="*/ 304 w 368"/>
                <a:gd name="T11" fmla="*/ 0 h 459"/>
                <a:gd name="T12" fmla="*/ 304 w 368"/>
                <a:gd name="T13" fmla="*/ 0 h 459"/>
                <a:gd name="T14" fmla="*/ 78 w 368"/>
                <a:gd name="T15" fmla="*/ 0 h 459"/>
                <a:gd name="T16" fmla="*/ 77 w 368"/>
                <a:gd name="T17" fmla="*/ 0 h 459"/>
                <a:gd name="T18" fmla="*/ 76 w 368"/>
                <a:gd name="T19" fmla="*/ 1 h 459"/>
                <a:gd name="T20" fmla="*/ 76 w 368"/>
                <a:gd name="T21" fmla="*/ 1 h 459"/>
                <a:gd name="T22" fmla="*/ 1 w 368"/>
                <a:gd name="T23" fmla="*/ 137 h 459"/>
                <a:gd name="T24" fmla="*/ 23 w 368"/>
                <a:gd name="T25" fmla="*/ 254 h 459"/>
                <a:gd name="T26" fmla="*/ 205 w 368"/>
                <a:gd name="T27" fmla="*/ 444 h 459"/>
                <a:gd name="T28" fmla="*/ 270 w 368"/>
                <a:gd name="T29" fmla="*/ 459 h 459"/>
                <a:gd name="T30" fmla="*/ 270 w 368"/>
                <a:gd name="T31" fmla="*/ 459 h 459"/>
                <a:gd name="T32" fmla="*/ 347 w 368"/>
                <a:gd name="T33" fmla="*/ 438 h 459"/>
                <a:gd name="T34" fmla="*/ 368 w 368"/>
                <a:gd name="T35" fmla="*/ 426 h 459"/>
                <a:gd name="T36" fmla="*/ 347 w 368"/>
                <a:gd name="T37" fmla="*/ 438 h 459"/>
                <a:gd name="T38" fmla="*/ 270 w 368"/>
                <a:gd name="T39" fmla="*/ 458 h 459"/>
                <a:gd name="T40" fmla="*/ 205 w 368"/>
                <a:gd name="T41" fmla="*/ 444 h 459"/>
                <a:gd name="T42" fmla="*/ 23 w 368"/>
                <a:gd name="T43" fmla="*/ 254 h 459"/>
                <a:gd name="T44" fmla="*/ 1 w 368"/>
                <a:gd name="T45" fmla="*/ 136 h 459"/>
                <a:gd name="T46" fmla="*/ 77 w 368"/>
                <a:gd name="T47" fmla="*/ 0 h 459"/>
                <a:gd name="T48" fmla="*/ 78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8" y="4"/>
                    <a:pt x="294" y="7"/>
                    <a:pt x="290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5" y="7"/>
                    <a:pt x="299" y="3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1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8" name="Freeform 185">
              <a:extLst>
                <a:ext uri="{FF2B5EF4-FFF2-40B4-BE49-F238E27FC236}">
                  <a16:creationId xmlns:a16="http://schemas.microsoft.com/office/drawing/2014/main" id="{8405CF6A-06AE-4865-A5CF-1AB3969D2D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" y="1562"/>
              <a:ext cx="331" cy="413"/>
            </a:xfrm>
            <a:custGeom>
              <a:avLst/>
              <a:gdLst>
                <a:gd name="T0" fmla="*/ 77 w 368"/>
                <a:gd name="T1" fmla="*/ 0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8 w 368"/>
                <a:gd name="T13" fmla="*/ 426 h 458"/>
                <a:gd name="T14" fmla="*/ 368 w 368"/>
                <a:gd name="T15" fmla="*/ 426 h 458"/>
                <a:gd name="T16" fmla="*/ 366 w 368"/>
                <a:gd name="T17" fmla="*/ 427 h 458"/>
                <a:gd name="T18" fmla="*/ 348 w 368"/>
                <a:gd name="T19" fmla="*/ 438 h 458"/>
                <a:gd name="T20" fmla="*/ 270 w 368"/>
                <a:gd name="T21" fmla="*/ 458 h 458"/>
                <a:gd name="T22" fmla="*/ 270 w 368"/>
                <a:gd name="T23" fmla="*/ 458 h 458"/>
                <a:gd name="T24" fmla="*/ 205 w 368"/>
                <a:gd name="T25" fmla="*/ 444 h 458"/>
                <a:gd name="T26" fmla="*/ 23 w 368"/>
                <a:gd name="T27" fmla="*/ 254 h 458"/>
                <a:gd name="T28" fmla="*/ 1 w 368"/>
                <a:gd name="T29" fmla="*/ 136 h 458"/>
                <a:gd name="T30" fmla="*/ 77 w 368"/>
                <a:gd name="T31" fmla="*/ 0 h 458"/>
                <a:gd name="T32" fmla="*/ 304 w 368"/>
                <a:gd name="T33" fmla="*/ 0 h 458"/>
                <a:gd name="T34" fmla="*/ 290 w 368"/>
                <a:gd name="T35" fmla="*/ 10 h 458"/>
                <a:gd name="T36" fmla="*/ 290 w 368"/>
                <a:gd name="T37" fmla="*/ 10 h 458"/>
                <a:gd name="T38" fmla="*/ 303 w 368"/>
                <a:gd name="T39" fmla="*/ 1 h 458"/>
                <a:gd name="T40" fmla="*/ 304 w 368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6"/>
                    <a:pt x="367" y="427"/>
                    <a:pt x="366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moveTo>
                    <a:pt x="304" y="0"/>
                  </a:moveTo>
                  <a:cubicBezTo>
                    <a:pt x="299" y="3"/>
                    <a:pt x="295" y="7"/>
                    <a:pt x="290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5" y="7"/>
                    <a:pt x="299" y="4"/>
                    <a:pt x="303" y="1"/>
                  </a:cubicBezTo>
                  <a:cubicBezTo>
                    <a:pt x="304" y="1"/>
                    <a:pt x="304" y="0"/>
                    <a:pt x="304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9" name="Freeform 186">
              <a:extLst>
                <a:ext uri="{FF2B5EF4-FFF2-40B4-BE49-F238E27FC236}">
                  <a16:creationId xmlns:a16="http://schemas.microsoft.com/office/drawing/2014/main" id="{70F7BC30-0A7D-4C25-BFF6-5EE03E8456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2"/>
              <a:ext cx="328" cy="413"/>
            </a:xfrm>
            <a:custGeom>
              <a:avLst/>
              <a:gdLst>
                <a:gd name="T0" fmla="*/ 302 w 365"/>
                <a:gd name="T1" fmla="*/ 2 h 459"/>
                <a:gd name="T2" fmla="*/ 289 w 365"/>
                <a:gd name="T3" fmla="*/ 11 h 459"/>
                <a:gd name="T4" fmla="*/ 289 w 365"/>
                <a:gd name="T5" fmla="*/ 11 h 459"/>
                <a:gd name="T6" fmla="*/ 302 w 365"/>
                <a:gd name="T7" fmla="*/ 2 h 459"/>
                <a:gd name="T8" fmla="*/ 78 w 365"/>
                <a:gd name="T9" fmla="*/ 0 h 459"/>
                <a:gd name="T10" fmla="*/ 77 w 365"/>
                <a:gd name="T11" fmla="*/ 1 h 459"/>
                <a:gd name="T12" fmla="*/ 77 w 365"/>
                <a:gd name="T13" fmla="*/ 1 h 459"/>
                <a:gd name="T14" fmla="*/ 76 w 365"/>
                <a:gd name="T15" fmla="*/ 1 h 459"/>
                <a:gd name="T16" fmla="*/ 0 w 365"/>
                <a:gd name="T17" fmla="*/ 137 h 459"/>
                <a:gd name="T18" fmla="*/ 22 w 365"/>
                <a:gd name="T19" fmla="*/ 255 h 459"/>
                <a:gd name="T20" fmla="*/ 204 w 365"/>
                <a:gd name="T21" fmla="*/ 445 h 459"/>
                <a:gd name="T22" fmla="*/ 269 w 365"/>
                <a:gd name="T23" fmla="*/ 459 h 459"/>
                <a:gd name="T24" fmla="*/ 269 w 365"/>
                <a:gd name="T25" fmla="*/ 459 h 459"/>
                <a:gd name="T26" fmla="*/ 347 w 365"/>
                <a:gd name="T27" fmla="*/ 439 h 459"/>
                <a:gd name="T28" fmla="*/ 365 w 365"/>
                <a:gd name="T29" fmla="*/ 428 h 459"/>
                <a:gd name="T30" fmla="*/ 364 w 365"/>
                <a:gd name="T31" fmla="*/ 429 h 459"/>
                <a:gd name="T32" fmla="*/ 347 w 365"/>
                <a:gd name="T33" fmla="*/ 439 h 459"/>
                <a:gd name="T34" fmla="*/ 270 w 365"/>
                <a:gd name="T35" fmla="*/ 459 h 459"/>
                <a:gd name="T36" fmla="*/ 204 w 365"/>
                <a:gd name="T37" fmla="*/ 445 h 459"/>
                <a:gd name="T38" fmla="*/ 23 w 365"/>
                <a:gd name="T39" fmla="*/ 255 h 459"/>
                <a:gd name="T40" fmla="*/ 1 w 365"/>
                <a:gd name="T41" fmla="*/ 137 h 459"/>
                <a:gd name="T42" fmla="*/ 78 w 365"/>
                <a:gd name="T43" fmla="*/ 0 h 459"/>
                <a:gd name="T44" fmla="*/ 78 w 365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459">
                  <a:moveTo>
                    <a:pt x="302" y="2"/>
                  </a:moveTo>
                  <a:cubicBezTo>
                    <a:pt x="298" y="5"/>
                    <a:pt x="294" y="8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8"/>
                    <a:pt x="298" y="5"/>
                    <a:pt x="302" y="2"/>
                  </a:cubicBezTo>
                  <a:moveTo>
                    <a:pt x="78" y="0"/>
                  </a:moveTo>
                  <a:cubicBezTo>
                    <a:pt x="78" y="0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1" y="80"/>
                    <a:pt x="0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69" y="459"/>
                    <a:pt x="269" y="459"/>
                    <a:pt x="269" y="459"/>
                  </a:cubicBezTo>
                  <a:cubicBezTo>
                    <a:pt x="296" y="459"/>
                    <a:pt x="323" y="452"/>
                    <a:pt x="347" y="439"/>
                  </a:cubicBezTo>
                  <a:cubicBezTo>
                    <a:pt x="353" y="435"/>
                    <a:pt x="359" y="432"/>
                    <a:pt x="365" y="428"/>
                  </a:cubicBezTo>
                  <a:cubicBezTo>
                    <a:pt x="365" y="428"/>
                    <a:pt x="364" y="429"/>
                    <a:pt x="364" y="429"/>
                  </a:cubicBezTo>
                  <a:cubicBezTo>
                    <a:pt x="358" y="432"/>
                    <a:pt x="353" y="436"/>
                    <a:pt x="347" y="439"/>
                  </a:cubicBezTo>
                  <a:cubicBezTo>
                    <a:pt x="323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4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0" name="Freeform 187">
              <a:extLst>
                <a:ext uri="{FF2B5EF4-FFF2-40B4-BE49-F238E27FC236}">
                  <a16:creationId xmlns:a16="http://schemas.microsoft.com/office/drawing/2014/main" id="{8508D427-D482-45CC-9D08-1A44E94588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2"/>
              <a:ext cx="327" cy="413"/>
            </a:xfrm>
            <a:custGeom>
              <a:avLst/>
              <a:gdLst>
                <a:gd name="T0" fmla="*/ 304 w 364"/>
                <a:gd name="T1" fmla="*/ 1 h 459"/>
                <a:gd name="T2" fmla="*/ 303 w 364"/>
                <a:gd name="T3" fmla="*/ 1 h 459"/>
                <a:gd name="T4" fmla="*/ 303 w 364"/>
                <a:gd name="T5" fmla="*/ 1 h 459"/>
                <a:gd name="T6" fmla="*/ 302 w 364"/>
                <a:gd name="T7" fmla="*/ 2 h 459"/>
                <a:gd name="T8" fmla="*/ 289 w 364"/>
                <a:gd name="T9" fmla="*/ 11 h 459"/>
                <a:gd name="T10" fmla="*/ 289 w 364"/>
                <a:gd name="T11" fmla="*/ 11 h 459"/>
                <a:gd name="T12" fmla="*/ 304 w 364"/>
                <a:gd name="T13" fmla="*/ 1 h 459"/>
                <a:gd name="T14" fmla="*/ 304 w 364"/>
                <a:gd name="T15" fmla="*/ 1 h 459"/>
                <a:gd name="T16" fmla="*/ 78 w 364"/>
                <a:gd name="T17" fmla="*/ 0 h 459"/>
                <a:gd name="T18" fmla="*/ 1 w 364"/>
                <a:gd name="T19" fmla="*/ 137 h 459"/>
                <a:gd name="T20" fmla="*/ 23 w 364"/>
                <a:gd name="T21" fmla="*/ 255 h 459"/>
                <a:gd name="T22" fmla="*/ 204 w 364"/>
                <a:gd name="T23" fmla="*/ 445 h 459"/>
                <a:gd name="T24" fmla="*/ 270 w 364"/>
                <a:gd name="T25" fmla="*/ 459 h 459"/>
                <a:gd name="T26" fmla="*/ 347 w 364"/>
                <a:gd name="T27" fmla="*/ 439 h 459"/>
                <a:gd name="T28" fmla="*/ 364 w 364"/>
                <a:gd name="T29" fmla="*/ 429 h 459"/>
                <a:gd name="T30" fmla="*/ 347 w 364"/>
                <a:gd name="T31" fmla="*/ 439 h 459"/>
                <a:gd name="T32" fmla="*/ 270 w 364"/>
                <a:gd name="T33" fmla="*/ 459 h 459"/>
                <a:gd name="T34" fmla="*/ 205 w 364"/>
                <a:gd name="T35" fmla="*/ 445 h 459"/>
                <a:gd name="T36" fmla="*/ 23 w 364"/>
                <a:gd name="T37" fmla="*/ 255 h 459"/>
                <a:gd name="T38" fmla="*/ 1 w 364"/>
                <a:gd name="T39" fmla="*/ 137 h 459"/>
                <a:gd name="T40" fmla="*/ 77 w 364"/>
                <a:gd name="T41" fmla="*/ 1 h 459"/>
                <a:gd name="T42" fmla="*/ 78 w 364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4" h="459">
                  <a:moveTo>
                    <a:pt x="304" y="1"/>
                  </a:moveTo>
                  <a:cubicBezTo>
                    <a:pt x="304" y="1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2"/>
                    <a:pt x="302" y="2"/>
                  </a:cubicBezTo>
                  <a:cubicBezTo>
                    <a:pt x="298" y="5"/>
                    <a:pt x="294" y="8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6"/>
                    <a:pt x="358" y="432"/>
                    <a:pt x="364" y="429"/>
                  </a:cubicBezTo>
                  <a:cubicBezTo>
                    <a:pt x="358" y="432"/>
                    <a:pt x="353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1"/>
                    <a:pt x="77" y="0"/>
                    <a:pt x="78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1" name="Freeform 188">
              <a:extLst>
                <a:ext uri="{FF2B5EF4-FFF2-40B4-BE49-F238E27FC236}">
                  <a16:creationId xmlns:a16="http://schemas.microsoft.com/office/drawing/2014/main" id="{1CA3E108-7552-4947-86CF-65C3BFDFD2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2"/>
              <a:ext cx="330" cy="413"/>
            </a:xfrm>
            <a:custGeom>
              <a:avLst/>
              <a:gdLst>
                <a:gd name="T0" fmla="*/ 304 w 367"/>
                <a:gd name="T1" fmla="*/ 0 h 458"/>
                <a:gd name="T2" fmla="*/ 289 w 367"/>
                <a:gd name="T3" fmla="*/ 10 h 458"/>
                <a:gd name="T4" fmla="*/ 289 w 367"/>
                <a:gd name="T5" fmla="*/ 10 h 458"/>
                <a:gd name="T6" fmla="*/ 304 w 367"/>
                <a:gd name="T7" fmla="*/ 0 h 458"/>
                <a:gd name="T8" fmla="*/ 77 w 367"/>
                <a:gd name="T9" fmla="*/ 0 h 458"/>
                <a:gd name="T10" fmla="*/ 1 w 367"/>
                <a:gd name="T11" fmla="*/ 136 h 458"/>
                <a:gd name="T12" fmla="*/ 23 w 367"/>
                <a:gd name="T13" fmla="*/ 254 h 458"/>
                <a:gd name="T14" fmla="*/ 205 w 367"/>
                <a:gd name="T15" fmla="*/ 444 h 458"/>
                <a:gd name="T16" fmla="*/ 270 w 367"/>
                <a:gd name="T17" fmla="*/ 458 h 458"/>
                <a:gd name="T18" fmla="*/ 347 w 367"/>
                <a:gd name="T19" fmla="*/ 438 h 458"/>
                <a:gd name="T20" fmla="*/ 364 w 367"/>
                <a:gd name="T21" fmla="*/ 428 h 458"/>
                <a:gd name="T22" fmla="*/ 365 w 367"/>
                <a:gd name="T23" fmla="*/ 427 h 458"/>
                <a:gd name="T24" fmla="*/ 367 w 367"/>
                <a:gd name="T25" fmla="*/ 426 h 458"/>
                <a:gd name="T26" fmla="*/ 367 w 367"/>
                <a:gd name="T27" fmla="*/ 426 h 458"/>
                <a:gd name="T28" fmla="*/ 367 w 367"/>
                <a:gd name="T29" fmla="*/ 426 h 458"/>
                <a:gd name="T30" fmla="*/ 366 w 367"/>
                <a:gd name="T31" fmla="*/ 426 h 458"/>
                <a:gd name="T32" fmla="*/ 365 w 367"/>
                <a:gd name="T33" fmla="*/ 427 h 458"/>
                <a:gd name="T34" fmla="*/ 348 w 367"/>
                <a:gd name="T35" fmla="*/ 437 h 458"/>
                <a:gd name="T36" fmla="*/ 270 w 367"/>
                <a:gd name="T37" fmla="*/ 458 h 458"/>
                <a:gd name="T38" fmla="*/ 205 w 367"/>
                <a:gd name="T39" fmla="*/ 443 h 458"/>
                <a:gd name="T40" fmla="*/ 23 w 367"/>
                <a:gd name="T41" fmla="*/ 254 h 458"/>
                <a:gd name="T42" fmla="*/ 1 w 367"/>
                <a:gd name="T43" fmla="*/ 136 h 458"/>
                <a:gd name="T44" fmla="*/ 77 w 367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8">
                  <a:moveTo>
                    <a:pt x="304" y="0"/>
                  </a:moveTo>
                  <a:cubicBezTo>
                    <a:pt x="299" y="3"/>
                    <a:pt x="294" y="6"/>
                    <a:pt x="289" y="10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94" y="6"/>
                    <a:pt x="299" y="3"/>
                    <a:pt x="304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4"/>
                    <a:pt x="358" y="431"/>
                    <a:pt x="364" y="428"/>
                  </a:cubicBezTo>
                  <a:cubicBezTo>
                    <a:pt x="364" y="428"/>
                    <a:pt x="365" y="427"/>
                    <a:pt x="365" y="427"/>
                  </a:cubicBezTo>
                  <a:cubicBezTo>
                    <a:pt x="366" y="427"/>
                    <a:pt x="366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6" y="426"/>
                  </a:cubicBezTo>
                  <a:cubicBezTo>
                    <a:pt x="366" y="427"/>
                    <a:pt x="366" y="427"/>
                    <a:pt x="365" y="427"/>
                  </a:cubicBezTo>
                  <a:cubicBezTo>
                    <a:pt x="359" y="431"/>
                    <a:pt x="354" y="434"/>
                    <a:pt x="348" y="437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3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2" name="Freeform 189">
              <a:extLst>
                <a:ext uri="{FF2B5EF4-FFF2-40B4-BE49-F238E27FC236}">
                  <a16:creationId xmlns:a16="http://schemas.microsoft.com/office/drawing/2014/main" id="{06A2C2C8-F8AB-4F96-982D-ECF0C856B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2"/>
              <a:ext cx="328" cy="413"/>
            </a:xfrm>
            <a:custGeom>
              <a:avLst/>
              <a:gdLst>
                <a:gd name="T0" fmla="*/ 305 w 365"/>
                <a:gd name="T1" fmla="*/ 0 h 459"/>
                <a:gd name="T2" fmla="*/ 304 w 365"/>
                <a:gd name="T3" fmla="*/ 1 h 459"/>
                <a:gd name="T4" fmla="*/ 304 w 365"/>
                <a:gd name="T5" fmla="*/ 1 h 459"/>
                <a:gd name="T6" fmla="*/ 289 w 365"/>
                <a:gd name="T7" fmla="*/ 11 h 459"/>
                <a:gd name="T8" fmla="*/ 289 w 365"/>
                <a:gd name="T9" fmla="*/ 11 h 459"/>
                <a:gd name="T10" fmla="*/ 305 w 365"/>
                <a:gd name="T11" fmla="*/ 0 h 459"/>
                <a:gd name="T12" fmla="*/ 305 w 365"/>
                <a:gd name="T13" fmla="*/ 0 h 459"/>
                <a:gd name="T14" fmla="*/ 78 w 365"/>
                <a:gd name="T15" fmla="*/ 0 h 459"/>
                <a:gd name="T16" fmla="*/ 78 w 365"/>
                <a:gd name="T17" fmla="*/ 0 h 459"/>
                <a:gd name="T18" fmla="*/ 78 w 365"/>
                <a:gd name="T19" fmla="*/ 0 h 459"/>
                <a:gd name="T20" fmla="*/ 77 w 365"/>
                <a:gd name="T21" fmla="*/ 1 h 459"/>
                <a:gd name="T22" fmla="*/ 1 w 365"/>
                <a:gd name="T23" fmla="*/ 137 h 459"/>
                <a:gd name="T24" fmla="*/ 23 w 365"/>
                <a:gd name="T25" fmla="*/ 255 h 459"/>
                <a:gd name="T26" fmla="*/ 205 w 365"/>
                <a:gd name="T27" fmla="*/ 444 h 459"/>
                <a:gd name="T28" fmla="*/ 270 w 365"/>
                <a:gd name="T29" fmla="*/ 459 h 459"/>
                <a:gd name="T30" fmla="*/ 348 w 365"/>
                <a:gd name="T31" fmla="*/ 438 h 459"/>
                <a:gd name="T32" fmla="*/ 365 w 365"/>
                <a:gd name="T33" fmla="*/ 428 h 459"/>
                <a:gd name="T34" fmla="*/ 348 w 365"/>
                <a:gd name="T35" fmla="*/ 438 h 459"/>
                <a:gd name="T36" fmla="*/ 271 w 365"/>
                <a:gd name="T37" fmla="*/ 458 h 459"/>
                <a:gd name="T38" fmla="*/ 271 w 365"/>
                <a:gd name="T39" fmla="*/ 458 h 459"/>
                <a:gd name="T40" fmla="*/ 205 w 365"/>
                <a:gd name="T41" fmla="*/ 444 h 459"/>
                <a:gd name="T42" fmla="*/ 24 w 365"/>
                <a:gd name="T43" fmla="*/ 254 h 459"/>
                <a:gd name="T44" fmla="*/ 2 w 365"/>
                <a:gd name="T45" fmla="*/ 136 h 459"/>
                <a:gd name="T46" fmla="*/ 78 w 365"/>
                <a:gd name="T4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5" h="459"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9" y="4"/>
                    <a:pt x="294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7" y="1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8"/>
                  </a:cubicBezTo>
                  <a:cubicBezTo>
                    <a:pt x="354" y="435"/>
                    <a:pt x="359" y="432"/>
                    <a:pt x="365" y="428"/>
                  </a:cubicBezTo>
                  <a:cubicBezTo>
                    <a:pt x="359" y="432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71" y="458"/>
                    <a:pt x="271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4"/>
                    <a:pt x="2" y="143"/>
                    <a:pt x="2" y="136"/>
                  </a:cubicBezTo>
                  <a:cubicBezTo>
                    <a:pt x="3" y="79"/>
                    <a:pt x="33" y="28"/>
                    <a:pt x="78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3" name="Freeform 190">
              <a:extLst>
                <a:ext uri="{FF2B5EF4-FFF2-40B4-BE49-F238E27FC236}">
                  <a16:creationId xmlns:a16="http://schemas.microsoft.com/office/drawing/2014/main" id="{1AD039C4-A625-4FC3-B6D7-B6FF49E98E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2"/>
              <a:ext cx="329" cy="412"/>
            </a:xfrm>
            <a:custGeom>
              <a:avLst/>
              <a:gdLst>
                <a:gd name="T0" fmla="*/ 304 w 365"/>
                <a:gd name="T1" fmla="*/ 0 h 458"/>
                <a:gd name="T2" fmla="*/ 288 w 365"/>
                <a:gd name="T3" fmla="*/ 11 h 458"/>
                <a:gd name="T4" fmla="*/ 288 w 365"/>
                <a:gd name="T5" fmla="*/ 11 h 458"/>
                <a:gd name="T6" fmla="*/ 304 w 365"/>
                <a:gd name="T7" fmla="*/ 0 h 458"/>
                <a:gd name="T8" fmla="*/ 304 w 365"/>
                <a:gd name="T9" fmla="*/ 0 h 458"/>
                <a:gd name="T10" fmla="*/ 77 w 365"/>
                <a:gd name="T11" fmla="*/ 0 h 458"/>
                <a:gd name="T12" fmla="*/ 77 w 365"/>
                <a:gd name="T13" fmla="*/ 0 h 458"/>
                <a:gd name="T14" fmla="*/ 1 w 365"/>
                <a:gd name="T15" fmla="*/ 136 h 458"/>
                <a:gd name="T16" fmla="*/ 23 w 365"/>
                <a:gd name="T17" fmla="*/ 254 h 458"/>
                <a:gd name="T18" fmla="*/ 204 w 365"/>
                <a:gd name="T19" fmla="*/ 444 h 458"/>
                <a:gd name="T20" fmla="*/ 270 w 365"/>
                <a:gd name="T21" fmla="*/ 458 h 458"/>
                <a:gd name="T22" fmla="*/ 270 w 365"/>
                <a:gd name="T23" fmla="*/ 458 h 458"/>
                <a:gd name="T24" fmla="*/ 347 w 365"/>
                <a:gd name="T25" fmla="*/ 438 h 458"/>
                <a:gd name="T26" fmla="*/ 364 w 365"/>
                <a:gd name="T27" fmla="*/ 428 h 458"/>
                <a:gd name="T28" fmla="*/ 365 w 365"/>
                <a:gd name="T29" fmla="*/ 427 h 458"/>
                <a:gd name="T30" fmla="*/ 347 w 365"/>
                <a:gd name="T31" fmla="*/ 438 h 458"/>
                <a:gd name="T32" fmla="*/ 270 w 365"/>
                <a:gd name="T33" fmla="*/ 458 h 458"/>
                <a:gd name="T34" fmla="*/ 270 w 365"/>
                <a:gd name="T35" fmla="*/ 458 h 458"/>
                <a:gd name="T36" fmla="*/ 205 w 365"/>
                <a:gd name="T37" fmla="*/ 444 h 458"/>
                <a:gd name="T38" fmla="*/ 23 w 365"/>
                <a:gd name="T39" fmla="*/ 254 h 458"/>
                <a:gd name="T40" fmla="*/ 1 w 365"/>
                <a:gd name="T41" fmla="*/ 136 h 458"/>
                <a:gd name="T42" fmla="*/ 76 w 365"/>
                <a:gd name="T43" fmla="*/ 1 h 458"/>
                <a:gd name="T44" fmla="*/ 77 w 365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458">
                  <a:moveTo>
                    <a:pt x="304" y="0"/>
                  </a:moveTo>
                  <a:cubicBezTo>
                    <a:pt x="298" y="4"/>
                    <a:pt x="293" y="7"/>
                    <a:pt x="288" y="11"/>
                  </a:cubicBezTo>
                  <a:cubicBezTo>
                    <a:pt x="288" y="11"/>
                    <a:pt x="288" y="11"/>
                    <a:pt x="288" y="11"/>
                  </a:cubicBezTo>
                  <a:cubicBezTo>
                    <a:pt x="293" y="7"/>
                    <a:pt x="298" y="4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8" y="432"/>
                    <a:pt x="364" y="428"/>
                  </a:cubicBezTo>
                  <a:cubicBezTo>
                    <a:pt x="365" y="428"/>
                    <a:pt x="365" y="428"/>
                    <a:pt x="365" y="427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cubicBezTo>
                    <a:pt x="76" y="0"/>
                    <a:pt x="77" y="0"/>
                    <a:pt x="77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4" name="Freeform 191">
              <a:extLst>
                <a:ext uri="{FF2B5EF4-FFF2-40B4-BE49-F238E27FC236}">
                  <a16:creationId xmlns:a16="http://schemas.microsoft.com/office/drawing/2014/main" id="{87BCA344-0A9C-40B1-9A02-56D8A7C096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2"/>
              <a:ext cx="333" cy="412"/>
            </a:xfrm>
            <a:custGeom>
              <a:avLst/>
              <a:gdLst>
                <a:gd name="T0" fmla="*/ 76 w 369"/>
                <a:gd name="T1" fmla="*/ 1 h 458"/>
                <a:gd name="T2" fmla="*/ 1 w 369"/>
                <a:gd name="T3" fmla="*/ 136 h 458"/>
                <a:gd name="T4" fmla="*/ 23 w 369"/>
                <a:gd name="T5" fmla="*/ 254 h 458"/>
                <a:gd name="T6" fmla="*/ 205 w 369"/>
                <a:gd name="T7" fmla="*/ 444 h 458"/>
                <a:gd name="T8" fmla="*/ 270 w 369"/>
                <a:gd name="T9" fmla="*/ 458 h 458"/>
                <a:gd name="T10" fmla="*/ 270 w 369"/>
                <a:gd name="T11" fmla="*/ 458 h 458"/>
                <a:gd name="T12" fmla="*/ 347 w 369"/>
                <a:gd name="T13" fmla="*/ 438 h 458"/>
                <a:gd name="T14" fmla="*/ 365 w 369"/>
                <a:gd name="T15" fmla="*/ 427 h 458"/>
                <a:gd name="T16" fmla="*/ 366 w 369"/>
                <a:gd name="T17" fmla="*/ 427 h 458"/>
                <a:gd name="T18" fmla="*/ 369 w 369"/>
                <a:gd name="T19" fmla="*/ 425 h 458"/>
                <a:gd name="T20" fmla="*/ 368 w 369"/>
                <a:gd name="T21" fmla="*/ 426 h 458"/>
                <a:gd name="T22" fmla="*/ 347 w 369"/>
                <a:gd name="T23" fmla="*/ 438 h 458"/>
                <a:gd name="T24" fmla="*/ 270 w 369"/>
                <a:gd name="T25" fmla="*/ 458 h 458"/>
                <a:gd name="T26" fmla="*/ 270 w 369"/>
                <a:gd name="T27" fmla="*/ 458 h 458"/>
                <a:gd name="T28" fmla="*/ 205 w 369"/>
                <a:gd name="T29" fmla="*/ 444 h 458"/>
                <a:gd name="T30" fmla="*/ 23 w 369"/>
                <a:gd name="T31" fmla="*/ 254 h 458"/>
                <a:gd name="T32" fmla="*/ 1 w 369"/>
                <a:gd name="T33" fmla="*/ 136 h 458"/>
                <a:gd name="T34" fmla="*/ 76 w 369"/>
                <a:gd name="T35" fmla="*/ 1 h 458"/>
                <a:gd name="T36" fmla="*/ 304 w 369"/>
                <a:gd name="T37" fmla="*/ 0 h 458"/>
                <a:gd name="T38" fmla="*/ 288 w 369"/>
                <a:gd name="T39" fmla="*/ 11 h 458"/>
                <a:gd name="T40" fmla="*/ 289 w 369"/>
                <a:gd name="T41" fmla="*/ 11 h 458"/>
                <a:gd name="T42" fmla="*/ 303 w 369"/>
                <a:gd name="T43" fmla="*/ 1 h 458"/>
                <a:gd name="T44" fmla="*/ 304 w 369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458">
                  <a:moveTo>
                    <a:pt x="76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8" y="426"/>
                    <a:pt x="369" y="425"/>
                  </a:cubicBezTo>
                  <a:cubicBezTo>
                    <a:pt x="368" y="425"/>
                    <a:pt x="368" y="426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moveTo>
                    <a:pt x="304" y="0"/>
                  </a:moveTo>
                  <a:cubicBezTo>
                    <a:pt x="298" y="4"/>
                    <a:pt x="293" y="7"/>
                    <a:pt x="288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3" y="7"/>
                    <a:pt x="298" y="4"/>
                    <a:pt x="303" y="1"/>
                  </a:cubicBezTo>
                  <a:cubicBezTo>
                    <a:pt x="303" y="0"/>
                    <a:pt x="304" y="0"/>
                    <a:pt x="304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5" name="Freeform 192">
              <a:extLst>
                <a:ext uri="{FF2B5EF4-FFF2-40B4-BE49-F238E27FC236}">
                  <a16:creationId xmlns:a16="http://schemas.microsoft.com/office/drawing/2014/main" id="{60D45457-EC17-4D8A-829E-E9A74AEA93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7" y="1561"/>
              <a:ext cx="332" cy="413"/>
            </a:xfrm>
            <a:custGeom>
              <a:avLst/>
              <a:gdLst>
                <a:gd name="T0" fmla="*/ 303 w 368"/>
                <a:gd name="T1" fmla="*/ 2 h 459"/>
                <a:gd name="T2" fmla="*/ 289 w 368"/>
                <a:gd name="T3" fmla="*/ 12 h 459"/>
                <a:gd name="T4" fmla="*/ 289 w 368"/>
                <a:gd name="T5" fmla="*/ 12 h 459"/>
                <a:gd name="T6" fmla="*/ 303 w 368"/>
                <a:gd name="T7" fmla="*/ 2 h 459"/>
                <a:gd name="T8" fmla="*/ 79 w 368"/>
                <a:gd name="T9" fmla="*/ 0 h 459"/>
                <a:gd name="T10" fmla="*/ 77 w 368"/>
                <a:gd name="T11" fmla="*/ 1 h 459"/>
                <a:gd name="T12" fmla="*/ 76 w 368"/>
                <a:gd name="T13" fmla="*/ 2 h 459"/>
                <a:gd name="T14" fmla="*/ 1 w 368"/>
                <a:gd name="T15" fmla="*/ 137 h 459"/>
                <a:gd name="T16" fmla="*/ 23 w 368"/>
                <a:gd name="T17" fmla="*/ 255 h 459"/>
                <a:gd name="T18" fmla="*/ 205 w 368"/>
                <a:gd name="T19" fmla="*/ 445 h 459"/>
                <a:gd name="T20" fmla="*/ 270 w 368"/>
                <a:gd name="T21" fmla="*/ 459 h 459"/>
                <a:gd name="T22" fmla="*/ 270 w 368"/>
                <a:gd name="T23" fmla="*/ 459 h 459"/>
                <a:gd name="T24" fmla="*/ 347 w 368"/>
                <a:gd name="T25" fmla="*/ 439 h 459"/>
                <a:gd name="T26" fmla="*/ 368 w 368"/>
                <a:gd name="T27" fmla="*/ 427 h 459"/>
                <a:gd name="T28" fmla="*/ 348 w 368"/>
                <a:gd name="T29" fmla="*/ 439 h 459"/>
                <a:gd name="T30" fmla="*/ 271 w 368"/>
                <a:gd name="T31" fmla="*/ 459 h 459"/>
                <a:gd name="T32" fmla="*/ 205 w 368"/>
                <a:gd name="T33" fmla="*/ 445 h 459"/>
                <a:gd name="T34" fmla="*/ 23 w 368"/>
                <a:gd name="T35" fmla="*/ 255 h 459"/>
                <a:gd name="T36" fmla="*/ 2 w 368"/>
                <a:gd name="T37" fmla="*/ 137 h 459"/>
                <a:gd name="T38" fmla="*/ 77 w 368"/>
                <a:gd name="T39" fmla="*/ 1 h 459"/>
                <a:gd name="T40" fmla="*/ 79 w 368"/>
                <a:gd name="T41" fmla="*/ 0 h 459"/>
                <a:gd name="T42" fmla="*/ 79 w 368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459">
                  <a:moveTo>
                    <a:pt x="303" y="2"/>
                  </a:moveTo>
                  <a:cubicBezTo>
                    <a:pt x="298" y="5"/>
                    <a:pt x="293" y="8"/>
                    <a:pt x="289" y="12"/>
                  </a:cubicBezTo>
                  <a:cubicBezTo>
                    <a:pt x="289" y="12"/>
                    <a:pt x="289" y="12"/>
                    <a:pt x="289" y="12"/>
                  </a:cubicBezTo>
                  <a:cubicBezTo>
                    <a:pt x="293" y="8"/>
                    <a:pt x="298" y="5"/>
                    <a:pt x="303" y="2"/>
                  </a:cubicBezTo>
                  <a:moveTo>
                    <a:pt x="79" y="0"/>
                  </a:moveTo>
                  <a:cubicBezTo>
                    <a:pt x="78" y="0"/>
                    <a:pt x="78" y="1"/>
                    <a:pt x="77" y="1"/>
                  </a:cubicBezTo>
                  <a:cubicBezTo>
                    <a:pt x="77" y="1"/>
                    <a:pt x="76" y="1"/>
                    <a:pt x="76" y="2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1" y="431"/>
                    <a:pt x="355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4"/>
                    <a:pt x="2" y="137"/>
                  </a:cubicBezTo>
                  <a:cubicBezTo>
                    <a:pt x="3" y="80"/>
                    <a:pt x="32" y="29"/>
                    <a:pt x="77" y="1"/>
                  </a:cubicBezTo>
                  <a:cubicBezTo>
                    <a:pt x="78" y="1"/>
                    <a:pt x="78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6" name="Freeform 193">
              <a:extLst>
                <a:ext uri="{FF2B5EF4-FFF2-40B4-BE49-F238E27FC236}">
                  <a16:creationId xmlns:a16="http://schemas.microsoft.com/office/drawing/2014/main" id="{ED454A31-1230-408D-8D66-6D8B42063B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" y="1561"/>
              <a:ext cx="332" cy="413"/>
            </a:xfrm>
            <a:custGeom>
              <a:avLst/>
              <a:gdLst>
                <a:gd name="T0" fmla="*/ 76 w 368"/>
                <a:gd name="T1" fmla="*/ 1 h 459"/>
                <a:gd name="T2" fmla="*/ 1 w 368"/>
                <a:gd name="T3" fmla="*/ 137 h 459"/>
                <a:gd name="T4" fmla="*/ 22 w 368"/>
                <a:gd name="T5" fmla="*/ 255 h 459"/>
                <a:gd name="T6" fmla="*/ 204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7 w 368"/>
                <a:gd name="T13" fmla="*/ 427 h 459"/>
                <a:gd name="T14" fmla="*/ 368 w 368"/>
                <a:gd name="T15" fmla="*/ 426 h 459"/>
                <a:gd name="T16" fmla="*/ 368 w 368"/>
                <a:gd name="T17" fmla="*/ 426 h 459"/>
                <a:gd name="T18" fmla="*/ 368 w 368"/>
                <a:gd name="T19" fmla="*/ 426 h 459"/>
                <a:gd name="T20" fmla="*/ 368 w 368"/>
                <a:gd name="T21" fmla="*/ 426 h 459"/>
                <a:gd name="T22" fmla="*/ 365 w 368"/>
                <a:gd name="T23" fmla="*/ 428 h 459"/>
                <a:gd name="T24" fmla="*/ 347 w 368"/>
                <a:gd name="T25" fmla="*/ 438 h 459"/>
                <a:gd name="T26" fmla="*/ 270 w 368"/>
                <a:gd name="T27" fmla="*/ 459 h 459"/>
                <a:gd name="T28" fmla="*/ 205 w 368"/>
                <a:gd name="T29" fmla="*/ 445 h 459"/>
                <a:gd name="T30" fmla="*/ 23 w 368"/>
                <a:gd name="T31" fmla="*/ 255 h 459"/>
                <a:gd name="T32" fmla="*/ 1 w 368"/>
                <a:gd name="T33" fmla="*/ 137 h 459"/>
                <a:gd name="T34" fmla="*/ 76 w 368"/>
                <a:gd name="T35" fmla="*/ 1 h 459"/>
                <a:gd name="T36" fmla="*/ 305 w 368"/>
                <a:gd name="T37" fmla="*/ 0 h 459"/>
                <a:gd name="T38" fmla="*/ 303 w 368"/>
                <a:gd name="T39" fmla="*/ 1 h 459"/>
                <a:gd name="T40" fmla="*/ 303 w 368"/>
                <a:gd name="T41" fmla="*/ 1 h 459"/>
                <a:gd name="T42" fmla="*/ 303 w 368"/>
                <a:gd name="T43" fmla="*/ 1 h 459"/>
                <a:gd name="T44" fmla="*/ 302 w 368"/>
                <a:gd name="T45" fmla="*/ 2 h 459"/>
                <a:gd name="T46" fmla="*/ 288 w 368"/>
                <a:gd name="T47" fmla="*/ 12 h 459"/>
                <a:gd name="T48" fmla="*/ 288 w 368"/>
                <a:gd name="T49" fmla="*/ 12 h 459"/>
                <a:gd name="T50" fmla="*/ 304 w 368"/>
                <a:gd name="T51" fmla="*/ 0 h 459"/>
                <a:gd name="T52" fmla="*/ 305 w 368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8" h="459">
                  <a:moveTo>
                    <a:pt x="76" y="1"/>
                  </a:moveTo>
                  <a:cubicBezTo>
                    <a:pt x="31" y="29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4" y="435"/>
                    <a:pt x="360" y="431"/>
                    <a:pt x="367" y="427"/>
                  </a:cubicBezTo>
                  <a:cubicBezTo>
                    <a:pt x="367" y="427"/>
                    <a:pt x="367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7"/>
                    <a:pt x="366" y="427"/>
                    <a:pt x="365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29"/>
                    <a:pt x="76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2" y="1"/>
                    <a:pt x="302" y="2"/>
                  </a:cubicBezTo>
                  <a:cubicBezTo>
                    <a:pt x="297" y="5"/>
                    <a:pt x="292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9" y="4"/>
                    <a:pt x="304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7" name="Freeform 194">
              <a:extLst>
                <a:ext uri="{FF2B5EF4-FFF2-40B4-BE49-F238E27FC236}">
                  <a16:creationId xmlns:a16="http://schemas.microsoft.com/office/drawing/2014/main" id="{C839FA8D-4A66-411B-823C-BEC9BF6F2C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" y="1561"/>
              <a:ext cx="329" cy="413"/>
            </a:xfrm>
            <a:custGeom>
              <a:avLst/>
              <a:gdLst>
                <a:gd name="T0" fmla="*/ 304 w 365"/>
                <a:gd name="T1" fmla="*/ 0 h 459"/>
                <a:gd name="T2" fmla="*/ 288 w 365"/>
                <a:gd name="T3" fmla="*/ 12 h 459"/>
                <a:gd name="T4" fmla="*/ 288 w 365"/>
                <a:gd name="T5" fmla="*/ 12 h 459"/>
                <a:gd name="T6" fmla="*/ 303 w 365"/>
                <a:gd name="T7" fmla="*/ 1 h 459"/>
                <a:gd name="T8" fmla="*/ 304 w 365"/>
                <a:gd name="T9" fmla="*/ 0 h 459"/>
                <a:gd name="T10" fmla="*/ 78 w 365"/>
                <a:gd name="T11" fmla="*/ 0 h 459"/>
                <a:gd name="T12" fmla="*/ 76 w 365"/>
                <a:gd name="T13" fmla="*/ 1 h 459"/>
                <a:gd name="T14" fmla="*/ 1 w 365"/>
                <a:gd name="T15" fmla="*/ 137 h 459"/>
                <a:gd name="T16" fmla="*/ 23 w 365"/>
                <a:gd name="T17" fmla="*/ 255 h 459"/>
                <a:gd name="T18" fmla="*/ 205 w 365"/>
                <a:gd name="T19" fmla="*/ 445 h 459"/>
                <a:gd name="T20" fmla="*/ 270 w 365"/>
                <a:gd name="T21" fmla="*/ 459 h 459"/>
                <a:gd name="T22" fmla="*/ 347 w 365"/>
                <a:gd name="T23" fmla="*/ 438 h 459"/>
                <a:gd name="T24" fmla="*/ 365 w 365"/>
                <a:gd name="T25" fmla="*/ 428 h 459"/>
                <a:gd name="T26" fmla="*/ 347 w 365"/>
                <a:gd name="T27" fmla="*/ 438 h 459"/>
                <a:gd name="T28" fmla="*/ 270 w 365"/>
                <a:gd name="T29" fmla="*/ 458 h 459"/>
                <a:gd name="T30" fmla="*/ 205 w 365"/>
                <a:gd name="T31" fmla="*/ 444 h 459"/>
                <a:gd name="T32" fmla="*/ 23 w 365"/>
                <a:gd name="T33" fmla="*/ 254 h 459"/>
                <a:gd name="T34" fmla="*/ 1 w 365"/>
                <a:gd name="T35" fmla="*/ 136 h 459"/>
                <a:gd name="T36" fmla="*/ 78 w 365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459">
                  <a:moveTo>
                    <a:pt x="304" y="0"/>
                  </a:moveTo>
                  <a:cubicBezTo>
                    <a:pt x="299" y="4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8" y="4"/>
                    <a:pt x="303" y="1"/>
                  </a:cubicBezTo>
                  <a:cubicBezTo>
                    <a:pt x="304" y="1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77" y="0"/>
                    <a:pt x="77" y="1"/>
                    <a:pt x="76" y="1"/>
                  </a:cubicBezTo>
                  <a:cubicBezTo>
                    <a:pt x="32" y="29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4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2" y="29"/>
                    <a:pt x="78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8" name="Freeform 195">
              <a:extLst>
                <a:ext uri="{FF2B5EF4-FFF2-40B4-BE49-F238E27FC236}">
                  <a16:creationId xmlns:a16="http://schemas.microsoft.com/office/drawing/2014/main" id="{519E87F7-A759-4CF7-82C7-4120E50B21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" y="1561"/>
              <a:ext cx="332" cy="412"/>
            </a:xfrm>
            <a:custGeom>
              <a:avLst/>
              <a:gdLst>
                <a:gd name="T0" fmla="*/ 303 w 368"/>
                <a:gd name="T1" fmla="*/ 1 h 458"/>
                <a:gd name="T2" fmla="*/ 288 w 368"/>
                <a:gd name="T3" fmla="*/ 12 h 458"/>
                <a:gd name="T4" fmla="*/ 288 w 368"/>
                <a:gd name="T5" fmla="*/ 12 h 458"/>
                <a:gd name="T6" fmla="*/ 303 w 368"/>
                <a:gd name="T7" fmla="*/ 1 h 458"/>
                <a:gd name="T8" fmla="*/ 78 w 368"/>
                <a:gd name="T9" fmla="*/ 0 h 458"/>
                <a:gd name="T10" fmla="*/ 78 w 368"/>
                <a:gd name="T11" fmla="*/ 0 h 458"/>
                <a:gd name="T12" fmla="*/ 78 w 368"/>
                <a:gd name="T13" fmla="*/ 0 h 458"/>
                <a:gd name="T14" fmla="*/ 1 w 368"/>
                <a:gd name="T15" fmla="*/ 136 h 458"/>
                <a:gd name="T16" fmla="*/ 23 w 368"/>
                <a:gd name="T17" fmla="*/ 254 h 458"/>
                <a:gd name="T18" fmla="*/ 205 w 368"/>
                <a:gd name="T19" fmla="*/ 444 h 458"/>
                <a:gd name="T20" fmla="*/ 270 w 368"/>
                <a:gd name="T21" fmla="*/ 458 h 458"/>
                <a:gd name="T22" fmla="*/ 347 w 368"/>
                <a:gd name="T23" fmla="*/ 438 h 458"/>
                <a:gd name="T24" fmla="*/ 365 w 368"/>
                <a:gd name="T25" fmla="*/ 428 h 458"/>
                <a:gd name="T26" fmla="*/ 368 w 368"/>
                <a:gd name="T27" fmla="*/ 426 h 458"/>
                <a:gd name="T28" fmla="*/ 348 w 368"/>
                <a:gd name="T29" fmla="*/ 438 h 458"/>
                <a:gd name="T30" fmla="*/ 270 w 368"/>
                <a:gd name="T31" fmla="*/ 458 h 458"/>
                <a:gd name="T32" fmla="*/ 205 w 368"/>
                <a:gd name="T33" fmla="*/ 444 h 458"/>
                <a:gd name="T34" fmla="*/ 23 w 368"/>
                <a:gd name="T35" fmla="*/ 254 h 458"/>
                <a:gd name="T36" fmla="*/ 1 w 368"/>
                <a:gd name="T37" fmla="*/ 136 h 458"/>
                <a:gd name="T38" fmla="*/ 77 w 368"/>
                <a:gd name="T39" fmla="*/ 1 h 458"/>
                <a:gd name="T40" fmla="*/ 78 w 368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458">
                  <a:moveTo>
                    <a:pt x="303" y="1"/>
                  </a:moveTo>
                  <a:cubicBezTo>
                    <a:pt x="298" y="4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8" y="4"/>
                    <a:pt x="303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5"/>
                    <a:pt x="360" y="431"/>
                    <a:pt x="365" y="428"/>
                  </a:cubicBezTo>
                  <a:cubicBezTo>
                    <a:pt x="366" y="427"/>
                    <a:pt x="367" y="427"/>
                    <a:pt x="368" y="426"/>
                  </a:cubicBezTo>
                  <a:cubicBezTo>
                    <a:pt x="361" y="430"/>
                    <a:pt x="355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9" name="Freeform 196">
              <a:extLst>
                <a:ext uri="{FF2B5EF4-FFF2-40B4-BE49-F238E27FC236}">
                  <a16:creationId xmlns:a16="http://schemas.microsoft.com/office/drawing/2014/main" id="{90811089-E871-4B4C-A3EB-0C3722C69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" y="1561"/>
              <a:ext cx="332" cy="412"/>
            </a:xfrm>
            <a:custGeom>
              <a:avLst/>
              <a:gdLst>
                <a:gd name="T0" fmla="*/ 77 w 368"/>
                <a:gd name="T1" fmla="*/ 1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8 w 368"/>
                <a:gd name="T11" fmla="*/ 438 h 458"/>
                <a:gd name="T12" fmla="*/ 368 w 368"/>
                <a:gd name="T13" fmla="*/ 426 h 458"/>
                <a:gd name="T14" fmla="*/ 368 w 368"/>
                <a:gd name="T15" fmla="*/ 426 h 458"/>
                <a:gd name="T16" fmla="*/ 368 w 368"/>
                <a:gd name="T17" fmla="*/ 426 h 458"/>
                <a:gd name="T18" fmla="*/ 366 w 368"/>
                <a:gd name="T19" fmla="*/ 427 h 458"/>
                <a:gd name="T20" fmla="*/ 348 w 368"/>
                <a:gd name="T21" fmla="*/ 438 h 458"/>
                <a:gd name="T22" fmla="*/ 271 w 368"/>
                <a:gd name="T23" fmla="*/ 458 h 458"/>
                <a:gd name="T24" fmla="*/ 205 w 368"/>
                <a:gd name="T25" fmla="*/ 444 h 458"/>
                <a:gd name="T26" fmla="*/ 24 w 368"/>
                <a:gd name="T27" fmla="*/ 254 h 458"/>
                <a:gd name="T28" fmla="*/ 2 w 368"/>
                <a:gd name="T29" fmla="*/ 136 h 458"/>
                <a:gd name="T30" fmla="*/ 77 w 368"/>
                <a:gd name="T31" fmla="*/ 1 h 458"/>
                <a:gd name="T32" fmla="*/ 305 w 368"/>
                <a:gd name="T33" fmla="*/ 0 h 458"/>
                <a:gd name="T34" fmla="*/ 305 w 368"/>
                <a:gd name="T35" fmla="*/ 0 h 458"/>
                <a:gd name="T36" fmla="*/ 304 w 368"/>
                <a:gd name="T37" fmla="*/ 0 h 458"/>
                <a:gd name="T38" fmla="*/ 303 w 368"/>
                <a:gd name="T39" fmla="*/ 1 h 458"/>
                <a:gd name="T40" fmla="*/ 288 w 368"/>
                <a:gd name="T41" fmla="*/ 12 h 458"/>
                <a:gd name="T42" fmla="*/ 288 w 368"/>
                <a:gd name="T43" fmla="*/ 12 h 458"/>
                <a:gd name="T44" fmla="*/ 305 w 368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8">
                  <a:moveTo>
                    <a:pt x="77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6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5" y="434"/>
                    <a:pt x="361" y="430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6"/>
                    <a:pt x="367" y="427"/>
                    <a:pt x="366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5" y="0"/>
                    <a:pt x="305" y="0"/>
                    <a:pt x="305" y="0"/>
                  </a:cubicBezTo>
                  <a:cubicBezTo>
                    <a:pt x="305" y="0"/>
                    <a:pt x="305" y="0"/>
                    <a:pt x="304" y="0"/>
                  </a:cubicBezTo>
                  <a:cubicBezTo>
                    <a:pt x="304" y="0"/>
                    <a:pt x="304" y="1"/>
                    <a:pt x="303" y="1"/>
                  </a:cubicBezTo>
                  <a:cubicBezTo>
                    <a:pt x="298" y="4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9" y="4"/>
                    <a:pt x="305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0" name="Freeform 197">
              <a:extLst>
                <a:ext uri="{FF2B5EF4-FFF2-40B4-BE49-F238E27FC236}">
                  <a16:creationId xmlns:a16="http://schemas.microsoft.com/office/drawing/2014/main" id="{6C471531-5380-42C3-AD5D-C617E708B4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9" y="1561"/>
              <a:ext cx="329" cy="412"/>
            </a:xfrm>
            <a:custGeom>
              <a:avLst/>
              <a:gdLst>
                <a:gd name="T0" fmla="*/ 304 w 365"/>
                <a:gd name="T1" fmla="*/ 0 h 458"/>
                <a:gd name="T2" fmla="*/ 304 w 365"/>
                <a:gd name="T3" fmla="*/ 0 h 458"/>
                <a:gd name="T4" fmla="*/ 287 w 365"/>
                <a:gd name="T5" fmla="*/ 12 h 458"/>
                <a:gd name="T6" fmla="*/ 287 w 365"/>
                <a:gd name="T7" fmla="*/ 12 h 458"/>
                <a:gd name="T8" fmla="*/ 304 w 365"/>
                <a:gd name="T9" fmla="*/ 0 h 458"/>
                <a:gd name="T10" fmla="*/ 304 w 365"/>
                <a:gd name="T11" fmla="*/ 0 h 458"/>
                <a:gd name="T12" fmla="*/ 77 w 365"/>
                <a:gd name="T13" fmla="*/ 0 h 458"/>
                <a:gd name="T14" fmla="*/ 77 w 365"/>
                <a:gd name="T15" fmla="*/ 0 h 458"/>
                <a:gd name="T16" fmla="*/ 76 w 365"/>
                <a:gd name="T17" fmla="*/ 1 h 458"/>
                <a:gd name="T18" fmla="*/ 1 w 365"/>
                <a:gd name="T19" fmla="*/ 136 h 458"/>
                <a:gd name="T20" fmla="*/ 23 w 365"/>
                <a:gd name="T21" fmla="*/ 254 h 458"/>
                <a:gd name="T22" fmla="*/ 204 w 365"/>
                <a:gd name="T23" fmla="*/ 444 h 458"/>
                <a:gd name="T24" fmla="*/ 270 w 365"/>
                <a:gd name="T25" fmla="*/ 458 h 458"/>
                <a:gd name="T26" fmla="*/ 347 w 365"/>
                <a:gd name="T27" fmla="*/ 438 h 458"/>
                <a:gd name="T28" fmla="*/ 365 w 365"/>
                <a:gd name="T29" fmla="*/ 427 h 458"/>
                <a:gd name="T30" fmla="*/ 347 w 365"/>
                <a:gd name="T31" fmla="*/ 438 h 458"/>
                <a:gd name="T32" fmla="*/ 270 w 365"/>
                <a:gd name="T33" fmla="*/ 458 h 458"/>
                <a:gd name="T34" fmla="*/ 205 w 365"/>
                <a:gd name="T35" fmla="*/ 444 h 458"/>
                <a:gd name="T36" fmla="*/ 23 w 365"/>
                <a:gd name="T37" fmla="*/ 254 h 458"/>
                <a:gd name="T38" fmla="*/ 1 w 365"/>
                <a:gd name="T39" fmla="*/ 136 h 458"/>
                <a:gd name="T40" fmla="*/ 77 w 365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5" h="458"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298" y="4"/>
                    <a:pt x="292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2" y="8"/>
                    <a:pt x="298" y="4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59" y="431"/>
                    <a:pt x="365" y="427"/>
                  </a:cubicBezTo>
                  <a:cubicBezTo>
                    <a:pt x="359" y="431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1" name="Freeform 198">
              <a:extLst>
                <a:ext uri="{FF2B5EF4-FFF2-40B4-BE49-F238E27FC236}">
                  <a16:creationId xmlns:a16="http://schemas.microsoft.com/office/drawing/2014/main" id="{5ECF8F0B-A718-42FD-A7AD-7746DCAFE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9" y="1560"/>
              <a:ext cx="331" cy="413"/>
            </a:xfrm>
            <a:custGeom>
              <a:avLst/>
              <a:gdLst>
                <a:gd name="T0" fmla="*/ 304 w 367"/>
                <a:gd name="T1" fmla="*/ 1 h 459"/>
                <a:gd name="T2" fmla="*/ 287 w 367"/>
                <a:gd name="T3" fmla="*/ 13 h 459"/>
                <a:gd name="T4" fmla="*/ 287 w 367"/>
                <a:gd name="T5" fmla="*/ 13 h 459"/>
                <a:gd name="T6" fmla="*/ 304 w 367"/>
                <a:gd name="T7" fmla="*/ 1 h 459"/>
                <a:gd name="T8" fmla="*/ 78 w 367"/>
                <a:gd name="T9" fmla="*/ 0 h 459"/>
                <a:gd name="T10" fmla="*/ 77 w 367"/>
                <a:gd name="T11" fmla="*/ 1 h 459"/>
                <a:gd name="T12" fmla="*/ 1 w 367"/>
                <a:gd name="T13" fmla="*/ 137 h 459"/>
                <a:gd name="T14" fmla="*/ 23 w 367"/>
                <a:gd name="T15" fmla="*/ 255 h 459"/>
                <a:gd name="T16" fmla="*/ 205 w 367"/>
                <a:gd name="T17" fmla="*/ 445 h 459"/>
                <a:gd name="T18" fmla="*/ 270 w 367"/>
                <a:gd name="T19" fmla="*/ 459 h 459"/>
                <a:gd name="T20" fmla="*/ 347 w 367"/>
                <a:gd name="T21" fmla="*/ 439 h 459"/>
                <a:gd name="T22" fmla="*/ 365 w 367"/>
                <a:gd name="T23" fmla="*/ 428 h 459"/>
                <a:gd name="T24" fmla="*/ 367 w 367"/>
                <a:gd name="T25" fmla="*/ 427 h 459"/>
                <a:gd name="T26" fmla="*/ 364 w 367"/>
                <a:gd name="T27" fmla="*/ 429 h 459"/>
                <a:gd name="T28" fmla="*/ 348 w 367"/>
                <a:gd name="T29" fmla="*/ 439 h 459"/>
                <a:gd name="T30" fmla="*/ 270 w 367"/>
                <a:gd name="T31" fmla="*/ 459 h 459"/>
                <a:gd name="T32" fmla="*/ 205 w 367"/>
                <a:gd name="T33" fmla="*/ 445 h 459"/>
                <a:gd name="T34" fmla="*/ 23 w 367"/>
                <a:gd name="T35" fmla="*/ 255 h 459"/>
                <a:gd name="T36" fmla="*/ 1 w 367"/>
                <a:gd name="T37" fmla="*/ 137 h 459"/>
                <a:gd name="T38" fmla="*/ 78 w 367"/>
                <a:gd name="T39" fmla="*/ 0 h 459"/>
                <a:gd name="T40" fmla="*/ 78 w 367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9">
                  <a:moveTo>
                    <a:pt x="304" y="1"/>
                  </a:moveTo>
                  <a:cubicBezTo>
                    <a:pt x="298" y="5"/>
                    <a:pt x="292" y="9"/>
                    <a:pt x="287" y="13"/>
                  </a:cubicBezTo>
                  <a:cubicBezTo>
                    <a:pt x="287" y="13"/>
                    <a:pt x="287" y="13"/>
                    <a:pt x="287" y="13"/>
                  </a:cubicBezTo>
                  <a:cubicBezTo>
                    <a:pt x="292" y="9"/>
                    <a:pt x="298" y="5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59" y="432"/>
                    <a:pt x="365" y="428"/>
                  </a:cubicBezTo>
                  <a:cubicBezTo>
                    <a:pt x="366" y="428"/>
                    <a:pt x="366" y="427"/>
                    <a:pt x="367" y="427"/>
                  </a:cubicBezTo>
                  <a:cubicBezTo>
                    <a:pt x="366" y="428"/>
                    <a:pt x="365" y="428"/>
                    <a:pt x="364" y="429"/>
                  </a:cubicBezTo>
                  <a:cubicBezTo>
                    <a:pt x="359" y="432"/>
                    <a:pt x="353" y="435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2" name="Freeform 199">
              <a:extLst>
                <a:ext uri="{FF2B5EF4-FFF2-40B4-BE49-F238E27FC236}">
                  <a16:creationId xmlns:a16="http://schemas.microsoft.com/office/drawing/2014/main" id="{9BA4B1DC-7C7F-41CF-AF8B-27274AA9B5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9" y="1560"/>
              <a:ext cx="328" cy="413"/>
            </a:xfrm>
            <a:custGeom>
              <a:avLst/>
              <a:gdLst>
                <a:gd name="T0" fmla="*/ 305 w 364"/>
                <a:gd name="T1" fmla="*/ 0 h 459"/>
                <a:gd name="T2" fmla="*/ 304 w 364"/>
                <a:gd name="T3" fmla="*/ 1 h 459"/>
                <a:gd name="T4" fmla="*/ 304 w 364"/>
                <a:gd name="T5" fmla="*/ 1 h 459"/>
                <a:gd name="T6" fmla="*/ 287 w 364"/>
                <a:gd name="T7" fmla="*/ 13 h 459"/>
                <a:gd name="T8" fmla="*/ 287 w 364"/>
                <a:gd name="T9" fmla="*/ 14 h 459"/>
                <a:gd name="T10" fmla="*/ 304 w 364"/>
                <a:gd name="T11" fmla="*/ 1 h 459"/>
                <a:gd name="T12" fmla="*/ 305 w 364"/>
                <a:gd name="T13" fmla="*/ 0 h 459"/>
                <a:gd name="T14" fmla="*/ 78 w 364"/>
                <a:gd name="T15" fmla="*/ 0 h 459"/>
                <a:gd name="T16" fmla="*/ 1 w 364"/>
                <a:gd name="T17" fmla="*/ 137 h 459"/>
                <a:gd name="T18" fmla="*/ 23 w 364"/>
                <a:gd name="T19" fmla="*/ 255 h 459"/>
                <a:gd name="T20" fmla="*/ 205 w 364"/>
                <a:gd name="T21" fmla="*/ 445 h 459"/>
                <a:gd name="T22" fmla="*/ 270 w 364"/>
                <a:gd name="T23" fmla="*/ 459 h 459"/>
                <a:gd name="T24" fmla="*/ 348 w 364"/>
                <a:gd name="T25" fmla="*/ 439 h 459"/>
                <a:gd name="T26" fmla="*/ 364 w 364"/>
                <a:gd name="T27" fmla="*/ 429 h 459"/>
                <a:gd name="T28" fmla="*/ 362 w 364"/>
                <a:gd name="T29" fmla="*/ 430 h 459"/>
                <a:gd name="T30" fmla="*/ 348 w 364"/>
                <a:gd name="T31" fmla="*/ 438 h 459"/>
                <a:gd name="T32" fmla="*/ 271 w 364"/>
                <a:gd name="T33" fmla="*/ 459 h 459"/>
                <a:gd name="T34" fmla="*/ 271 w 364"/>
                <a:gd name="T35" fmla="*/ 459 h 459"/>
                <a:gd name="T36" fmla="*/ 205 w 364"/>
                <a:gd name="T37" fmla="*/ 444 h 459"/>
                <a:gd name="T38" fmla="*/ 24 w 364"/>
                <a:gd name="T39" fmla="*/ 254 h 459"/>
                <a:gd name="T40" fmla="*/ 2 w 364"/>
                <a:gd name="T41" fmla="*/ 137 h 459"/>
                <a:gd name="T42" fmla="*/ 78 w 364"/>
                <a:gd name="T43" fmla="*/ 0 h 459"/>
                <a:gd name="T44" fmla="*/ 78 w 364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459"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8" y="5"/>
                    <a:pt x="292" y="9"/>
                    <a:pt x="287" y="13"/>
                  </a:cubicBezTo>
                  <a:cubicBezTo>
                    <a:pt x="287" y="13"/>
                    <a:pt x="287" y="13"/>
                    <a:pt x="287" y="14"/>
                  </a:cubicBezTo>
                  <a:cubicBezTo>
                    <a:pt x="292" y="9"/>
                    <a:pt x="298" y="4"/>
                    <a:pt x="304" y="1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33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3" y="435"/>
                    <a:pt x="359" y="432"/>
                    <a:pt x="364" y="429"/>
                  </a:cubicBezTo>
                  <a:cubicBezTo>
                    <a:pt x="363" y="429"/>
                    <a:pt x="363" y="430"/>
                    <a:pt x="362" y="430"/>
                  </a:cubicBezTo>
                  <a:cubicBezTo>
                    <a:pt x="358" y="433"/>
                    <a:pt x="353" y="436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6" y="314"/>
                    <a:pt x="24" y="254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3" name="Freeform 200">
              <a:extLst>
                <a:ext uri="{FF2B5EF4-FFF2-40B4-BE49-F238E27FC236}">
                  <a16:creationId xmlns:a16="http://schemas.microsoft.com/office/drawing/2014/main" id="{0D106116-EFFE-430C-97E8-E6BAF6046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0" y="1560"/>
              <a:ext cx="325" cy="413"/>
            </a:xfrm>
            <a:custGeom>
              <a:avLst/>
              <a:gdLst>
                <a:gd name="T0" fmla="*/ 303 w 361"/>
                <a:gd name="T1" fmla="*/ 1 h 459"/>
                <a:gd name="T2" fmla="*/ 286 w 361"/>
                <a:gd name="T3" fmla="*/ 14 h 459"/>
                <a:gd name="T4" fmla="*/ 286 w 361"/>
                <a:gd name="T5" fmla="*/ 14 h 459"/>
                <a:gd name="T6" fmla="*/ 303 w 361"/>
                <a:gd name="T7" fmla="*/ 1 h 459"/>
                <a:gd name="T8" fmla="*/ 77 w 361"/>
                <a:gd name="T9" fmla="*/ 0 h 459"/>
                <a:gd name="T10" fmla="*/ 1 w 361"/>
                <a:gd name="T11" fmla="*/ 137 h 459"/>
                <a:gd name="T12" fmla="*/ 23 w 361"/>
                <a:gd name="T13" fmla="*/ 254 h 459"/>
                <a:gd name="T14" fmla="*/ 204 w 361"/>
                <a:gd name="T15" fmla="*/ 444 h 459"/>
                <a:gd name="T16" fmla="*/ 270 w 361"/>
                <a:gd name="T17" fmla="*/ 459 h 459"/>
                <a:gd name="T18" fmla="*/ 270 w 361"/>
                <a:gd name="T19" fmla="*/ 459 h 459"/>
                <a:gd name="T20" fmla="*/ 347 w 361"/>
                <a:gd name="T21" fmla="*/ 438 h 459"/>
                <a:gd name="T22" fmla="*/ 361 w 361"/>
                <a:gd name="T23" fmla="*/ 430 h 459"/>
                <a:gd name="T24" fmla="*/ 347 w 361"/>
                <a:gd name="T25" fmla="*/ 438 h 459"/>
                <a:gd name="T26" fmla="*/ 270 w 361"/>
                <a:gd name="T27" fmla="*/ 458 h 459"/>
                <a:gd name="T28" fmla="*/ 205 w 361"/>
                <a:gd name="T29" fmla="*/ 444 h 459"/>
                <a:gd name="T30" fmla="*/ 23 w 361"/>
                <a:gd name="T31" fmla="*/ 254 h 459"/>
                <a:gd name="T32" fmla="*/ 1 w 361"/>
                <a:gd name="T33" fmla="*/ 136 h 459"/>
                <a:gd name="T34" fmla="*/ 77 w 361"/>
                <a:gd name="T3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1" h="459">
                  <a:moveTo>
                    <a:pt x="303" y="1"/>
                  </a:moveTo>
                  <a:cubicBezTo>
                    <a:pt x="297" y="4"/>
                    <a:pt x="291" y="9"/>
                    <a:pt x="286" y="14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9"/>
                    <a:pt x="297" y="4"/>
                    <a:pt x="303" y="1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4" y="395"/>
                    <a:pt x="204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3" y="452"/>
                    <a:pt x="347" y="438"/>
                  </a:cubicBezTo>
                  <a:cubicBezTo>
                    <a:pt x="352" y="436"/>
                    <a:pt x="357" y="433"/>
                    <a:pt x="361" y="430"/>
                  </a:cubicBezTo>
                  <a:cubicBezTo>
                    <a:pt x="357" y="433"/>
                    <a:pt x="352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4" name="Freeform 201">
              <a:extLst>
                <a:ext uri="{FF2B5EF4-FFF2-40B4-BE49-F238E27FC236}">
                  <a16:creationId xmlns:a16="http://schemas.microsoft.com/office/drawing/2014/main" id="{C653EA2B-7FF3-405D-A6B0-3D1CF051AD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0" y="1560"/>
              <a:ext cx="332" cy="412"/>
            </a:xfrm>
            <a:custGeom>
              <a:avLst/>
              <a:gdLst>
                <a:gd name="T0" fmla="*/ 78 w 369"/>
                <a:gd name="T1" fmla="*/ 0 h 458"/>
                <a:gd name="T2" fmla="*/ 77 w 369"/>
                <a:gd name="T3" fmla="*/ 0 h 458"/>
                <a:gd name="T4" fmla="*/ 77 w 369"/>
                <a:gd name="T5" fmla="*/ 0 h 458"/>
                <a:gd name="T6" fmla="*/ 77 w 369"/>
                <a:gd name="T7" fmla="*/ 0 h 458"/>
                <a:gd name="T8" fmla="*/ 1 w 369"/>
                <a:gd name="T9" fmla="*/ 136 h 458"/>
                <a:gd name="T10" fmla="*/ 23 w 369"/>
                <a:gd name="T11" fmla="*/ 254 h 458"/>
                <a:gd name="T12" fmla="*/ 205 w 369"/>
                <a:gd name="T13" fmla="*/ 444 h 458"/>
                <a:gd name="T14" fmla="*/ 270 w 369"/>
                <a:gd name="T15" fmla="*/ 458 h 458"/>
                <a:gd name="T16" fmla="*/ 347 w 369"/>
                <a:gd name="T17" fmla="*/ 438 h 458"/>
                <a:gd name="T18" fmla="*/ 361 w 369"/>
                <a:gd name="T19" fmla="*/ 430 h 458"/>
                <a:gd name="T20" fmla="*/ 363 w 369"/>
                <a:gd name="T21" fmla="*/ 429 h 458"/>
                <a:gd name="T22" fmla="*/ 366 w 369"/>
                <a:gd name="T23" fmla="*/ 427 h 458"/>
                <a:gd name="T24" fmla="*/ 366 w 369"/>
                <a:gd name="T25" fmla="*/ 427 h 458"/>
                <a:gd name="T26" fmla="*/ 366 w 369"/>
                <a:gd name="T27" fmla="*/ 427 h 458"/>
                <a:gd name="T28" fmla="*/ 369 w 369"/>
                <a:gd name="T29" fmla="*/ 425 h 458"/>
                <a:gd name="T30" fmla="*/ 366 w 369"/>
                <a:gd name="T31" fmla="*/ 427 h 458"/>
                <a:gd name="T32" fmla="*/ 347 w 369"/>
                <a:gd name="T33" fmla="*/ 438 h 458"/>
                <a:gd name="T34" fmla="*/ 270 w 369"/>
                <a:gd name="T35" fmla="*/ 458 h 458"/>
                <a:gd name="T36" fmla="*/ 205 w 369"/>
                <a:gd name="T37" fmla="*/ 444 h 458"/>
                <a:gd name="T38" fmla="*/ 23 w 369"/>
                <a:gd name="T39" fmla="*/ 254 h 458"/>
                <a:gd name="T40" fmla="*/ 1 w 369"/>
                <a:gd name="T41" fmla="*/ 136 h 458"/>
                <a:gd name="T42" fmla="*/ 76 w 369"/>
                <a:gd name="T43" fmla="*/ 1 h 458"/>
                <a:gd name="T44" fmla="*/ 78 w 369"/>
                <a:gd name="T45" fmla="*/ 0 h 458"/>
                <a:gd name="T46" fmla="*/ 305 w 369"/>
                <a:gd name="T47" fmla="*/ 0 h 458"/>
                <a:gd name="T48" fmla="*/ 304 w 369"/>
                <a:gd name="T49" fmla="*/ 0 h 458"/>
                <a:gd name="T50" fmla="*/ 303 w 369"/>
                <a:gd name="T51" fmla="*/ 1 h 458"/>
                <a:gd name="T52" fmla="*/ 286 w 369"/>
                <a:gd name="T53" fmla="*/ 14 h 458"/>
                <a:gd name="T54" fmla="*/ 286 w 369"/>
                <a:gd name="T55" fmla="*/ 14 h 458"/>
                <a:gd name="T56" fmla="*/ 305 w 369"/>
                <a:gd name="T57" fmla="*/ 0 h 458"/>
                <a:gd name="T58" fmla="*/ 305 w 369"/>
                <a:gd name="T5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9" h="458">
                  <a:moveTo>
                    <a:pt x="7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2" y="435"/>
                    <a:pt x="357" y="433"/>
                    <a:pt x="361" y="430"/>
                  </a:cubicBezTo>
                  <a:cubicBezTo>
                    <a:pt x="362" y="430"/>
                    <a:pt x="362" y="429"/>
                    <a:pt x="363" y="429"/>
                  </a:cubicBezTo>
                  <a:cubicBezTo>
                    <a:pt x="364" y="428"/>
                    <a:pt x="365" y="428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8" y="426"/>
                    <a:pt x="369" y="425"/>
                  </a:cubicBezTo>
                  <a:cubicBezTo>
                    <a:pt x="368" y="426"/>
                    <a:pt x="367" y="427"/>
                    <a:pt x="366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cubicBezTo>
                    <a:pt x="77" y="0"/>
                    <a:pt x="77" y="0"/>
                    <a:pt x="78" y="0"/>
                  </a:cubicBezTo>
                  <a:moveTo>
                    <a:pt x="305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1"/>
                  </a:cubicBezTo>
                  <a:cubicBezTo>
                    <a:pt x="297" y="4"/>
                    <a:pt x="291" y="9"/>
                    <a:pt x="286" y="14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2" y="9"/>
                    <a:pt x="298" y="4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5" name="Freeform 202">
              <a:extLst>
                <a:ext uri="{FF2B5EF4-FFF2-40B4-BE49-F238E27FC236}">
                  <a16:creationId xmlns:a16="http://schemas.microsoft.com/office/drawing/2014/main" id="{DEDA6B22-EDE4-4D15-9FC4-0E62E6DEC7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0" y="1560"/>
              <a:ext cx="330" cy="412"/>
            </a:xfrm>
            <a:custGeom>
              <a:avLst/>
              <a:gdLst>
                <a:gd name="T0" fmla="*/ 76 w 366"/>
                <a:gd name="T1" fmla="*/ 1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63 w 366"/>
                <a:gd name="T15" fmla="*/ 429 h 458"/>
                <a:gd name="T16" fmla="*/ 348 w 366"/>
                <a:gd name="T17" fmla="*/ 438 h 458"/>
                <a:gd name="T18" fmla="*/ 270 w 366"/>
                <a:gd name="T19" fmla="*/ 458 h 458"/>
                <a:gd name="T20" fmla="*/ 270 w 366"/>
                <a:gd name="T21" fmla="*/ 458 h 458"/>
                <a:gd name="T22" fmla="*/ 205 w 366"/>
                <a:gd name="T23" fmla="*/ 444 h 458"/>
                <a:gd name="T24" fmla="*/ 23 w 366"/>
                <a:gd name="T25" fmla="*/ 254 h 458"/>
                <a:gd name="T26" fmla="*/ 2 w 366"/>
                <a:gd name="T27" fmla="*/ 136 h 458"/>
                <a:gd name="T28" fmla="*/ 76 w 366"/>
                <a:gd name="T29" fmla="*/ 1 h 458"/>
                <a:gd name="T30" fmla="*/ 305 w 366"/>
                <a:gd name="T31" fmla="*/ 0 h 458"/>
                <a:gd name="T32" fmla="*/ 286 w 366"/>
                <a:gd name="T33" fmla="*/ 14 h 458"/>
                <a:gd name="T34" fmla="*/ 286 w 366"/>
                <a:gd name="T35" fmla="*/ 14 h 458"/>
                <a:gd name="T36" fmla="*/ 304 w 366"/>
                <a:gd name="T37" fmla="*/ 0 h 458"/>
                <a:gd name="T38" fmla="*/ 305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76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6" y="427"/>
                  </a:cubicBezTo>
                  <a:cubicBezTo>
                    <a:pt x="365" y="428"/>
                    <a:pt x="364" y="428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6" y="1"/>
                  </a:cubicBezTo>
                  <a:moveTo>
                    <a:pt x="305" y="0"/>
                  </a:moveTo>
                  <a:cubicBezTo>
                    <a:pt x="298" y="4"/>
                    <a:pt x="292" y="9"/>
                    <a:pt x="286" y="14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2" y="9"/>
                    <a:pt x="298" y="4"/>
                    <a:pt x="304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6" name="Freeform 203">
              <a:extLst>
                <a:ext uri="{FF2B5EF4-FFF2-40B4-BE49-F238E27FC236}">
                  <a16:creationId xmlns:a16="http://schemas.microsoft.com/office/drawing/2014/main" id="{151136D9-2798-47D3-8681-25B17356C9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1559"/>
              <a:ext cx="326" cy="413"/>
            </a:xfrm>
            <a:custGeom>
              <a:avLst/>
              <a:gdLst>
                <a:gd name="T0" fmla="*/ 303 w 362"/>
                <a:gd name="T1" fmla="*/ 1 h 459"/>
                <a:gd name="T2" fmla="*/ 285 w 362"/>
                <a:gd name="T3" fmla="*/ 15 h 459"/>
                <a:gd name="T4" fmla="*/ 285 w 362"/>
                <a:gd name="T5" fmla="*/ 15 h 459"/>
                <a:gd name="T6" fmla="*/ 303 w 362"/>
                <a:gd name="T7" fmla="*/ 1 h 459"/>
                <a:gd name="T8" fmla="*/ 78 w 362"/>
                <a:gd name="T9" fmla="*/ 0 h 459"/>
                <a:gd name="T10" fmla="*/ 77 w 362"/>
                <a:gd name="T11" fmla="*/ 1 h 459"/>
                <a:gd name="T12" fmla="*/ 75 w 362"/>
                <a:gd name="T13" fmla="*/ 2 h 459"/>
                <a:gd name="T14" fmla="*/ 1 w 362"/>
                <a:gd name="T15" fmla="*/ 137 h 459"/>
                <a:gd name="T16" fmla="*/ 22 w 362"/>
                <a:gd name="T17" fmla="*/ 255 h 459"/>
                <a:gd name="T18" fmla="*/ 204 w 362"/>
                <a:gd name="T19" fmla="*/ 445 h 459"/>
                <a:gd name="T20" fmla="*/ 269 w 362"/>
                <a:gd name="T21" fmla="*/ 459 h 459"/>
                <a:gd name="T22" fmla="*/ 269 w 362"/>
                <a:gd name="T23" fmla="*/ 459 h 459"/>
                <a:gd name="T24" fmla="*/ 347 w 362"/>
                <a:gd name="T25" fmla="*/ 439 h 459"/>
                <a:gd name="T26" fmla="*/ 362 w 362"/>
                <a:gd name="T27" fmla="*/ 430 h 459"/>
                <a:gd name="T28" fmla="*/ 347 w 362"/>
                <a:gd name="T29" fmla="*/ 439 h 459"/>
                <a:gd name="T30" fmla="*/ 270 w 362"/>
                <a:gd name="T31" fmla="*/ 459 h 459"/>
                <a:gd name="T32" fmla="*/ 270 w 362"/>
                <a:gd name="T33" fmla="*/ 459 h 459"/>
                <a:gd name="T34" fmla="*/ 204 w 362"/>
                <a:gd name="T35" fmla="*/ 445 h 459"/>
                <a:gd name="T36" fmla="*/ 23 w 362"/>
                <a:gd name="T37" fmla="*/ 255 h 459"/>
                <a:gd name="T38" fmla="*/ 1 w 362"/>
                <a:gd name="T39" fmla="*/ 137 h 459"/>
                <a:gd name="T40" fmla="*/ 77 w 362"/>
                <a:gd name="T41" fmla="*/ 0 h 459"/>
                <a:gd name="T42" fmla="*/ 78 w 362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2" h="459">
                  <a:moveTo>
                    <a:pt x="303" y="1"/>
                  </a:moveTo>
                  <a:cubicBezTo>
                    <a:pt x="297" y="5"/>
                    <a:pt x="291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10"/>
                    <a:pt x="297" y="5"/>
                    <a:pt x="303" y="1"/>
                  </a:cubicBezTo>
                  <a:moveTo>
                    <a:pt x="78" y="0"/>
                  </a:moveTo>
                  <a:cubicBezTo>
                    <a:pt x="77" y="0"/>
                    <a:pt x="77" y="1"/>
                    <a:pt x="77" y="1"/>
                  </a:cubicBezTo>
                  <a:cubicBezTo>
                    <a:pt x="76" y="1"/>
                    <a:pt x="76" y="1"/>
                    <a:pt x="75" y="2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69" y="459"/>
                    <a:pt x="269" y="459"/>
                    <a:pt x="269" y="459"/>
                  </a:cubicBezTo>
                  <a:cubicBezTo>
                    <a:pt x="296" y="459"/>
                    <a:pt x="323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57" y="433"/>
                    <a:pt x="352" y="436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4" y="445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7" name="Freeform 204">
              <a:extLst>
                <a:ext uri="{FF2B5EF4-FFF2-40B4-BE49-F238E27FC236}">
                  <a16:creationId xmlns:a16="http://schemas.microsoft.com/office/drawing/2014/main" id="{78335A85-7D14-4A83-AE49-A6B8DC43C1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1559"/>
              <a:ext cx="331" cy="413"/>
            </a:xfrm>
            <a:custGeom>
              <a:avLst/>
              <a:gdLst>
                <a:gd name="T0" fmla="*/ 304 w 368"/>
                <a:gd name="T1" fmla="*/ 1 h 459"/>
                <a:gd name="T2" fmla="*/ 304 w 368"/>
                <a:gd name="T3" fmla="*/ 1 h 459"/>
                <a:gd name="T4" fmla="*/ 304 w 368"/>
                <a:gd name="T5" fmla="*/ 1 h 459"/>
                <a:gd name="T6" fmla="*/ 303 w 368"/>
                <a:gd name="T7" fmla="*/ 1 h 459"/>
                <a:gd name="T8" fmla="*/ 285 w 368"/>
                <a:gd name="T9" fmla="*/ 15 h 459"/>
                <a:gd name="T10" fmla="*/ 285 w 368"/>
                <a:gd name="T11" fmla="*/ 15 h 459"/>
                <a:gd name="T12" fmla="*/ 303 w 368"/>
                <a:gd name="T13" fmla="*/ 1 h 459"/>
                <a:gd name="T14" fmla="*/ 304 w 368"/>
                <a:gd name="T15" fmla="*/ 1 h 459"/>
                <a:gd name="T16" fmla="*/ 77 w 368"/>
                <a:gd name="T17" fmla="*/ 0 h 459"/>
                <a:gd name="T18" fmla="*/ 1 w 368"/>
                <a:gd name="T19" fmla="*/ 137 h 459"/>
                <a:gd name="T20" fmla="*/ 23 w 368"/>
                <a:gd name="T21" fmla="*/ 255 h 459"/>
                <a:gd name="T22" fmla="*/ 204 w 368"/>
                <a:gd name="T23" fmla="*/ 445 h 459"/>
                <a:gd name="T24" fmla="*/ 270 w 368"/>
                <a:gd name="T25" fmla="*/ 459 h 459"/>
                <a:gd name="T26" fmla="*/ 270 w 368"/>
                <a:gd name="T27" fmla="*/ 459 h 459"/>
                <a:gd name="T28" fmla="*/ 347 w 368"/>
                <a:gd name="T29" fmla="*/ 439 h 459"/>
                <a:gd name="T30" fmla="*/ 362 w 368"/>
                <a:gd name="T31" fmla="*/ 430 h 459"/>
                <a:gd name="T32" fmla="*/ 365 w 368"/>
                <a:gd name="T33" fmla="*/ 428 h 459"/>
                <a:gd name="T34" fmla="*/ 368 w 368"/>
                <a:gd name="T35" fmla="*/ 426 h 459"/>
                <a:gd name="T36" fmla="*/ 368 w 368"/>
                <a:gd name="T37" fmla="*/ 426 h 459"/>
                <a:gd name="T38" fmla="*/ 368 w 368"/>
                <a:gd name="T39" fmla="*/ 426 h 459"/>
                <a:gd name="T40" fmla="*/ 347 w 368"/>
                <a:gd name="T41" fmla="*/ 438 h 459"/>
                <a:gd name="T42" fmla="*/ 270 w 368"/>
                <a:gd name="T43" fmla="*/ 459 h 459"/>
                <a:gd name="T44" fmla="*/ 270 w 368"/>
                <a:gd name="T45" fmla="*/ 459 h 459"/>
                <a:gd name="T46" fmla="*/ 205 w 368"/>
                <a:gd name="T47" fmla="*/ 444 h 459"/>
                <a:gd name="T48" fmla="*/ 23 w 368"/>
                <a:gd name="T49" fmla="*/ 255 h 459"/>
                <a:gd name="T50" fmla="*/ 1 w 368"/>
                <a:gd name="T51" fmla="*/ 137 h 459"/>
                <a:gd name="T52" fmla="*/ 76 w 368"/>
                <a:gd name="T53" fmla="*/ 1 h 459"/>
                <a:gd name="T54" fmla="*/ 77 w 368"/>
                <a:gd name="T5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459">
                  <a:moveTo>
                    <a:pt x="304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3" y="1"/>
                  </a:cubicBezTo>
                  <a:cubicBezTo>
                    <a:pt x="297" y="5"/>
                    <a:pt x="291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10"/>
                    <a:pt x="297" y="5"/>
                    <a:pt x="303" y="1"/>
                  </a:cubicBezTo>
                  <a:cubicBezTo>
                    <a:pt x="303" y="1"/>
                    <a:pt x="304" y="1"/>
                    <a:pt x="304" y="1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63" y="429"/>
                    <a:pt x="364" y="429"/>
                    <a:pt x="365" y="428"/>
                  </a:cubicBezTo>
                  <a:cubicBezTo>
                    <a:pt x="366" y="428"/>
                    <a:pt x="367" y="427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30"/>
                    <a:pt x="76" y="1"/>
                  </a:cubicBezTo>
                  <a:cubicBezTo>
                    <a:pt x="77" y="1"/>
                    <a:pt x="77" y="1"/>
                    <a:pt x="77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406">
            <a:extLst>
              <a:ext uri="{FF2B5EF4-FFF2-40B4-BE49-F238E27FC236}">
                <a16:creationId xmlns:a16="http://schemas.microsoft.com/office/drawing/2014/main" id="{7668153F-907C-496E-B106-342EB343C5C0}"/>
              </a:ext>
            </a:extLst>
          </p:cNvPr>
          <p:cNvGrpSpPr>
            <a:grpSpLocks/>
          </p:cNvGrpSpPr>
          <p:nvPr/>
        </p:nvGrpSpPr>
        <p:grpSpPr bwMode="auto">
          <a:xfrm>
            <a:off x="3076575" y="357188"/>
            <a:ext cx="2755900" cy="2782888"/>
            <a:chOff x="1938" y="225"/>
            <a:chExt cx="1736" cy="1753"/>
          </a:xfrm>
        </p:grpSpPr>
        <p:sp>
          <p:nvSpPr>
            <p:cNvPr id="420" name="Freeform 206">
              <a:extLst>
                <a:ext uri="{FF2B5EF4-FFF2-40B4-BE49-F238E27FC236}">
                  <a16:creationId xmlns:a16="http://schemas.microsoft.com/office/drawing/2014/main" id="{31B3993C-626D-4BE7-8C9C-6E0E4AFD8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1560"/>
              <a:ext cx="331" cy="412"/>
            </a:xfrm>
            <a:custGeom>
              <a:avLst/>
              <a:gdLst>
                <a:gd name="T0" fmla="*/ 303 w 368"/>
                <a:gd name="T1" fmla="*/ 0 h 458"/>
                <a:gd name="T2" fmla="*/ 285 w 368"/>
                <a:gd name="T3" fmla="*/ 14 h 458"/>
                <a:gd name="T4" fmla="*/ 285 w 368"/>
                <a:gd name="T5" fmla="*/ 14 h 458"/>
                <a:gd name="T6" fmla="*/ 303 w 368"/>
                <a:gd name="T7" fmla="*/ 0 h 458"/>
                <a:gd name="T8" fmla="*/ 76 w 368"/>
                <a:gd name="T9" fmla="*/ 0 h 458"/>
                <a:gd name="T10" fmla="*/ 1 w 368"/>
                <a:gd name="T11" fmla="*/ 136 h 458"/>
                <a:gd name="T12" fmla="*/ 23 w 368"/>
                <a:gd name="T13" fmla="*/ 254 h 458"/>
                <a:gd name="T14" fmla="*/ 205 w 368"/>
                <a:gd name="T15" fmla="*/ 443 h 458"/>
                <a:gd name="T16" fmla="*/ 270 w 368"/>
                <a:gd name="T17" fmla="*/ 458 h 458"/>
                <a:gd name="T18" fmla="*/ 270 w 368"/>
                <a:gd name="T19" fmla="*/ 458 h 458"/>
                <a:gd name="T20" fmla="*/ 347 w 368"/>
                <a:gd name="T21" fmla="*/ 437 h 458"/>
                <a:gd name="T22" fmla="*/ 368 w 368"/>
                <a:gd name="T23" fmla="*/ 425 h 458"/>
                <a:gd name="T24" fmla="*/ 368 w 368"/>
                <a:gd name="T25" fmla="*/ 425 h 458"/>
                <a:gd name="T26" fmla="*/ 367 w 368"/>
                <a:gd name="T27" fmla="*/ 426 h 458"/>
                <a:gd name="T28" fmla="*/ 348 w 368"/>
                <a:gd name="T29" fmla="*/ 437 h 458"/>
                <a:gd name="T30" fmla="*/ 270 w 368"/>
                <a:gd name="T31" fmla="*/ 457 h 458"/>
                <a:gd name="T32" fmla="*/ 205 w 368"/>
                <a:gd name="T33" fmla="*/ 443 h 458"/>
                <a:gd name="T34" fmla="*/ 23 w 368"/>
                <a:gd name="T35" fmla="*/ 253 h 458"/>
                <a:gd name="T36" fmla="*/ 1 w 368"/>
                <a:gd name="T37" fmla="*/ 135 h 458"/>
                <a:gd name="T38" fmla="*/ 76 w 368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58">
                  <a:moveTo>
                    <a:pt x="303" y="0"/>
                  </a:moveTo>
                  <a:cubicBezTo>
                    <a:pt x="297" y="4"/>
                    <a:pt x="291" y="9"/>
                    <a:pt x="285" y="14"/>
                  </a:cubicBezTo>
                  <a:cubicBezTo>
                    <a:pt x="285" y="14"/>
                    <a:pt x="285" y="14"/>
                    <a:pt x="285" y="14"/>
                  </a:cubicBezTo>
                  <a:cubicBezTo>
                    <a:pt x="291" y="9"/>
                    <a:pt x="297" y="4"/>
                    <a:pt x="303" y="0"/>
                  </a:cubicBezTo>
                  <a:moveTo>
                    <a:pt x="76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4" y="433"/>
                    <a:pt x="361" y="429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7" y="426"/>
                    <a:pt x="367" y="426"/>
                  </a:cubicBezTo>
                  <a:cubicBezTo>
                    <a:pt x="361" y="430"/>
                    <a:pt x="354" y="434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9"/>
                    <a:pt x="32" y="29"/>
                    <a:pt x="76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1" name="Freeform 207">
              <a:extLst>
                <a:ext uri="{FF2B5EF4-FFF2-40B4-BE49-F238E27FC236}">
                  <a16:creationId xmlns:a16="http://schemas.microsoft.com/office/drawing/2014/main" id="{96404A71-DB6E-43FD-A14A-FE2D42B317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1558"/>
              <a:ext cx="330" cy="413"/>
            </a:xfrm>
            <a:custGeom>
              <a:avLst/>
              <a:gdLst>
                <a:gd name="T0" fmla="*/ 305 w 367"/>
                <a:gd name="T1" fmla="*/ 1 h 459"/>
                <a:gd name="T2" fmla="*/ 304 w 367"/>
                <a:gd name="T3" fmla="*/ 2 h 459"/>
                <a:gd name="T4" fmla="*/ 303 w 367"/>
                <a:gd name="T5" fmla="*/ 2 h 459"/>
                <a:gd name="T6" fmla="*/ 285 w 367"/>
                <a:gd name="T7" fmla="*/ 16 h 459"/>
                <a:gd name="T8" fmla="*/ 285 w 367"/>
                <a:gd name="T9" fmla="*/ 16 h 459"/>
                <a:gd name="T10" fmla="*/ 305 w 367"/>
                <a:gd name="T11" fmla="*/ 1 h 459"/>
                <a:gd name="T12" fmla="*/ 305 w 367"/>
                <a:gd name="T13" fmla="*/ 1 h 459"/>
                <a:gd name="T14" fmla="*/ 79 w 367"/>
                <a:gd name="T15" fmla="*/ 0 h 459"/>
                <a:gd name="T16" fmla="*/ 78 w 367"/>
                <a:gd name="T17" fmla="*/ 1 h 459"/>
                <a:gd name="T18" fmla="*/ 77 w 367"/>
                <a:gd name="T19" fmla="*/ 1 h 459"/>
                <a:gd name="T20" fmla="*/ 76 w 367"/>
                <a:gd name="T21" fmla="*/ 2 h 459"/>
                <a:gd name="T22" fmla="*/ 1 w 367"/>
                <a:gd name="T23" fmla="*/ 137 h 459"/>
                <a:gd name="T24" fmla="*/ 23 w 367"/>
                <a:gd name="T25" fmla="*/ 255 h 459"/>
                <a:gd name="T26" fmla="*/ 205 w 367"/>
                <a:gd name="T27" fmla="*/ 445 h 459"/>
                <a:gd name="T28" fmla="*/ 270 w 367"/>
                <a:gd name="T29" fmla="*/ 459 h 459"/>
                <a:gd name="T30" fmla="*/ 348 w 367"/>
                <a:gd name="T31" fmla="*/ 439 h 459"/>
                <a:gd name="T32" fmla="*/ 367 w 367"/>
                <a:gd name="T33" fmla="*/ 428 h 459"/>
                <a:gd name="T34" fmla="*/ 348 w 367"/>
                <a:gd name="T35" fmla="*/ 439 h 459"/>
                <a:gd name="T36" fmla="*/ 271 w 367"/>
                <a:gd name="T37" fmla="*/ 459 h 459"/>
                <a:gd name="T38" fmla="*/ 205 w 367"/>
                <a:gd name="T39" fmla="*/ 445 h 459"/>
                <a:gd name="T40" fmla="*/ 24 w 367"/>
                <a:gd name="T41" fmla="*/ 255 h 459"/>
                <a:gd name="T42" fmla="*/ 2 w 367"/>
                <a:gd name="T43" fmla="*/ 137 h 459"/>
                <a:gd name="T44" fmla="*/ 78 w 367"/>
                <a:gd name="T45" fmla="*/ 1 h 459"/>
                <a:gd name="T46" fmla="*/ 79 w 367"/>
                <a:gd name="T4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7" h="459">
                  <a:moveTo>
                    <a:pt x="305" y="1"/>
                  </a:moveTo>
                  <a:cubicBezTo>
                    <a:pt x="305" y="1"/>
                    <a:pt x="304" y="1"/>
                    <a:pt x="304" y="2"/>
                  </a:cubicBezTo>
                  <a:cubicBezTo>
                    <a:pt x="304" y="2"/>
                    <a:pt x="303" y="2"/>
                    <a:pt x="303" y="2"/>
                  </a:cubicBezTo>
                  <a:cubicBezTo>
                    <a:pt x="297" y="6"/>
                    <a:pt x="291" y="11"/>
                    <a:pt x="285" y="16"/>
                  </a:cubicBezTo>
                  <a:cubicBezTo>
                    <a:pt x="285" y="16"/>
                    <a:pt x="285" y="16"/>
                    <a:pt x="285" y="16"/>
                  </a:cubicBezTo>
                  <a:cubicBezTo>
                    <a:pt x="291" y="10"/>
                    <a:pt x="298" y="5"/>
                    <a:pt x="305" y="1"/>
                  </a:cubicBezTo>
                  <a:cubicBezTo>
                    <a:pt x="305" y="1"/>
                    <a:pt x="305" y="1"/>
                    <a:pt x="305" y="1"/>
                  </a:cubicBezTo>
                  <a:moveTo>
                    <a:pt x="79" y="0"/>
                  </a:move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2"/>
                    <a:pt x="77" y="2"/>
                    <a:pt x="76" y="2"/>
                  </a:cubicBezTo>
                  <a:cubicBezTo>
                    <a:pt x="32" y="31"/>
                    <a:pt x="2" y="81"/>
                    <a:pt x="1" y="137"/>
                  </a:cubicBezTo>
                  <a:cubicBezTo>
                    <a:pt x="1" y="144"/>
                    <a:pt x="0" y="195"/>
                    <a:pt x="23" y="255"/>
                  </a:cubicBezTo>
                  <a:cubicBezTo>
                    <a:pt x="46" y="314"/>
                    <a:pt x="95" y="395"/>
                    <a:pt x="205" y="445"/>
                  </a:cubicBezTo>
                  <a:cubicBezTo>
                    <a:pt x="226" y="455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6"/>
                    <a:pt x="361" y="432"/>
                    <a:pt x="367" y="428"/>
                  </a:cubicBezTo>
                  <a:cubicBezTo>
                    <a:pt x="361" y="432"/>
                    <a:pt x="354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4"/>
                    <a:pt x="2" y="137"/>
                  </a:cubicBezTo>
                  <a:cubicBezTo>
                    <a:pt x="3" y="80"/>
                    <a:pt x="33" y="29"/>
                    <a:pt x="78" y="1"/>
                  </a:cubicBezTo>
                  <a:cubicBezTo>
                    <a:pt x="79" y="1"/>
                    <a:pt x="79" y="1"/>
                    <a:pt x="79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2" name="Freeform 208">
              <a:extLst>
                <a:ext uri="{FF2B5EF4-FFF2-40B4-BE49-F238E27FC236}">
                  <a16:creationId xmlns:a16="http://schemas.microsoft.com/office/drawing/2014/main" id="{B03CA755-9CF0-4C8F-B2ED-496357AEED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2" y="1559"/>
              <a:ext cx="330" cy="412"/>
            </a:xfrm>
            <a:custGeom>
              <a:avLst/>
              <a:gdLst>
                <a:gd name="T0" fmla="*/ 304 w 367"/>
                <a:gd name="T1" fmla="*/ 0 h 458"/>
                <a:gd name="T2" fmla="*/ 284 w 367"/>
                <a:gd name="T3" fmla="*/ 15 h 458"/>
                <a:gd name="T4" fmla="*/ 284 w 367"/>
                <a:gd name="T5" fmla="*/ 15 h 458"/>
                <a:gd name="T6" fmla="*/ 303 w 367"/>
                <a:gd name="T7" fmla="*/ 1 h 458"/>
                <a:gd name="T8" fmla="*/ 304 w 367"/>
                <a:gd name="T9" fmla="*/ 0 h 458"/>
                <a:gd name="T10" fmla="*/ 77 w 367"/>
                <a:gd name="T11" fmla="*/ 0 h 458"/>
                <a:gd name="T12" fmla="*/ 1 w 367"/>
                <a:gd name="T13" fmla="*/ 136 h 458"/>
                <a:gd name="T14" fmla="*/ 23 w 367"/>
                <a:gd name="T15" fmla="*/ 254 h 458"/>
                <a:gd name="T16" fmla="*/ 204 w 367"/>
                <a:gd name="T17" fmla="*/ 444 h 458"/>
                <a:gd name="T18" fmla="*/ 270 w 367"/>
                <a:gd name="T19" fmla="*/ 458 h 458"/>
                <a:gd name="T20" fmla="*/ 347 w 367"/>
                <a:gd name="T21" fmla="*/ 438 h 458"/>
                <a:gd name="T22" fmla="*/ 366 w 367"/>
                <a:gd name="T23" fmla="*/ 427 h 458"/>
                <a:gd name="T24" fmla="*/ 367 w 367"/>
                <a:gd name="T25" fmla="*/ 426 h 458"/>
                <a:gd name="T26" fmla="*/ 367 w 367"/>
                <a:gd name="T27" fmla="*/ 426 h 458"/>
                <a:gd name="T28" fmla="*/ 347 w 367"/>
                <a:gd name="T29" fmla="*/ 438 h 458"/>
                <a:gd name="T30" fmla="*/ 270 w 367"/>
                <a:gd name="T31" fmla="*/ 458 h 458"/>
                <a:gd name="T32" fmla="*/ 270 w 367"/>
                <a:gd name="T33" fmla="*/ 458 h 458"/>
                <a:gd name="T34" fmla="*/ 205 w 367"/>
                <a:gd name="T35" fmla="*/ 444 h 458"/>
                <a:gd name="T36" fmla="*/ 23 w 367"/>
                <a:gd name="T37" fmla="*/ 254 h 458"/>
                <a:gd name="T38" fmla="*/ 1 w 367"/>
                <a:gd name="T39" fmla="*/ 136 h 458"/>
                <a:gd name="T40" fmla="*/ 77 w 367"/>
                <a:gd name="T41" fmla="*/ 0 h 458"/>
                <a:gd name="T42" fmla="*/ 77 w 367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8">
                  <a:moveTo>
                    <a:pt x="304" y="0"/>
                  </a:moveTo>
                  <a:cubicBezTo>
                    <a:pt x="297" y="4"/>
                    <a:pt x="290" y="9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90" y="10"/>
                    <a:pt x="296" y="5"/>
                    <a:pt x="303" y="1"/>
                  </a:cubicBezTo>
                  <a:cubicBezTo>
                    <a:pt x="303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60" y="431"/>
                    <a:pt x="366" y="427"/>
                  </a:cubicBezTo>
                  <a:cubicBezTo>
                    <a:pt x="366" y="427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3" name="Freeform 209">
              <a:extLst>
                <a:ext uri="{FF2B5EF4-FFF2-40B4-BE49-F238E27FC236}">
                  <a16:creationId xmlns:a16="http://schemas.microsoft.com/office/drawing/2014/main" id="{71B28F07-7D8D-42F1-9D06-3F2737F227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2" y="1559"/>
              <a:ext cx="330" cy="412"/>
            </a:xfrm>
            <a:custGeom>
              <a:avLst/>
              <a:gdLst>
                <a:gd name="T0" fmla="*/ 303 w 367"/>
                <a:gd name="T1" fmla="*/ 1 h 458"/>
                <a:gd name="T2" fmla="*/ 284 w 367"/>
                <a:gd name="T3" fmla="*/ 15 h 458"/>
                <a:gd name="T4" fmla="*/ 284 w 367"/>
                <a:gd name="T5" fmla="*/ 15 h 458"/>
                <a:gd name="T6" fmla="*/ 303 w 367"/>
                <a:gd name="T7" fmla="*/ 1 h 458"/>
                <a:gd name="T8" fmla="*/ 77 w 367"/>
                <a:gd name="T9" fmla="*/ 0 h 458"/>
                <a:gd name="T10" fmla="*/ 1 w 367"/>
                <a:gd name="T11" fmla="*/ 136 h 458"/>
                <a:gd name="T12" fmla="*/ 23 w 367"/>
                <a:gd name="T13" fmla="*/ 254 h 458"/>
                <a:gd name="T14" fmla="*/ 205 w 367"/>
                <a:gd name="T15" fmla="*/ 444 h 458"/>
                <a:gd name="T16" fmla="*/ 270 w 367"/>
                <a:gd name="T17" fmla="*/ 458 h 458"/>
                <a:gd name="T18" fmla="*/ 270 w 367"/>
                <a:gd name="T19" fmla="*/ 458 h 458"/>
                <a:gd name="T20" fmla="*/ 347 w 367"/>
                <a:gd name="T21" fmla="*/ 438 h 458"/>
                <a:gd name="T22" fmla="*/ 367 w 367"/>
                <a:gd name="T23" fmla="*/ 426 h 458"/>
                <a:gd name="T24" fmla="*/ 366 w 367"/>
                <a:gd name="T25" fmla="*/ 427 h 458"/>
                <a:gd name="T26" fmla="*/ 348 w 367"/>
                <a:gd name="T27" fmla="*/ 438 h 458"/>
                <a:gd name="T28" fmla="*/ 270 w 367"/>
                <a:gd name="T29" fmla="*/ 458 h 458"/>
                <a:gd name="T30" fmla="*/ 205 w 367"/>
                <a:gd name="T31" fmla="*/ 444 h 458"/>
                <a:gd name="T32" fmla="*/ 23 w 367"/>
                <a:gd name="T33" fmla="*/ 254 h 458"/>
                <a:gd name="T34" fmla="*/ 1 w 367"/>
                <a:gd name="T35" fmla="*/ 136 h 458"/>
                <a:gd name="T36" fmla="*/ 77 w 367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7" h="458">
                  <a:moveTo>
                    <a:pt x="303" y="1"/>
                  </a:moveTo>
                  <a:cubicBezTo>
                    <a:pt x="296" y="5"/>
                    <a:pt x="290" y="10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90" y="10"/>
                    <a:pt x="296" y="5"/>
                    <a:pt x="303" y="1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7" y="426"/>
                    <a:pt x="366" y="427"/>
                    <a:pt x="366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4" name="Freeform 210">
              <a:extLst>
                <a:ext uri="{FF2B5EF4-FFF2-40B4-BE49-F238E27FC236}">
                  <a16:creationId xmlns:a16="http://schemas.microsoft.com/office/drawing/2014/main" id="{0AB90DA8-8060-4410-A270-0FD6019739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2" y="1558"/>
              <a:ext cx="329" cy="413"/>
            </a:xfrm>
            <a:custGeom>
              <a:avLst/>
              <a:gdLst>
                <a:gd name="T0" fmla="*/ 304 w 366"/>
                <a:gd name="T1" fmla="*/ 1 h 459"/>
                <a:gd name="T2" fmla="*/ 304 w 366"/>
                <a:gd name="T3" fmla="*/ 1 h 459"/>
                <a:gd name="T4" fmla="*/ 304 w 366"/>
                <a:gd name="T5" fmla="*/ 1 h 459"/>
                <a:gd name="T6" fmla="*/ 303 w 366"/>
                <a:gd name="T7" fmla="*/ 2 h 459"/>
                <a:gd name="T8" fmla="*/ 284 w 366"/>
                <a:gd name="T9" fmla="*/ 16 h 459"/>
                <a:gd name="T10" fmla="*/ 284 w 366"/>
                <a:gd name="T11" fmla="*/ 16 h 459"/>
                <a:gd name="T12" fmla="*/ 304 w 366"/>
                <a:gd name="T13" fmla="*/ 1 h 459"/>
                <a:gd name="T14" fmla="*/ 304 w 366"/>
                <a:gd name="T15" fmla="*/ 1 h 459"/>
                <a:gd name="T16" fmla="*/ 78 w 366"/>
                <a:gd name="T17" fmla="*/ 0 h 459"/>
                <a:gd name="T18" fmla="*/ 78 w 366"/>
                <a:gd name="T19" fmla="*/ 0 h 459"/>
                <a:gd name="T20" fmla="*/ 77 w 366"/>
                <a:gd name="T21" fmla="*/ 1 h 459"/>
                <a:gd name="T22" fmla="*/ 77 w 366"/>
                <a:gd name="T23" fmla="*/ 1 h 459"/>
                <a:gd name="T24" fmla="*/ 1 w 366"/>
                <a:gd name="T25" fmla="*/ 137 h 459"/>
                <a:gd name="T26" fmla="*/ 23 w 366"/>
                <a:gd name="T27" fmla="*/ 255 h 459"/>
                <a:gd name="T28" fmla="*/ 205 w 366"/>
                <a:gd name="T29" fmla="*/ 445 h 459"/>
                <a:gd name="T30" fmla="*/ 270 w 366"/>
                <a:gd name="T31" fmla="*/ 459 h 459"/>
                <a:gd name="T32" fmla="*/ 348 w 366"/>
                <a:gd name="T33" fmla="*/ 439 h 459"/>
                <a:gd name="T34" fmla="*/ 366 w 366"/>
                <a:gd name="T35" fmla="*/ 428 h 459"/>
                <a:gd name="T36" fmla="*/ 348 w 366"/>
                <a:gd name="T37" fmla="*/ 438 h 459"/>
                <a:gd name="T38" fmla="*/ 271 w 366"/>
                <a:gd name="T39" fmla="*/ 459 h 459"/>
                <a:gd name="T40" fmla="*/ 271 w 366"/>
                <a:gd name="T41" fmla="*/ 459 h 459"/>
                <a:gd name="T42" fmla="*/ 205 w 366"/>
                <a:gd name="T43" fmla="*/ 445 h 459"/>
                <a:gd name="T44" fmla="*/ 24 w 366"/>
                <a:gd name="T45" fmla="*/ 255 h 459"/>
                <a:gd name="T46" fmla="*/ 2 w 366"/>
                <a:gd name="T47" fmla="*/ 137 h 459"/>
                <a:gd name="T48" fmla="*/ 77 w 366"/>
                <a:gd name="T49" fmla="*/ 1 h 459"/>
                <a:gd name="T50" fmla="*/ 78 w 366"/>
                <a:gd name="T5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6" h="459">
                  <a:moveTo>
                    <a:pt x="304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3" y="1"/>
                    <a:pt x="303" y="2"/>
                  </a:cubicBezTo>
                  <a:cubicBezTo>
                    <a:pt x="296" y="6"/>
                    <a:pt x="290" y="11"/>
                    <a:pt x="284" y="16"/>
                  </a:cubicBezTo>
                  <a:cubicBezTo>
                    <a:pt x="284" y="16"/>
                    <a:pt x="284" y="16"/>
                    <a:pt x="284" y="16"/>
                  </a:cubicBezTo>
                  <a:cubicBezTo>
                    <a:pt x="291" y="10"/>
                    <a:pt x="297" y="5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5"/>
                    <a:pt x="360" y="432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79"/>
                    <a:pt x="33" y="29"/>
                    <a:pt x="77" y="1"/>
                  </a:cubicBezTo>
                  <a:cubicBezTo>
                    <a:pt x="78" y="1"/>
                    <a:pt x="78" y="0"/>
                    <a:pt x="78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5" name="Freeform 211">
              <a:extLst>
                <a:ext uri="{FF2B5EF4-FFF2-40B4-BE49-F238E27FC236}">
                  <a16:creationId xmlns:a16="http://schemas.microsoft.com/office/drawing/2014/main" id="{C6C26C48-E687-4C1D-A463-AF7212CA64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3" y="1559"/>
              <a:ext cx="331" cy="412"/>
            </a:xfrm>
            <a:custGeom>
              <a:avLst/>
              <a:gdLst>
                <a:gd name="T0" fmla="*/ 303 w 368"/>
                <a:gd name="T1" fmla="*/ 0 h 458"/>
                <a:gd name="T2" fmla="*/ 283 w 368"/>
                <a:gd name="T3" fmla="*/ 15 h 458"/>
                <a:gd name="T4" fmla="*/ 283 w 368"/>
                <a:gd name="T5" fmla="*/ 15 h 458"/>
                <a:gd name="T6" fmla="*/ 303 w 368"/>
                <a:gd name="T7" fmla="*/ 0 h 458"/>
                <a:gd name="T8" fmla="*/ 76 w 368"/>
                <a:gd name="T9" fmla="*/ 0 h 458"/>
                <a:gd name="T10" fmla="*/ 1 w 368"/>
                <a:gd name="T11" fmla="*/ 136 h 458"/>
                <a:gd name="T12" fmla="*/ 23 w 368"/>
                <a:gd name="T13" fmla="*/ 254 h 458"/>
                <a:gd name="T14" fmla="*/ 204 w 368"/>
                <a:gd name="T15" fmla="*/ 444 h 458"/>
                <a:gd name="T16" fmla="*/ 270 w 368"/>
                <a:gd name="T17" fmla="*/ 458 h 458"/>
                <a:gd name="T18" fmla="*/ 270 w 368"/>
                <a:gd name="T19" fmla="*/ 458 h 458"/>
                <a:gd name="T20" fmla="*/ 347 w 368"/>
                <a:gd name="T21" fmla="*/ 437 h 458"/>
                <a:gd name="T22" fmla="*/ 365 w 368"/>
                <a:gd name="T23" fmla="*/ 427 h 458"/>
                <a:gd name="T24" fmla="*/ 366 w 368"/>
                <a:gd name="T25" fmla="*/ 426 h 458"/>
                <a:gd name="T26" fmla="*/ 366 w 368"/>
                <a:gd name="T27" fmla="*/ 426 h 458"/>
                <a:gd name="T28" fmla="*/ 366 w 368"/>
                <a:gd name="T29" fmla="*/ 426 h 458"/>
                <a:gd name="T30" fmla="*/ 366 w 368"/>
                <a:gd name="T31" fmla="*/ 426 h 458"/>
                <a:gd name="T32" fmla="*/ 368 w 368"/>
                <a:gd name="T33" fmla="*/ 425 h 458"/>
                <a:gd name="T34" fmla="*/ 367 w 368"/>
                <a:gd name="T35" fmla="*/ 426 h 458"/>
                <a:gd name="T36" fmla="*/ 347 w 368"/>
                <a:gd name="T37" fmla="*/ 437 h 458"/>
                <a:gd name="T38" fmla="*/ 270 w 368"/>
                <a:gd name="T39" fmla="*/ 457 h 458"/>
                <a:gd name="T40" fmla="*/ 205 w 368"/>
                <a:gd name="T41" fmla="*/ 443 h 458"/>
                <a:gd name="T42" fmla="*/ 23 w 368"/>
                <a:gd name="T43" fmla="*/ 253 h 458"/>
                <a:gd name="T44" fmla="*/ 1 w 368"/>
                <a:gd name="T45" fmla="*/ 135 h 458"/>
                <a:gd name="T46" fmla="*/ 76 w 368"/>
                <a:gd name="T4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8" h="458">
                  <a:moveTo>
                    <a:pt x="303" y="0"/>
                  </a:moveTo>
                  <a:cubicBezTo>
                    <a:pt x="296" y="4"/>
                    <a:pt x="290" y="9"/>
                    <a:pt x="283" y="15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90" y="9"/>
                    <a:pt x="296" y="4"/>
                    <a:pt x="303" y="0"/>
                  </a:cubicBezTo>
                  <a:moveTo>
                    <a:pt x="76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3" y="434"/>
                    <a:pt x="359" y="430"/>
                    <a:pt x="365" y="427"/>
                  </a:cubicBezTo>
                  <a:cubicBezTo>
                    <a:pt x="365" y="427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7" y="426"/>
                    <a:pt x="367" y="425"/>
                    <a:pt x="368" y="425"/>
                  </a:cubicBezTo>
                  <a:cubicBezTo>
                    <a:pt x="367" y="425"/>
                    <a:pt x="367" y="425"/>
                    <a:pt x="367" y="426"/>
                  </a:cubicBezTo>
                  <a:cubicBezTo>
                    <a:pt x="360" y="430"/>
                    <a:pt x="354" y="434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4"/>
                    <a:pt x="45" y="313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8"/>
                    <a:pt x="32" y="28"/>
                    <a:pt x="76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6" name="Freeform 212">
              <a:extLst>
                <a:ext uri="{FF2B5EF4-FFF2-40B4-BE49-F238E27FC236}">
                  <a16:creationId xmlns:a16="http://schemas.microsoft.com/office/drawing/2014/main" id="{3611903B-13B2-4B7F-B6F8-A614DAC1DB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3" y="1558"/>
              <a:ext cx="330" cy="412"/>
            </a:xfrm>
            <a:custGeom>
              <a:avLst/>
              <a:gdLst>
                <a:gd name="T0" fmla="*/ 305 w 367"/>
                <a:gd name="T1" fmla="*/ 0 h 458"/>
                <a:gd name="T2" fmla="*/ 303 w 367"/>
                <a:gd name="T3" fmla="*/ 1 h 458"/>
                <a:gd name="T4" fmla="*/ 303 w 367"/>
                <a:gd name="T5" fmla="*/ 1 h 458"/>
                <a:gd name="T6" fmla="*/ 283 w 367"/>
                <a:gd name="T7" fmla="*/ 16 h 458"/>
                <a:gd name="T8" fmla="*/ 283 w 367"/>
                <a:gd name="T9" fmla="*/ 16 h 458"/>
                <a:gd name="T10" fmla="*/ 304 w 367"/>
                <a:gd name="T11" fmla="*/ 0 h 458"/>
                <a:gd name="T12" fmla="*/ 305 w 367"/>
                <a:gd name="T13" fmla="*/ 0 h 458"/>
                <a:gd name="T14" fmla="*/ 305 w 367"/>
                <a:gd name="T15" fmla="*/ 0 h 458"/>
                <a:gd name="T16" fmla="*/ 78 w 367"/>
                <a:gd name="T17" fmla="*/ 0 h 458"/>
                <a:gd name="T18" fmla="*/ 77 w 367"/>
                <a:gd name="T19" fmla="*/ 0 h 458"/>
                <a:gd name="T20" fmla="*/ 76 w 367"/>
                <a:gd name="T21" fmla="*/ 1 h 458"/>
                <a:gd name="T22" fmla="*/ 1 w 367"/>
                <a:gd name="T23" fmla="*/ 136 h 458"/>
                <a:gd name="T24" fmla="*/ 23 w 367"/>
                <a:gd name="T25" fmla="*/ 254 h 458"/>
                <a:gd name="T26" fmla="*/ 205 w 367"/>
                <a:gd name="T27" fmla="*/ 444 h 458"/>
                <a:gd name="T28" fmla="*/ 270 w 367"/>
                <a:gd name="T29" fmla="*/ 458 h 458"/>
                <a:gd name="T30" fmla="*/ 347 w 367"/>
                <a:gd name="T31" fmla="*/ 438 h 458"/>
                <a:gd name="T32" fmla="*/ 367 w 367"/>
                <a:gd name="T33" fmla="*/ 427 h 458"/>
                <a:gd name="T34" fmla="*/ 366 w 367"/>
                <a:gd name="T35" fmla="*/ 427 h 458"/>
                <a:gd name="T36" fmla="*/ 347 w 367"/>
                <a:gd name="T37" fmla="*/ 438 h 458"/>
                <a:gd name="T38" fmla="*/ 270 w 367"/>
                <a:gd name="T39" fmla="*/ 458 h 458"/>
                <a:gd name="T40" fmla="*/ 205 w 367"/>
                <a:gd name="T41" fmla="*/ 444 h 458"/>
                <a:gd name="T42" fmla="*/ 23 w 367"/>
                <a:gd name="T43" fmla="*/ 254 h 458"/>
                <a:gd name="T44" fmla="*/ 1 w 367"/>
                <a:gd name="T45" fmla="*/ 136 h 458"/>
                <a:gd name="T46" fmla="*/ 77 w 367"/>
                <a:gd name="T47" fmla="*/ 0 h 458"/>
                <a:gd name="T48" fmla="*/ 78 w 367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7" h="458">
                  <a:moveTo>
                    <a:pt x="305" y="0"/>
                  </a:moveTo>
                  <a:cubicBezTo>
                    <a:pt x="304" y="0"/>
                    <a:pt x="304" y="0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6" y="5"/>
                    <a:pt x="290" y="10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90" y="10"/>
                    <a:pt x="297" y="5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1"/>
                    <a:pt x="76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5"/>
                    <a:pt x="360" y="431"/>
                    <a:pt x="367" y="427"/>
                  </a:cubicBezTo>
                  <a:cubicBezTo>
                    <a:pt x="367" y="427"/>
                    <a:pt x="366" y="427"/>
                    <a:pt x="366" y="427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7" name="Freeform 213">
              <a:extLst>
                <a:ext uri="{FF2B5EF4-FFF2-40B4-BE49-F238E27FC236}">
                  <a16:creationId xmlns:a16="http://schemas.microsoft.com/office/drawing/2014/main" id="{0E44862C-06C7-4E30-ACE0-4F3F12A342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3" y="1558"/>
              <a:ext cx="329" cy="412"/>
            </a:xfrm>
            <a:custGeom>
              <a:avLst/>
              <a:gdLst>
                <a:gd name="T0" fmla="*/ 304 w 366"/>
                <a:gd name="T1" fmla="*/ 0 h 458"/>
                <a:gd name="T2" fmla="*/ 283 w 366"/>
                <a:gd name="T3" fmla="*/ 16 h 458"/>
                <a:gd name="T4" fmla="*/ 283 w 366"/>
                <a:gd name="T5" fmla="*/ 16 h 458"/>
                <a:gd name="T6" fmla="*/ 304 w 366"/>
                <a:gd name="T7" fmla="*/ 0 h 458"/>
                <a:gd name="T8" fmla="*/ 77 w 366"/>
                <a:gd name="T9" fmla="*/ 0 h 458"/>
                <a:gd name="T10" fmla="*/ 1 w 366"/>
                <a:gd name="T11" fmla="*/ 136 h 458"/>
                <a:gd name="T12" fmla="*/ 23 w 366"/>
                <a:gd name="T13" fmla="*/ 254 h 458"/>
                <a:gd name="T14" fmla="*/ 205 w 366"/>
                <a:gd name="T15" fmla="*/ 444 h 458"/>
                <a:gd name="T16" fmla="*/ 270 w 366"/>
                <a:gd name="T17" fmla="*/ 458 h 458"/>
                <a:gd name="T18" fmla="*/ 347 w 366"/>
                <a:gd name="T19" fmla="*/ 438 h 458"/>
                <a:gd name="T20" fmla="*/ 366 w 366"/>
                <a:gd name="T21" fmla="*/ 427 h 458"/>
                <a:gd name="T22" fmla="*/ 348 w 366"/>
                <a:gd name="T23" fmla="*/ 438 h 458"/>
                <a:gd name="T24" fmla="*/ 270 w 366"/>
                <a:gd name="T25" fmla="*/ 458 h 458"/>
                <a:gd name="T26" fmla="*/ 205 w 366"/>
                <a:gd name="T27" fmla="*/ 444 h 458"/>
                <a:gd name="T28" fmla="*/ 23 w 366"/>
                <a:gd name="T29" fmla="*/ 254 h 458"/>
                <a:gd name="T30" fmla="*/ 2 w 366"/>
                <a:gd name="T31" fmla="*/ 136 h 458"/>
                <a:gd name="T32" fmla="*/ 77 w 366"/>
                <a:gd name="T3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458">
                  <a:moveTo>
                    <a:pt x="304" y="0"/>
                  </a:moveTo>
                  <a:cubicBezTo>
                    <a:pt x="297" y="5"/>
                    <a:pt x="290" y="10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90" y="10"/>
                    <a:pt x="297" y="5"/>
                    <a:pt x="304" y="0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8" name="Freeform 214">
              <a:extLst>
                <a:ext uri="{FF2B5EF4-FFF2-40B4-BE49-F238E27FC236}">
                  <a16:creationId xmlns:a16="http://schemas.microsoft.com/office/drawing/2014/main" id="{9C0966FD-1E90-4515-B55E-434F264D56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" y="1558"/>
              <a:ext cx="331" cy="412"/>
            </a:xfrm>
            <a:custGeom>
              <a:avLst/>
              <a:gdLst>
                <a:gd name="T0" fmla="*/ 304 w 368"/>
                <a:gd name="T1" fmla="*/ 0 h 458"/>
                <a:gd name="T2" fmla="*/ 303 w 368"/>
                <a:gd name="T3" fmla="*/ 0 h 458"/>
                <a:gd name="T4" fmla="*/ 282 w 368"/>
                <a:gd name="T5" fmla="*/ 16 h 458"/>
                <a:gd name="T6" fmla="*/ 282 w 368"/>
                <a:gd name="T7" fmla="*/ 16 h 458"/>
                <a:gd name="T8" fmla="*/ 303 w 368"/>
                <a:gd name="T9" fmla="*/ 0 h 458"/>
                <a:gd name="T10" fmla="*/ 304 w 368"/>
                <a:gd name="T11" fmla="*/ 0 h 458"/>
                <a:gd name="T12" fmla="*/ 77 w 368"/>
                <a:gd name="T13" fmla="*/ 0 h 458"/>
                <a:gd name="T14" fmla="*/ 77 w 368"/>
                <a:gd name="T15" fmla="*/ 0 h 458"/>
                <a:gd name="T16" fmla="*/ 76 w 368"/>
                <a:gd name="T17" fmla="*/ 0 h 458"/>
                <a:gd name="T18" fmla="*/ 1 w 368"/>
                <a:gd name="T19" fmla="*/ 136 h 458"/>
                <a:gd name="T20" fmla="*/ 22 w 368"/>
                <a:gd name="T21" fmla="*/ 254 h 458"/>
                <a:gd name="T22" fmla="*/ 204 w 368"/>
                <a:gd name="T23" fmla="*/ 444 h 458"/>
                <a:gd name="T24" fmla="*/ 269 w 368"/>
                <a:gd name="T25" fmla="*/ 458 h 458"/>
                <a:gd name="T26" fmla="*/ 347 w 368"/>
                <a:gd name="T27" fmla="*/ 438 h 458"/>
                <a:gd name="T28" fmla="*/ 365 w 368"/>
                <a:gd name="T29" fmla="*/ 427 h 458"/>
                <a:gd name="T30" fmla="*/ 366 w 368"/>
                <a:gd name="T31" fmla="*/ 427 h 458"/>
                <a:gd name="T32" fmla="*/ 367 w 368"/>
                <a:gd name="T33" fmla="*/ 426 h 458"/>
                <a:gd name="T34" fmla="*/ 368 w 368"/>
                <a:gd name="T35" fmla="*/ 425 h 458"/>
                <a:gd name="T36" fmla="*/ 368 w 368"/>
                <a:gd name="T37" fmla="*/ 426 h 458"/>
                <a:gd name="T38" fmla="*/ 347 w 368"/>
                <a:gd name="T39" fmla="*/ 438 h 458"/>
                <a:gd name="T40" fmla="*/ 270 w 368"/>
                <a:gd name="T41" fmla="*/ 458 h 458"/>
                <a:gd name="T42" fmla="*/ 204 w 368"/>
                <a:gd name="T43" fmla="*/ 444 h 458"/>
                <a:gd name="T44" fmla="*/ 23 w 368"/>
                <a:gd name="T45" fmla="*/ 254 h 458"/>
                <a:gd name="T46" fmla="*/ 1 w 368"/>
                <a:gd name="T47" fmla="*/ 136 h 458"/>
                <a:gd name="T48" fmla="*/ 77 w 368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8">
                  <a:moveTo>
                    <a:pt x="304" y="0"/>
                  </a:moveTo>
                  <a:cubicBezTo>
                    <a:pt x="303" y="0"/>
                    <a:pt x="303" y="0"/>
                    <a:pt x="303" y="0"/>
                  </a:cubicBezTo>
                  <a:cubicBezTo>
                    <a:pt x="296" y="5"/>
                    <a:pt x="289" y="10"/>
                    <a:pt x="282" y="16"/>
                  </a:cubicBezTo>
                  <a:cubicBezTo>
                    <a:pt x="282" y="16"/>
                    <a:pt x="282" y="16"/>
                    <a:pt x="282" y="16"/>
                  </a:cubicBezTo>
                  <a:cubicBezTo>
                    <a:pt x="289" y="10"/>
                    <a:pt x="296" y="5"/>
                    <a:pt x="303" y="0"/>
                  </a:cubicBezTo>
                  <a:cubicBezTo>
                    <a:pt x="303" y="0"/>
                    <a:pt x="303" y="0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4"/>
                    <a:pt x="359" y="431"/>
                    <a:pt x="365" y="427"/>
                  </a:cubicBezTo>
                  <a:cubicBezTo>
                    <a:pt x="365" y="427"/>
                    <a:pt x="366" y="427"/>
                    <a:pt x="366" y="427"/>
                  </a:cubicBezTo>
                  <a:cubicBezTo>
                    <a:pt x="366" y="426"/>
                    <a:pt x="366" y="426"/>
                    <a:pt x="367" y="426"/>
                  </a:cubicBezTo>
                  <a:cubicBezTo>
                    <a:pt x="367" y="426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9" name="Freeform 215">
              <a:extLst>
                <a:ext uri="{FF2B5EF4-FFF2-40B4-BE49-F238E27FC236}">
                  <a16:creationId xmlns:a16="http://schemas.microsoft.com/office/drawing/2014/main" id="{BB941D70-D443-4ADB-B5EB-70FC3A4A8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" y="1557"/>
              <a:ext cx="331" cy="413"/>
            </a:xfrm>
            <a:custGeom>
              <a:avLst/>
              <a:gdLst>
                <a:gd name="T0" fmla="*/ 303 w 368"/>
                <a:gd name="T1" fmla="*/ 1 h 459"/>
                <a:gd name="T2" fmla="*/ 282 w 368"/>
                <a:gd name="T3" fmla="*/ 17 h 459"/>
                <a:gd name="T4" fmla="*/ 282 w 368"/>
                <a:gd name="T5" fmla="*/ 17 h 459"/>
                <a:gd name="T6" fmla="*/ 303 w 368"/>
                <a:gd name="T7" fmla="*/ 1 h 459"/>
                <a:gd name="T8" fmla="*/ 78 w 368"/>
                <a:gd name="T9" fmla="*/ 0 h 459"/>
                <a:gd name="T10" fmla="*/ 77 w 368"/>
                <a:gd name="T11" fmla="*/ 1 h 459"/>
                <a:gd name="T12" fmla="*/ 1 w 368"/>
                <a:gd name="T13" fmla="*/ 137 h 459"/>
                <a:gd name="T14" fmla="*/ 23 w 368"/>
                <a:gd name="T15" fmla="*/ 255 h 459"/>
                <a:gd name="T16" fmla="*/ 204 w 368"/>
                <a:gd name="T17" fmla="*/ 445 h 459"/>
                <a:gd name="T18" fmla="*/ 270 w 368"/>
                <a:gd name="T19" fmla="*/ 459 h 459"/>
                <a:gd name="T20" fmla="*/ 347 w 368"/>
                <a:gd name="T21" fmla="*/ 439 h 459"/>
                <a:gd name="T22" fmla="*/ 368 w 368"/>
                <a:gd name="T23" fmla="*/ 427 h 459"/>
                <a:gd name="T24" fmla="*/ 347 w 368"/>
                <a:gd name="T25" fmla="*/ 439 h 459"/>
                <a:gd name="T26" fmla="*/ 270 w 368"/>
                <a:gd name="T27" fmla="*/ 459 h 459"/>
                <a:gd name="T28" fmla="*/ 205 w 368"/>
                <a:gd name="T29" fmla="*/ 445 h 459"/>
                <a:gd name="T30" fmla="*/ 23 w 368"/>
                <a:gd name="T31" fmla="*/ 255 h 459"/>
                <a:gd name="T32" fmla="*/ 1 w 368"/>
                <a:gd name="T33" fmla="*/ 137 h 459"/>
                <a:gd name="T34" fmla="*/ 77 w 368"/>
                <a:gd name="T35" fmla="*/ 1 h 459"/>
                <a:gd name="T36" fmla="*/ 78 w 368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8" h="459">
                  <a:moveTo>
                    <a:pt x="303" y="1"/>
                  </a:moveTo>
                  <a:cubicBezTo>
                    <a:pt x="296" y="6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6"/>
                    <a:pt x="303" y="1"/>
                  </a:cubicBezTo>
                  <a:moveTo>
                    <a:pt x="78" y="0"/>
                  </a:moveTo>
                  <a:cubicBezTo>
                    <a:pt x="77" y="0"/>
                    <a:pt x="77" y="0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1" y="431"/>
                    <a:pt x="354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cubicBezTo>
                    <a:pt x="77" y="1"/>
                    <a:pt x="77" y="0"/>
                    <a:pt x="78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0" name="Freeform 216">
              <a:extLst>
                <a:ext uri="{FF2B5EF4-FFF2-40B4-BE49-F238E27FC236}">
                  <a16:creationId xmlns:a16="http://schemas.microsoft.com/office/drawing/2014/main" id="{D396A298-3A4B-4332-B0B3-D1DE0F0A64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" y="1557"/>
              <a:ext cx="331" cy="413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8 w 368"/>
                <a:gd name="T13" fmla="*/ 427 h 459"/>
                <a:gd name="T14" fmla="*/ 368 w 368"/>
                <a:gd name="T15" fmla="*/ 426 h 459"/>
                <a:gd name="T16" fmla="*/ 368 w 368"/>
                <a:gd name="T17" fmla="*/ 426 h 459"/>
                <a:gd name="T18" fmla="*/ 368 w 368"/>
                <a:gd name="T19" fmla="*/ 426 h 459"/>
                <a:gd name="T20" fmla="*/ 368 w 368"/>
                <a:gd name="T21" fmla="*/ 426 h 459"/>
                <a:gd name="T22" fmla="*/ 366 w 368"/>
                <a:gd name="T23" fmla="*/ 427 h 459"/>
                <a:gd name="T24" fmla="*/ 348 w 368"/>
                <a:gd name="T25" fmla="*/ 438 h 459"/>
                <a:gd name="T26" fmla="*/ 270 w 368"/>
                <a:gd name="T27" fmla="*/ 459 h 459"/>
                <a:gd name="T28" fmla="*/ 205 w 368"/>
                <a:gd name="T29" fmla="*/ 444 h 459"/>
                <a:gd name="T30" fmla="*/ 23 w 368"/>
                <a:gd name="T31" fmla="*/ 254 h 459"/>
                <a:gd name="T32" fmla="*/ 1 w 368"/>
                <a:gd name="T33" fmla="*/ 137 h 459"/>
                <a:gd name="T34" fmla="*/ 77 w 368"/>
                <a:gd name="T35" fmla="*/ 1 h 459"/>
                <a:gd name="T36" fmla="*/ 305 w 368"/>
                <a:gd name="T37" fmla="*/ 0 h 459"/>
                <a:gd name="T38" fmla="*/ 304 w 368"/>
                <a:gd name="T39" fmla="*/ 1 h 459"/>
                <a:gd name="T40" fmla="*/ 304 w 368"/>
                <a:gd name="T41" fmla="*/ 1 h 459"/>
                <a:gd name="T42" fmla="*/ 303 w 368"/>
                <a:gd name="T43" fmla="*/ 1 h 459"/>
                <a:gd name="T44" fmla="*/ 282 w 368"/>
                <a:gd name="T45" fmla="*/ 17 h 459"/>
                <a:gd name="T46" fmla="*/ 282 w 368"/>
                <a:gd name="T47" fmla="*/ 17 h 459"/>
                <a:gd name="T48" fmla="*/ 305 w 368"/>
                <a:gd name="T49" fmla="*/ 0 h 459"/>
                <a:gd name="T50" fmla="*/ 305 w 368"/>
                <a:gd name="T5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5" y="314"/>
                    <a:pt x="23" y="254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6" y="6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7" y="5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1" name="Freeform 217">
              <a:extLst>
                <a:ext uri="{FF2B5EF4-FFF2-40B4-BE49-F238E27FC236}">
                  <a16:creationId xmlns:a16="http://schemas.microsoft.com/office/drawing/2014/main" id="{5C852CCE-A26D-4DE0-BFE1-5E4D909557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" y="1557"/>
              <a:ext cx="329" cy="413"/>
            </a:xfrm>
            <a:custGeom>
              <a:avLst/>
              <a:gdLst>
                <a:gd name="T0" fmla="*/ 305 w 366"/>
                <a:gd name="T1" fmla="*/ 0 h 459"/>
                <a:gd name="T2" fmla="*/ 282 w 366"/>
                <a:gd name="T3" fmla="*/ 17 h 459"/>
                <a:gd name="T4" fmla="*/ 282 w 366"/>
                <a:gd name="T5" fmla="*/ 17 h 459"/>
                <a:gd name="T6" fmla="*/ 304 w 366"/>
                <a:gd name="T7" fmla="*/ 1 h 459"/>
                <a:gd name="T8" fmla="*/ 305 w 366"/>
                <a:gd name="T9" fmla="*/ 0 h 459"/>
                <a:gd name="T10" fmla="*/ 78 w 366"/>
                <a:gd name="T11" fmla="*/ 0 h 459"/>
                <a:gd name="T12" fmla="*/ 78 w 366"/>
                <a:gd name="T13" fmla="*/ 0 h 459"/>
                <a:gd name="T14" fmla="*/ 77 w 366"/>
                <a:gd name="T15" fmla="*/ 1 h 459"/>
                <a:gd name="T16" fmla="*/ 1 w 366"/>
                <a:gd name="T17" fmla="*/ 137 h 459"/>
                <a:gd name="T18" fmla="*/ 23 w 366"/>
                <a:gd name="T19" fmla="*/ 254 h 459"/>
                <a:gd name="T20" fmla="*/ 205 w 366"/>
                <a:gd name="T21" fmla="*/ 444 h 459"/>
                <a:gd name="T22" fmla="*/ 270 w 366"/>
                <a:gd name="T23" fmla="*/ 459 h 459"/>
                <a:gd name="T24" fmla="*/ 348 w 366"/>
                <a:gd name="T25" fmla="*/ 438 h 459"/>
                <a:gd name="T26" fmla="*/ 366 w 366"/>
                <a:gd name="T27" fmla="*/ 427 h 459"/>
                <a:gd name="T28" fmla="*/ 348 w 366"/>
                <a:gd name="T29" fmla="*/ 438 h 459"/>
                <a:gd name="T30" fmla="*/ 271 w 366"/>
                <a:gd name="T31" fmla="*/ 458 h 459"/>
                <a:gd name="T32" fmla="*/ 205 w 366"/>
                <a:gd name="T33" fmla="*/ 444 h 459"/>
                <a:gd name="T34" fmla="*/ 24 w 366"/>
                <a:gd name="T35" fmla="*/ 254 h 459"/>
                <a:gd name="T36" fmla="*/ 2 w 366"/>
                <a:gd name="T37" fmla="*/ 136 h 459"/>
                <a:gd name="T38" fmla="*/ 78 w 366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9">
                  <a:moveTo>
                    <a:pt x="305" y="0"/>
                  </a:moveTo>
                  <a:cubicBezTo>
                    <a:pt x="297" y="5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6"/>
                    <a:pt x="304" y="1"/>
                  </a:cubicBezTo>
                  <a:cubicBezTo>
                    <a:pt x="304" y="1"/>
                    <a:pt x="304" y="1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7" y="1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3" y="28"/>
                    <a:pt x="78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2" name="Freeform 218">
              <a:extLst>
                <a:ext uri="{FF2B5EF4-FFF2-40B4-BE49-F238E27FC236}">
                  <a16:creationId xmlns:a16="http://schemas.microsoft.com/office/drawing/2014/main" id="{D35D02EB-992F-4A31-BD1C-78F773F64E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5" y="1557"/>
              <a:ext cx="330" cy="412"/>
            </a:xfrm>
            <a:custGeom>
              <a:avLst/>
              <a:gdLst>
                <a:gd name="T0" fmla="*/ 303 w 367"/>
                <a:gd name="T1" fmla="*/ 1 h 458"/>
                <a:gd name="T2" fmla="*/ 281 w 367"/>
                <a:gd name="T3" fmla="*/ 17 h 458"/>
                <a:gd name="T4" fmla="*/ 282 w 367"/>
                <a:gd name="T5" fmla="*/ 17 h 458"/>
                <a:gd name="T6" fmla="*/ 303 w 367"/>
                <a:gd name="T7" fmla="*/ 1 h 458"/>
                <a:gd name="T8" fmla="*/ 77 w 367"/>
                <a:gd name="T9" fmla="*/ 0 h 458"/>
                <a:gd name="T10" fmla="*/ 77 w 367"/>
                <a:gd name="T11" fmla="*/ 0 h 458"/>
                <a:gd name="T12" fmla="*/ 1 w 367"/>
                <a:gd name="T13" fmla="*/ 136 h 458"/>
                <a:gd name="T14" fmla="*/ 23 w 367"/>
                <a:gd name="T15" fmla="*/ 254 h 458"/>
                <a:gd name="T16" fmla="*/ 204 w 367"/>
                <a:gd name="T17" fmla="*/ 444 h 458"/>
                <a:gd name="T18" fmla="*/ 270 w 367"/>
                <a:gd name="T19" fmla="*/ 458 h 458"/>
                <a:gd name="T20" fmla="*/ 347 w 367"/>
                <a:gd name="T21" fmla="*/ 438 h 458"/>
                <a:gd name="T22" fmla="*/ 365 w 367"/>
                <a:gd name="T23" fmla="*/ 427 h 458"/>
                <a:gd name="T24" fmla="*/ 367 w 367"/>
                <a:gd name="T25" fmla="*/ 426 h 458"/>
                <a:gd name="T26" fmla="*/ 366 w 367"/>
                <a:gd name="T27" fmla="*/ 427 h 458"/>
                <a:gd name="T28" fmla="*/ 347 w 367"/>
                <a:gd name="T29" fmla="*/ 438 h 458"/>
                <a:gd name="T30" fmla="*/ 270 w 367"/>
                <a:gd name="T31" fmla="*/ 458 h 458"/>
                <a:gd name="T32" fmla="*/ 205 w 367"/>
                <a:gd name="T33" fmla="*/ 444 h 458"/>
                <a:gd name="T34" fmla="*/ 23 w 367"/>
                <a:gd name="T35" fmla="*/ 254 h 458"/>
                <a:gd name="T36" fmla="*/ 1 w 367"/>
                <a:gd name="T37" fmla="*/ 136 h 458"/>
                <a:gd name="T38" fmla="*/ 76 w 367"/>
                <a:gd name="T39" fmla="*/ 1 h 458"/>
                <a:gd name="T40" fmla="*/ 77 w 367"/>
                <a:gd name="T41" fmla="*/ 0 h 458"/>
                <a:gd name="T42" fmla="*/ 77 w 367"/>
                <a:gd name="T43" fmla="*/ 0 h 458"/>
                <a:gd name="T44" fmla="*/ 77 w 367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8">
                  <a:moveTo>
                    <a:pt x="303" y="1"/>
                  </a:moveTo>
                  <a:cubicBezTo>
                    <a:pt x="295" y="6"/>
                    <a:pt x="288" y="11"/>
                    <a:pt x="281" y="17"/>
                  </a:cubicBezTo>
                  <a:cubicBezTo>
                    <a:pt x="281" y="17"/>
                    <a:pt x="281" y="17"/>
                    <a:pt x="282" y="17"/>
                  </a:cubicBezTo>
                  <a:cubicBezTo>
                    <a:pt x="288" y="11"/>
                    <a:pt x="295" y="6"/>
                    <a:pt x="303" y="1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7" y="426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0" y="431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cubicBezTo>
                    <a:pt x="76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3" name="Freeform 219">
              <a:extLst>
                <a:ext uri="{FF2B5EF4-FFF2-40B4-BE49-F238E27FC236}">
                  <a16:creationId xmlns:a16="http://schemas.microsoft.com/office/drawing/2014/main" id="{77AA77C1-F8FF-42E3-B282-1A21A88D69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5" y="1557"/>
              <a:ext cx="329" cy="412"/>
            </a:xfrm>
            <a:custGeom>
              <a:avLst/>
              <a:gdLst>
                <a:gd name="T0" fmla="*/ 76 w 366"/>
                <a:gd name="T1" fmla="*/ 1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47 w 366"/>
                <a:gd name="T15" fmla="*/ 438 h 458"/>
                <a:gd name="T16" fmla="*/ 270 w 366"/>
                <a:gd name="T17" fmla="*/ 458 h 458"/>
                <a:gd name="T18" fmla="*/ 205 w 366"/>
                <a:gd name="T19" fmla="*/ 444 h 458"/>
                <a:gd name="T20" fmla="*/ 23 w 366"/>
                <a:gd name="T21" fmla="*/ 254 h 458"/>
                <a:gd name="T22" fmla="*/ 1 w 366"/>
                <a:gd name="T23" fmla="*/ 136 h 458"/>
                <a:gd name="T24" fmla="*/ 76 w 366"/>
                <a:gd name="T25" fmla="*/ 1 h 458"/>
                <a:gd name="T26" fmla="*/ 305 w 366"/>
                <a:gd name="T27" fmla="*/ 0 h 458"/>
                <a:gd name="T28" fmla="*/ 304 w 366"/>
                <a:gd name="T29" fmla="*/ 0 h 458"/>
                <a:gd name="T30" fmla="*/ 304 w 366"/>
                <a:gd name="T31" fmla="*/ 0 h 458"/>
                <a:gd name="T32" fmla="*/ 303 w 366"/>
                <a:gd name="T33" fmla="*/ 1 h 458"/>
                <a:gd name="T34" fmla="*/ 282 w 366"/>
                <a:gd name="T35" fmla="*/ 17 h 458"/>
                <a:gd name="T36" fmla="*/ 282 w 366"/>
                <a:gd name="T37" fmla="*/ 17 h 458"/>
                <a:gd name="T38" fmla="*/ 304 w 366"/>
                <a:gd name="T39" fmla="*/ 0 h 458"/>
                <a:gd name="T40" fmla="*/ 305 w 366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458">
                  <a:moveTo>
                    <a:pt x="76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4"/>
                    <a:pt x="360" y="431"/>
                    <a:pt x="366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moveTo>
                    <a:pt x="305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5" y="6"/>
                    <a:pt x="288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5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4" name="Freeform 220">
              <a:extLst>
                <a:ext uri="{FF2B5EF4-FFF2-40B4-BE49-F238E27FC236}">
                  <a16:creationId xmlns:a16="http://schemas.microsoft.com/office/drawing/2014/main" id="{37C2660F-C50A-46E1-B906-9D9B24DCE1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5" y="1557"/>
              <a:ext cx="330" cy="412"/>
            </a:xfrm>
            <a:custGeom>
              <a:avLst/>
              <a:gdLst>
                <a:gd name="T0" fmla="*/ 304 w 367"/>
                <a:gd name="T1" fmla="*/ 0 h 458"/>
                <a:gd name="T2" fmla="*/ 282 w 367"/>
                <a:gd name="T3" fmla="*/ 17 h 458"/>
                <a:gd name="T4" fmla="*/ 282 w 367"/>
                <a:gd name="T5" fmla="*/ 17 h 458"/>
                <a:gd name="T6" fmla="*/ 304 w 367"/>
                <a:gd name="T7" fmla="*/ 0 h 458"/>
                <a:gd name="T8" fmla="*/ 77 w 367"/>
                <a:gd name="T9" fmla="*/ 0 h 458"/>
                <a:gd name="T10" fmla="*/ 76 w 367"/>
                <a:gd name="T11" fmla="*/ 1 h 458"/>
                <a:gd name="T12" fmla="*/ 1 w 367"/>
                <a:gd name="T13" fmla="*/ 136 h 458"/>
                <a:gd name="T14" fmla="*/ 23 w 367"/>
                <a:gd name="T15" fmla="*/ 254 h 458"/>
                <a:gd name="T16" fmla="*/ 205 w 367"/>
                <a:gd name="T17" fmla="*/ 444 h 458"/>
                <a:gd name="T18" fmla="*/ 270 w 367"/>
                <a:gd name="T19" fmla="*/ 458 h 458"/>
                <a:gd name="T20" fmla="*/ 347 w 367"/>
                <a:gd name="T21" fmla="*/ 438 h 458"/>
                <a:gd name="T22" fmla="*/ 366 w 367"/>
                <a:gd name="T23" fmla="*/ 427 h 458"/>
                <a:gd name="T24" fmla="*/ 367 w 367"/>
                <a:gd name="T25" fmla="*/ 426 h 458"/>
                <a:gd name="T26" fmla="*/ 367 w 367"/>
                <a:gd name="T27" fmla="*/ 426 h 458"/>
                <a:gd name="T28" fmla="*/ 365 w 367"/>
                <a:gd name="T29" fmla="*/ 427 h 458"/>
                <a:gd name="T30" fmla="*/ 348 w 367"/>
                <a:gd name="T31" fmla="*/ 438 h 458"/>
                <a:gd name="T32" fmla="*/ 271 w 367"/>
                <a:gd name="T33" fmla="*/ 458 h 458"/>
                <a:gd name="T34" fmla="*/ 205 w 367"/>
                <a:gd name="T35" fmla="*/ 444 h 458"/>
                <a:gd name="T36" fmla="*/ 23 w 367"/>
                <a:gd name="T37" fmla="*/ 254 h 458"/>
                <a:gd name="T38" fmla="*/ 2 w 367"/>
                <a:gd name="T39" fmla="*/ 136 h 458"/>
                <a:gd name="T40" fmla="*/ 77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304" y="0"/>
                  </a:moveTo>
                  <a:cubicBezTo>
                    <a:pt x="296" y="5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5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6" y="0"/>
                    <a:pt x="76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6" y="427"/>
                  </a:cubicBezTo>
                  <a:cubicBezTo>
                    <a:pt x="366" y="427"/>
                    <a:pt x="366" y="427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7"/>
                    <a:pt x="366" y="427"/>
                    <a:pt x="365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8"/>
                    <a:pt x="77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5" name="Freeform 221">
              <a:extLst>
                <a:ext uri="{FF2B5EF4-FFF2-40B4-BE49-F238E27FC236}">
                  <a16:creationId xmlns:a16="http://schemas.microsoft.com/office/drawing/2014/main" id="{A32CAFD4-7499-4573-BD36-AECE84CF0E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6"/>
              <a:ext cx="327" cy="413"/>
            </a:xfrm>
            <a:custGeom>
              <a:avLst/>
              <a:gdLst>
                <a:gd name="T0" fmla="*/ 76 w 364"/>
                <a:gd name="T1" fmla="*/ 1 h 459"/>
                <a:gd name="T2" fmla="*/ 76 w 364"/>
                <a:gd name="T3" fmla="*/ 1 h 459"/>
                <a:gd name="T4" fmla="*/ 1 w 364"/>
                <a:gd name="T5" fmla="*/ 137 h 459"/>
                <a:gd name="T6" fmla="*/ 22 w 364"/>
                <a:gd name="T7" fmla="*/ 255 h 459"/>
                <a:gd name="T8" fmla="*/ 204 w 364"/>
                <a:gd name="T9" fmla="*/ 445 h 459"/>
                <a:gd name="T10" fmla="*/ 270 w 364"/>
                <a:gd name="T11" fmla="*/ 459 h 459"/>
                <a:gd name="T12" fmla="*/ 347 w 364"/>
                <a:gd name="T13" fmla="*/ 439 h 459"/>
                <a:gd name="T14" fmla="*/ 364 w 364"/>
                <a:gd name="T15" fmla="*/ 428 h 459"/>
                <a:gd name="T16" fmla="*/ 347 w 364"/>
                <a:gd name="T17" fmla="*/ 438 h 459"/>
                <a:gd name="T18" fmla="*/ 270 w 364"/>
                <a:gd name="T19" fmla="*/ 459 h 459"/>
                <a:gd name="T20" fmla="*/ 205 w 364"/>
                <a:gd name="T21" fmla="*/ 445 h 459"/>
                <a:gd name="T22" fmla="*/ 23 w 364"/>
                <a:gd name="T23" fmla="*/ 255 h 459"/>
                <a:gd name="T24" fmla="*/ 1 w 364"/>
                <a:gd name="T25" fmla="*/ 137 h 459"/>
                <a:gd name="T26" fmla="*/ 76 w 364"/>
                <a:gd name="T27" fmla="*/ 1 h 459"/>
                <a:gd name="T28" fmla="*/ 76 w 364"/>
                <a:gd name="T29" fmla="*/ 1 h 459"/>
                <a:gd name="T30" fmla="*/ 76 w 364"/>
                <a:gd name="T31" fmla="*/ 1 h 459"/>
                <a:gd name="T32" fmla="*/ 305 w 364"/>
                <a:gd name="T33" fmla="*/ 0 h 459"/>
                <a:gd name="T34" fmla="*/ 304 w 364"/>
                <a:gd name="T35" fmla="*/ 1 h 459"/>
                <a:gd name="T36" fmla="*/ 303 w 364"/>
                <a:gd name="T37" fmla="*/ 1 h 459"/>
                <a:gd name="T38" fmla="*/ 281 w 364"/>
                <a:gd name="T39" fmla="*/ 18 h 459"/>
                <a:gd name="T40" fmla="*/ 281 w 364"/>
                <a:gd name="T41" fmla="*/ 18 h 459"/>
                <a:gd name="T42" fmla="*/ 304 w 364"/>
                <a:gd name="T43" fmla="*/ 0 h 459"/>
                <a:gd name="T44" fmla="*/ 305 w 364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459">
                  <a:moveTo>
                    <a:pt x="76" y="1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31" y="29"/>
                    <a:pt x="2" y="80"/>
                    <a:pt x="1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5"/>
                    <a:pt x="359" y="432"/>
                    <a:pt x="364" y="428"/>
                  </a:cubicBezTo>
                  <a:cubicBezTo>
                    <a:pt x="359" y="432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1" y="3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5" y="6"/>
                    <a:pt x="288" y="12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8" y="12"/>
                    <a:pt x="296" y="6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6" name="Freeform 222">
              <a:extLst>
                <a:ext uri="{FF2B5EF4-FFF2-40B4-BE49-F238E27FC236}">
                  <a16:creationId xmlns:a16="http://schemas.microsoft.com/office/drawing/2014/main" id="{11DD218C-38BB-4C43-A579-083D5A0AB4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6"/>
              <a:ext cx="331" cy="413"/>
            </a:xfrm>
            <a:custGeom>
              <a:avLst/>
              <a:gdLst>
                <a:gd name="T0" fmla="*/ 76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5 w 368"/>
                <a:gd name="T7" fmla="*/ 445 h 459"/>
                <a:gd name="T8" fmla="*/ 270 w 368"/>
                <a:gd name="T9" fmla="*/ 459 h 459"/>
                <a:gd name="T10" fmla="*/ 347 w 368"/>
                <a:gd name="T11" fmla="*/ 438 h 459"/>
                <a:gd name="T12" fmla="*/ 364 w 368"/>
                <a:gd name="T13" fmla="*/ 428 h 459"/>
                <a:gd name="T14" fmla="*/ 366 w 368"/>
                <a:gd name="T15" fmla="*/ 427 h 459"/>
                <a:gd name="T16" fmla="*/ 366 w 368"/>
                <a:gd name="T17" fmla="*/ 427 h 459"/>
                <a:gd name="T18" fmla="*/ 368 w 368"/>
                <a:gd name="T19" fmla="*/ 426 h 459"/>
                <a:gd name="T20" fmla="*/ 366 w 368"/>
                <a:gd name="T21" fmla="*/ 427 h 459"/>
                <a:gd name="T22" fmla="*/ 347 w 368"/>
                <a:gd name="T23" fmla="*/ 438 h 459"/>
                <a:gd name="T24" fmla="*/ 270 w 368"/>
                <a:gd name="T25" fmla="*/ 458 h 459"/>
                <a:gd name="T26" fmla="*/ 270 w 368"/>
                <a:gd name="T27" fmla="*/ 458 h 459"/>
                <a:gd name="T28" fmla="*/ 205 w 368"/>
                <a:gd name="T29" fmla="*/ 444 h 459"/>
                <a:gd name="T30" fmla="*/ 23 w 368"/>
                <a:gd name="T31" fmla="*/ 254 h 459"/>
                <a:gd name="T32" fmla="*/ 1 w 368"/>
                <a:gd name="T33" fmla="*/ 136 h 459"/>
                <a:gd name="T34" fmla="*/ 76 w 368"/>
                <a:gd name="T35" fmla="*/ 1 h 459"/>
                <a:gd name="T36" fmla="*/ 304 w 368"/>
                <a:gd name="T37" fmla="*/ 0 h 459"/>
                <a:gd name="T38" fmla="*/ 281 w 368"/>
                <a:gd name="T39" fmla="*/ 18 h 459"/>
                <a:gd name="T40" fmla="*/ 281 w 368"/>
                <a:gd name="T41" fmla="*/ 18 h 459"/>
                <a:gd name="T42" fmla="*/ 303 w 368"/>
                <a:gd name="T43" fmla="*/ 1 h 459"/>
                <a:gd name="T44" fmla="*/ 304 w 368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9">
                  <a:moveTo>
                    <a:pt x="76" y="1"/>
                  </a:moveTo>
                  <a:cubicBezTo>
                    <a:pt x="31" y="30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3" y="435"/>
                    <a:pt x="359" y="432"/>
                    <a:pt x="364" y="428"/>
                  </a:cubicBezTo>
                  <a:cubicBezTo>
                    <a:pt x="365" y="428"/>
                    <a:pt x="366" y="428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7"/>
                    <a:pt x="367" y="426"/>
                    <a:pt x="368" y="426"/>
                  </a:cubicBezTo>
                  <a:cubicBezTo>
                    <a:pt x="367" y="427"/>
                    <a:pt x="366" y="427"/>
                    <a:pt x="366" y="427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80"/>
                    <a:pt x="32" y="30"/>
                    <a:pt x="76" y="1"/>
                  </a:cubicBezTo>
                  <a:moveTo>
                    <a:pt x="304" y="0"/>
                  </a:moveTo>
                  <a:cubicBezTo>
                    <a:pt x="296" y="6"/>
                    <a:pt x="288" y="12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8" y="12"/>
                    <a:pt x="295" y="6"/>
                    <a:pt x="303" y="1"/>
                  </a:cubicBezTo>
                  <a:cubicBezTo>
                    <a:pt x="304" y="1"/>
                    <a:pt x="304" y="1"/>
                    <a:pt x="304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7" name="Freeform 223">
              <a:extLst>
                <a:ext uri="{FF2B5EF4-FFF2-40B4-BE49-F238E27FC236}">
                  <a16:creationId xmlns:a16="http://schemas.microsoft.com/office/drawing/2014/main" id="{E709E55E-DC25-49D8-B376-1E428B0799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7"/>
              <a:ext cx="329" cy="411"/>
            </a:xfrm>
            <a:custGeom>
              <a:avLst/>
              <a:gdLst>
                <a:gd name="T0" fmla="*/ 76 w 366"/>
                <a:gd name="T1" fmla="*/ 0 h 457"/>
                <a:gd name="T2" fmla="*/ 76 w 366"/>
                <a:gd name="T3" fmla="*/ 0 h 457"/>
                <a:gd name="T4" fmla="*/ 1 w 366"/>
                <a:gd name="T5" fmla="*/ 135 h 457"/>
                <a:gd name="T6" fmla="*/ 23 w 366"/>
                <a:gd name="T7" fmla="*/ 253 h 457"/>
                <a:gd name="T8" fmla="*/ 205 w 366"/>
                <a:gd name="T9" fmla="*/ 443 h 457"/>
                <a:gd name="T10" fmla="*/ 270 w 366"/>
                <a:gd name="T11" fmla="*/ 457 h 457"/>
                <a:gd name="T12" fmla="*/ 270 w 366"/>
                <a:gd name="T13" fmla="*/ 457 h 457"/>
                <a:gd name="T14" fmla="*/ 347 w 366"/>
                <a:gd name="T15" fmla="*/ 437 h 457"/>
                <a:gd name="T16" fmla="*/ 366 w 366"/>
                <a:gd name="T17" fmla="*/ 426 h 457"/>
                <a:gd name="T18" fmla="*/ 348 w 366"/>
                <a:gd name="T19" fmla="*/ 437 h 457"/>
                <a:gd name="T20" fmla="*/ 270 w 366"/>
                <a:gd name="T21" fmla="*/ 457 h 457"/>
                <a:gd name="T22" fmla="*/ 270 w 366"/>
                <a:gd name="T23" fmla="*/ 457 h 457"/>
                <a:gd name="T24" fmla="*/ 205 w 366"/>
                <a:gd name="T25" fmla="*/ 443 h 457"/>
                <a:gd name="T26" fmla="*/ 23 w 366"/>
                <a:gd name="T27" fmla="*/ 253 h 457"/>
                <a:gd name="T28" fmla="*/ 2 w 366"/>
                <a:gd name="T29" fmla="*/ 135 h 457"/>
                <a:gd name="T30" fmla="*/ 76 w 366"/>
                <a:gd name="T31" fmla="*/ 0 h 457"/>
                <a:gd name="T32" fmla="*/ 76 w 366"/>
                <a:gd name="T33" fmla="*/ 0 h 457"/>
                <a:gd name="T34" fmla="*/ 303 w 366"/>
                <a:gd name="T35" fmla="*/ 0 h 457"/>
                <a:gd name="T36" fmla="*/ 281 w 366"/>
                <a:gd name="T37" fmla="*/ 17 h 457"/>
                <a:gd name="T38" fmla="*/ 281 w 366"/>
                <a:gd name="T39" fmla="*/ 17 h 457"/>
                <a:gd name="T40" fmla="*/ 303 w 366"/>
                <a:gd name="T4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457">
                  <a:moveTo>
                    <a:pt x="76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32" y="29"/>
                    <a:pt x="2" y="79"/>
                    <a:pt x="1" y="135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5" y="393"/>
                    <a:pt x="205" y="443"/>
                  </a:cubicBezTo>
                  <a:cubicBezTo>
                    <a:pt x="225" y="453"/>
                    <a:pt x="247" y="457"/>
                    <a:pt x="270" y="457"/>
                  </a:cubicBezTo>
                  <a:cubicBezTo>
                    <a:pt x="270" y="457"/>
                    <a:pt x="270" y="457"/>
                    <a:pt x="270" y="457"/>
                  </a:cubicBezTo>
                  <a:cubicBezTo>
                    <a:pt x="297" y="457"/>
                    <a:pt x="324" y="450"/>
                    <a:pt x="347" y="437"/>
                  </a:cubicBezTo>
                  <a:cubicBezTo>
                    <a:pt x="354" y="434"/>
                    <a:pt x="360" y="430"/>
                    <a:pt x="366" y="426"/>
                  </a:cubicBezTo>
                  <a:cubicBezTo>
                    <a:pt x="360" y="430"/>
                    <a:pt x="354" y="434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70" y="457"/>
                    <a:pt x="270" y="457"/>
                    <a:pt x="270" y="457"/>
                  </a:cubicBezTo>
                  <a:cubicBezTo>
                    <a:pt x="248" y="457"/>
                    <a:pt x="226" y="452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1" y="192"/>
                    <a:pt x="1" y="142"/>
                    <a:pt x="2" y="135"/>
                  </a:cubicBezTo>
                  <a:cubicBezTo>
                    <a:pt x="2" y="79"/>
                    <a:pt x="32" y="29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moveTo>
                    <a:pt x="303" y="0"/>
                  </a:moveTo>
                  <a:cubicBezTo>
                    <a:pt x="295" y="5"/>
                    <a:pt x="288" y="11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8" y="11"/>
                    <a:pt x="295" y="5"/>
                    <a:pt x="303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8" name="Freeform 224">
              <a:extLst>
                <a:ext uri="{FF2B5EF4-FFF2-40B4-BE49-F238E27FC236}">
                  <a16:creationId xmlns:a16="http://schemas.microsoft.com/office/drawing/2014/main" id="{73430E9B-D46C-4B2F-BB45-D9FD72884B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6"/>
              <a:ext cx="333" cy="412"/>
            </a:xfrm>
            <a:custGeom>
              <a:avLst/>
              <a:gdLst>
                <a:gd name="T0" fmla="*/ 75 w 369"/>
                <a:gd name="T1" fmla="*/ 1 h 458"/>
                <a:gd name="T2" fmla="*/ 1 w 369"/>
                <a:gd name="T3" fmla="*/ 136 h 458"/>
                <a:gd name="T4" fmla="*/ 22 w 369"/>
                <a:gd name="T5" fmla="*/ 254 h 458"/>
                <a:gd name="T6" fmla="*/ 204 w 369"/>
                <a:gd name="T7" fmla="*/ 444 h 458"/>
                <a:gd name="T8" fmla="*/ 269 w 369"/>
                <a:gd name="T9" fmla="*/ 458 h 458"/>
                <a:gd name="T10" fmla="*/ 269 w 369"/>
                <a:gd name="T11" fmla="*/ 458 h 458"/>
                <a:gd name="T12" fmla="*/ 347 w 369"/>
                <a:gd name="T13" fmla="*/ 438 h 458"/>
                <a:gd name="T14" fmla="*/ 365 w 369"/>
                <a:gd name="T15" fmla="*/ 427 h 458"/>
                <a:gd name="T16" fmla="*/ 367 w 369"/>
                <a:gd name="T17" fmla="*/ 426 h 458"/>
                <a:gd name="T18" fmla="*/ 369 w 369"/>
                <a:gd name="T19" fmla="*/ 425 h 458"/>
                <a:gd name="T20" fmla="*/ 369 w 369"/>
                <a:gd name="T21" fmla="*/ 425 h 458"/>
                <a:gd name="T22" fmla="*/ 368 w 369"/>
                <a:gd name="T23" fmla="*/ 425 h 458"/>
                <a:gd name="T24" fmla="*/ 347 w 369"/>
                <a:gd name="T25" fmla="*/ 438 h 458"/>
                <a:gd name="T26" fmla="*/ 270 w 369"/>
                <a:gd name="T27" fmla="*/ 458 h 458"/>
                <a:gd name="T28" fmla="*/ 204 w 369"/>
                <a:gd name="T29" fmla="*/ 444 h 458"/>
                <a:gd name="T30" fmla="*/ 23 w 369"/>
                <a:gd name="T31" fmla="*/ 254 h 458"/>
                <a:gd name="T32" fmla="*/ 1 w 369"/>
                <a:gd name="T33" fmla="*/ 136 h 458"/>
                <a:gd name="T34" fmla="*/ 75 w 369"/>
                <a:gd name="T35" fmla="*/ 1 h 458"/>
                <a:gd name="T36" fmla="*/ 75 w 369"/>
                <a:gd name="T37" fmla="*/ 1 h 458"/>
                <a:gd name="T38" fmla="*/ 304 w 369"/>
                <a:gd name="T39" fmla="*/ 0 h 458"/>
                <a:gd name="T40" fmla="*/ 304 w 369"/>
                <a:gd name="T41" fmla="*/ 0 h 458"/>
                <a:gd name="T42" fmla="*/ 303 w 369"/>
                <a:gd name="T43" fmla="*/ 0 h 458"/>
                <a:gd name="T44" fmla="*/ 302 w 369"/>
                <a:gd name="T45" fmla="*/ 1 h 458"/>
                <a:gd name="T46" fmla="*/ 280 w 369"/>
                <a:gd name="T47" fmla="*/ 18 h 458"/>
                <a:gd name="T48" fmla="*/ 280 w 369"/>
                <a:gd name="T49" fmla="*/ 18 h 458"/>
                <a:gd name="T50" fmla="*/ 304 w 369"/>
                <a:gd name="T51" fmla="*/ 0 h 458"/>
                <a:gd name="T52" fmla="*/ 304 w 369"/>
                <a:gd name="T5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8">
                  <a:moveTo>
                    <a:pt x="75" y="1"/>
                  </a:moveTo>
                  <a:cubicBezTo>
                    <a:pt x="31" y="30"/>
                    <a:pt x="1" y="80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69" y="458"/>
                  </a:cubicBezTo>
                  <a:cubicBezTo>
                    <a:pt x="269" y="458"/>
                    <a:pt x="269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5" y="427"/>
                    <a:pt x="366" y="427"/>
                    <a:pt x="367" y="426"/>
                  </a:cubicBezTo>
                  <a:cubicBezTo>
                    <a:pt x="367" y="426"/>
                    <a:pt x="368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0"/>
                    <a:pt x="31" y="3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03" y="1"/>
                    <a:pt x="303" y="1"/>
                    <a:pt x="302" y="1"/>
                  </a:cubicBezTo>
                  <a:cubicBezTo>
                    <a:pt x="294" y="6"/>
                    <a:pt x="287" y="12"/>
                    <a:pt x="280" y="18"/>
                  </a:cubicBezTo>
                  <a:cubicBezTo>
                    <a:pt x="280" y="18"/>
                    <a:pt x="280" y="18"/>
                    <a:pt x="280" y="18"/>
                  </a:cubicBezTo>
                  <a:cubicBezTo>
                    <a:pt x="287" y="12"/>
                    <a:pt x="295" y="5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9" name="Freeform 225">
              <a:extLst>
                <a:ext uri="{FF2B5EF4-FFF2-40B4-BE49-F238E27FC236}">
                  <a16:creationId xmlns:a16="http://schemas.microsoft.com/office/drawing/2014/main" id="{C86170E4-BE02-42D4-8FAA-1F9FFB519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6"/>
              <a:ext cx="332" cy="412"/>
            </a:xfrm>
            <a:custGeom>
              <a:avLst/>
              <a:gdLst>
                <a:gd name="T0" fmla="*/ 75 w 368"/>
                <a:gd name="T1" fmla="*/ 1 h 458"/>
                <a:gd name="T2" fmla="*/ 1 w 368"/>
                <a:gd name="T3" fmla="*/ 136 h 458"/>
                <a:gd name="T4" fmla="*/ 23 w 368"/>
                <a:gd name="T5" fmla="*/ 254 h 458"/>
                <a:gd name="T6" fmla="*/ 204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8 w 368"/>
                <a:gd name="T13" fmla="*/ 425 h 458"/>
                <a:gd name="T14" fmla="*/ 367 w 368"/>
                <a:gd name="T15" fmla="*/ 426 h 458"/>
                <a:gd name="T16" fmla="*/ 347 w 368"/>
                <a:gd name="T17" fmla="*/ 438 h 458"/>
                <a:gd name="T18" fmla="*/ 270 w 368"/>
                <a:gd name="T19" fmla="*/ 458 h 458"/>
                <a:gd name="T20" fmla="*/ 205 w 368"/>
                <a:gd name="T21" fmla="*/ 444 h 458"/>
                <a:gd name="T22" fmla="*/ 23 w 368"/>
                <a:gd name="T23" fmla="*/ 254 h 458"/>
                <a:gd name="T24" fmla="*/ 1 w 368"/>
                <a:gd name="T25" fmla="*/ 136 h 458"/>
                <a:gd name="T26" fmla="*/ 75 w 368"/>
                <a:gd name="T27" fmla="*/ 1 h 458"/>
                <a:gd name="T28" fmla="*/ 75 w 368"/>
                <a:gd name="T29" fmla="*/ 1 h 458"/>
                <a:gd name="T30" fmla="*/ 304 w 368"/>
                <a:gd name="T31" fmla="*/ 0 h 458"/>
                <a:gd name="T32" fmla="*/ 280 w 368"/>
                <a:gd name="T33" fmla="*/ 18 h 458"/>
                <a:gd name="T34" fmla="*/ 280 w 368"/>
                <a:gd name="T35" fmla="*/ 19 h 458"/>
                <a:gd name="T36" fmla="*/ 304 w 368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8" h="458">
                  <a:moveTo>
                    <a:pt x="75" y="1"/>
                  </a:moveTo>
                  <a:cubicBezTo>
                    <a:pt x="31" y="30"/>
                    <a:pt x="2" y="80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8" y="425"/>
                  </a:cubicBezTo>
                  <a:cubicBezTo>
                    <a:pt x="368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0"/>
                    <a:pt x="31" y="3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304" y="0"/>
                  </a:moveTo>
                  <a:cubicBezTo>
                    <a:pt x="295" y="5"/>
                    <a:pt x="287" y="12"/>
                    <a:pt x="280" y="18"/>
                  </a:cubicBezTo>
                  <a:cubicBezTo>
                    <a:pt x="280" y="18"/>
                    <a:pt x="280" y="19"/>
                    <a:pt x="280" y="19"/>
                  </a:cubicBezTo>
                  <a:cubicBezTo>
                    <a:pt x="287" y="12"/>
                    <a:pt x="295" y="5"/>
                    <a:pt x="304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0" name="Freeform 226">
              <a:extLst>
                <a:ext uri="{FF2B5EF4-FFF2-40B4-BE49-F238E27FC236}">
                  <a16:creationId xmlns:a16="http://schemas.microsoft.com/office/drawing/2014/main" id="{76246D4F-43FA-41DF-A071-932EF6568F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5"/>
              <a:ext cx="331" cy="413"/>
            </a:xfrm>
            <a:custGeom>
              <a:avLst/>
              <a:gdLst>
                <a:gd name="T0" fmla="*/ 75 w 367"/>
                <a:gd name="T1" fmla="*/ 2 h 459"/>
                <a:gd name="T2" fmla="*/ 1 w 367"/>
                <a:gd name="T3" fmla="*/ 137 h 459"/>
                <a:gd name="T4" fmla="*/ 23 w 367"/>
                <a:gd name="T5" fmla="*/ 255 h 459"/>
                <a:gd name="T6" fmla="*/ 205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7 w 367"/>
                <a:gd name="T13" fmla="*/ 427 h 459"/>
                <a:gd name="T14" fmla="*/ 366 w 367"/>
                <a:gd name="T15" fmla="*/ 428 h 459"/>
                <a:gd name="T16" fmla="*/ 348 w 367"/>
                <a:gd name="T17" fmla="*/ 438 h 459"/>
                <a:gd name="T18" fmla="*/ 270 w 367"/>
                <a:gd name="T19" fmla="*/ 459 h 459"/>
                <a:gd name="T20" fmla="*/ 205 w 367"/>
                <a:gd name="T21" fmla="*/ 445 h 459"/>
                <a:gd name="T22" fmla="*/ 23 w 367"/>
                <a:gd name="T23" fmla="*/ 255 h 459"/>
                <a:gd name="T24" fmla="*/ 1 w 367"/>
                <a:gd name="T25" fmla="*/ 137 h 459"/>
                <a:gd name="T26" fmla="*/ 74 w 367"/>
                <a:gd name="T27" fmla="*/ 3 h 459"/>
                <a:gd name="T28" fmla="*/ 75 w 367"/>
                <a:gd name="T29" fmla="*/ 2 h 459"/>
                <a:gd name="T30" fmla="*/ 305 w 367"/>
                <a:gd name="T31" fmla="*/ 0 h 459"/>
                <a:gd name="T32" fmla="*/ 304 w 367"/>
                <a:gd name="T33" fmla="*/ 1 h 459"/>
                <a:gd name="T34" fmla="*/ 304 w 367"/>
                <a:gd name="T35" fmla="*/ 1 h 459"/>
                <a:gd name="T36" fmla="*/ 280 w 367"/>
                <a:gd name="T37" fmla="*/ 20 h 459"/>
                <a:gd name="T38" fmla="*/ 280 w 367"/>
                <a:gd name="T39" fmla="*/ 20 h 459"/>
                <a:gd name="T40" fmla="*/ 305 w 367"/>
                <a:gd name="T41" fmla="*/ 0 h 459"/>
                <a:gd name="T42" fmla="*/ 305 w 367"/>
                <a:gd name="T43" fmla="*/ 0 h 459"/>
                <a:gd name="T44" fmla="*/ 305 w 367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9">
                  <a:moveTo>
                    <a:pt x="75" y="2"/>
                  </a:moveTo>
                  <a:cubicBezTo>
                    <a:pt x="31" y="31"/>
                    <a:pt x="2" y="81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7" y="427"/>
                    <a:pt x="366" y="427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1"/>
                    <a:pt x="31" y="31"/>
                    <a:pt x="74" y="3"/>
                  </a:cubicBezTo>
                  <a:cubicBezTo>
                    <a:pt x="74" y="3"/>
                    <a:pt x="74" y="2"/>
                    <a:pt x="75" y="2"/>
                  </a:cubicBezTo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5" y="6"/>
                    <a:pt x="287" y="13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8" y="12"/>
                    <a:pt x="296" y="6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1" name="Freeform 227">
              <a:extLst>
                <a:ext uri="{FF2B5EF4-FFF2-40B4-BE49-F238E27FC236}">
                  <a16:creationId xmlns:a16="http://schemas.microsoft.com/office/drawing/2014/main" id="{23F667C8-7207-43CC-8E0B-7FBA39679E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" y="1555"/>
              <a:ext cx="330" cy="413"/>
            </a:xfrm>
            <a:custGeom>
              <a:avLst/>
              <a:gdLst>
                <a:gd name="T0" fmla="*/ 74 w 366"/>
                <a:gd name="T1" fmla="*/ 3 h 459"/>
                <a:gd name="T2" fmla="*/ 1 w 366"/>
                <a:gd name="T3" fmla="*/ 137 h 459"/>
                <a:gd name="T4" fmla="*/ 23 w 366"/>
                <a:gd name="T5" fmla="*/ 255 h 459"/>
                <a:gd name="T6" fmla="*/ 205 w 366"/>
                <a:gd name="T7" fmla="*/ 445 h 459"/>
                <a:gd name="T8" fmla="*/ 270 w 366"/>
                <a:gd name="T9" fmla="*/ 459 h 459"/>
                <a:gd name="T10" fmla="*/ 348 w 366"/>
                <a:gd name="T11" fmla="*/ 438 h 459"/>
                <a:gd name="T12" fmla="*/ 366 w 366"/>
                <a:gd name="T13" fmla="*/ 428 h 459"/>
                <a:gd name="T14" fmla="*/ 348 w 366"/>
                <a:gd name="T15" fmla="*/ 438 h 459"/>
                <a:gd name="T16" fmla="*/ 271 w 366"/>
                <a:gd name="T17" fmla="*/ 458 h 459"/>
                <a:gd name="T18" fmla="*/ 205 w 366"/>
                <a:gd name="T19" fmla="*/ 444 h 459"/>
                <a:gd name="T20" fmla="*/ 24 w 366"/>
                <a:gd name="T21" fmla="*/ 254 h 459"/>
                <a:gd name="T22" fmla="*/ 2 w 366"/>
                <a:gd name="T23" fmla="*/ 136 h 459"/>
                <a:gd name="T24" fmla="*/ 74 w 366"/>
                <a:gd name="T25" fmla="*/ 3 h 459"/>
                <a:gd name="T26" fmla="*/ 74 w 366"/>
                <a:gd name="T27" fmla="*/ 3 h 459"/>
                <a:gd name="T28" fmla="*/ 305 w 366"/>
                <a:gd name="T29" fmla="*/ 0 h 459"/>
                <a:gd name="T30" fmla="*/ 280 w 366"/>
                <a:gd name="T31" fmla="*/ 20 h 459"/>
                <a:gd name="T32" fmla="*/ 280 w 366"/>
                <a:gd name="T33" fmla="*/ 20 h 459"/>
                <a:gd name="T34" fmla="*/ 304 w 366"/>
                <a:gd name="T35" fmla="*/ 1 h 459"/>
                <a:gd name="T36" fmla="*/ 305 w 366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9">
                  <a:moveTo>
                    <a:pt x="74" y="3"/>
                  </a:moveTo>
                  <a:cubicBezTo>
                    <a:pt x="31" y="31"/>
                    <a:pt x="2" y="81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8"/>
                  </a:cubicBezTo>
                  <a:cubicBezTo>
                    <a:pt x="354" y="435"/>
                    <a:pt x="360" y="431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5"/>
                    <a:pt x="46" y="314"/>
                    <a:pt x="24" y="254"/>
                  </a:cubicBezTo>
                  <a:cubicBezTo>
                    <a:pt x="1" y="194"/>
                    <a:pt x="2" y="143"/>
                    <a:pt x="2" y="136"/>
                  </a:cubicBezTo>
                  <a:cubicBezTo>
                    <a:pt x="3" y="81"/>
                    <a:pt x="31" y="32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moveTo>
                    <a:pt x="305" y="0"/>
                  </a:moveTo>
                  <a:cubicBezTo>
                    <a:pt x="296" y="6"/>
                    <a:pt x="288" y="12"/>
                    <a:pt x="280" y="20"/>
                  </a:cubicBezTo>
                  <a:cubicBezTo>
                    <a:pt x="280" y="20"/>
                    <a:pt x="280" y="20"/>
                    <a:pt x="280" y="20"/>
                  </a:cubicBezTo>
                  <a:cubicBezTo>
                    <a:pt x="287" y="12"/>
                    <a:pt x="296" y="6"/>
                    <a:pt x="304" y="1"/>
                  </a:cubicBezTo>
                  <a:cubicBezTo>
                    <a:pt x="304" y="1"/>
                    <a:pt x="305" y="1"/>
                    <a:pt x="305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2" name="Freeform 228">
              <a:extLst>
                <a:ext uri="{FF2B5EF4-FFF2-40B4-BE49-F238E27FC236}">
                  <a16:creationId xmlns:a16="http://schemas.microsoft.com/office/drawing/2014/main" id="{A5BA388A-621E-4026-9BC3-938923922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7" y="1556"/>
              <a:ext cx="332" cy="411"/>
            </a:xfrm>
            <a:custGeom>
              <a:avLst/>
              <a:gdLst>
                <a:gd name="T0" fmla="*/ 73 w 368"/>
                <a:gd name="T1" fmla="*/ 2 h 457"/>
                <a:gd name="T2" fmla="*/ 1 w 368"/>
                <a:gd name="T3" fmla="*/ 135 h 457"/>
                <a:gd name="T4" fmla="*/ 23 w 368"/>
                <a:gd name="T5" fmla="*/ 253 h 457"/>
                <a:gd name="T6" fmla="*/ 204 w 368"/>
                <a:gd name="T7" fmla="*/ 443 h 457"/>
                <a:gd name="T8" fmla="*/ 270 w 368"/>
                <a:gd name="T9" fmla="*/ 457 h 457"/>
                <a:gd name="T10" fmla="*/ 347 w 368"/>
                <a:gd name="T11" fmla="*/ 437 h 457"/>
                <a:gd name="T12" fmla="*/ 365 w 368"/>
                <a:gd name="T13" fmla="*/ 427 h 457"/>
                <a:gd name="T14" fmla="*/ 366 w 368"/>
                <a:gd name="T15" fmla="*/ 426 h 457"/>
                <a:gd name="T16" fmla="*/ 367 w 368"/>
                <a:gd name="T17" fmla="*/ 425 h 457"/>
                <a:gd name="T18" fmla="*/ 368 w 368"/>
                <a:gd name="T19" fmla="*/ 425 h 457"/>
                <a:gd name="T20" fmla="*/ 367 w 368"/>
                <a:gd name="T21" fmla="*/ 426 h 457"/>
                <a:gd name="T22" fmla="*/ 347 w 368"/>
                <a:gd name="T23" fmla="*/ 437 h 457"/>
                <a:gd name="T24" fmla="*/ 270 w 368"/>
                <a:gd name="T25" fmla="*/ 457 h 457"/>
                <a:gd name="T26" fmla="*/ 205 w 368"/>
                <a:gd name="T27" fmla="*/ 443 h 457"/>
                <a:gd name="T28" fmla="*/ 23 w 368"/>
                <a:gd name="T29" fmla="*/ 253 h 457"/>
                <a:gd name="T30" fmla="*/ 1 w 368"/>
                <a:gd name="T31" fmla="*/ 135 h 457"/>
                <a:gd name="T32" fmla="*/ 73 w 368"/>
                <a:gd name="T33" fmla="*/ 2 h 457"/>
                <a:gd name="T34" fmla="*/ 73 w 368"/>
                <a:gd name="T35" fmla="*/ 2 h 457"/>
                <a:gd name="T36" fmla="*/ 303 w 368"/>
                <a:gd name="T37" fmla="*/ 0 h 457"/>
                <a:gd name="T38" fmla="*/ 279 w 368"/>
                <a:gd name="T39" fmla="*/ 19 h 457"/>
                <a:gd name="T40" fmla="*/ 279 w 368"/>
                <a:gd name="T41" fmla="*/ 19 h 457"/>
                <a:gd name="T42" fmla="*/ 303 w 368"/>
                <a:gd name="T43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457">
                  <a:moveTo>
                    <a:pt x="73" y="2"/>
                  </a:moveTo>
                  <a:cubicBezTo>
                    <a:pt x="30" y="31"/>
                    <a:pt x="2" y="80"/>
                    <a:pt x="1" y="135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4" y="394"/>
                    <a:pt x="204" y="443"/>
                  </a:cubicBezTo>
                  <a:cubicBezTo>
                    <a:pt x="225" y="453"/>
                    <a:pt x="247" y="457"/>
                    <a:pt x="270" y="457"/>
                  </a:cubicBezTo>
                  <a:cubicBezTo>
                    <a:pt x="297" y="457"/>
                    <a:pt x="323" y="451"/>
                    <a:pt x="347" y="437"/>
                  </a:cubicBezTo>
                  <a:cubicBezTo>
                    <a:pt x="353" y="434"/>
                    <a:pt x="359" y="430"/>
                    <a:pt x="365" y="427"/>
                  </a:cubicBezTo>
                  <a:cubicBezTo>
                    <a:pt x="365" y="426"/>
                    <a:pt x="366" y="426"/>
                    <a:pt x="366" y="426"/>
                  </a:cubicBezTo>
                  <a:cubicBezTo>
                    <a:pt x="366" y="426"/>
                    <a:pt x="367" y="426"/>
                    <a:pt x="367" y="425"/>
                  </a:cubicBezTo>
                  <a:cubicBezTo>
                    <a:pt x="367" y="425"/>
                    <a:pt x="367" y="425"/>
                    <a:pt x="368" y="425"/>
                  </a:cubicBezTo>
                  <a:cubicBezTo>
                    <a:pt x="367" y="425"/>
                    <a:pt x="367" y="425"/>
                    <a:pt x="367" y="426"/>
                  </a:cubicBezTo>
                  <a:cubicBezTo>
                    <a:pt x="360" y="430"/>
                    <a:pt x="354" y="433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2"/>
                    <a:pt x="23" y="253"/>
                  </a:cubicBezTo>
                  <a:cubicBezTo>
                    <a:pt x="0" y="192"/>
                    <a:pt x="1" y="142"/>
                    <a:pt x="1" y="135"/>
                  </a:cubicBezTo>
                  <a:cubicBezTo>
                    <a:pt x="2" y="80"/>
                    <a:pt x="30" y="31"/>
                    <a:pt x="73" y="2"/>
                  </a:cubicBezTo>
                  <a:cubicBezTo>
                    <a:pt x="73" y="2"/>
                    <a:pt x="73" y="2"/>
                    <a:pt x="73" y="2"/>
                  </a:cubicBezTo>
                  <a:moveTo>
                    <a:pt x="303" y="0"/>
                  </a:moveTo>
                  <a:cubicBezTo>
                    <a:pt x="295" y="5"/>
                    <a:pt x="286" y="11"/>
                    <a:pt x="279" y="19"/>
                  </a:cubicBezTo>
                  <a:cubicBezTo>
                    <a:pt x="279" y="19"/>
                    <a:pt x="279" y="19"/>
                    <a:pt x="279" y="19"/>
                  </a:cubicBezTo>
                  <a:cubicBezTo>
                    <a:pt x="287" y="12"/>
                    <a:pt x="295" y="5"/>
                    <a:pt x="303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3" name="Freeform 229">
              <a:extLst>
                <a:ext uri="{FF2B5EF4-FFF2-40B4-BE49-F238E27FC236}">
                  <a16:creationId xmlns:a16="http://schemas.microsoft.com/office/drawing/2014/main" id="{21E841DA-72F4-47BA-BFA5-FCB2CFC900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7" y="1555"/>
              <a:ext cx="331" cy="412"/>
            </a:xfrm>
            <a:custGeom>
              <a:avLst/>
              <a:gdLst>
                <a:gd name="T0" fmla="*/ 73 w 367"/>
                <a:gd name="T1" fmla="*/ 3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7 h 458"/>
                <a:gd name="T14" fmla="*/ 347 w 367"/>
                <a:gd name="T15" fmla="*/ 438 h 458"/>
                <a:gd name="T16" fmla="*/ 270 w 367"/>
                <a:gd name="T17" fmla="*/ 458 h 458"/>
                <a:gd name="T18" fmla="*/ 205 w 367"/>
                <a:gd name="T19" fmla="*/ 444 h 458"/>
                <a:gd name="T20" fmla="*/ 23 w 367"/>
                <a:gd name="T21" fmla="*/ 254 h 458"/>
                <a:gd name="T22" fmla="*/ 1 w 367"/>
                <a:gd name="T23" fmla="*/ 136 h 458"/>
                <a:gd name="T24" fmla="*/ 72 w 367"/>
                <a:gd name="T25" fmla="*/ 4 h 458"/>
                <a:gd name="T26" fmla="*/ 73 w 367"/>
                <a:gd name="T27" fmla="*/ 3 h 458"/>
                <a:gd name="T28" fmla="*/ 304 w 367"/>
                <a:gd name="T29" fmla="*/ 0 h 458"/>
                <a:gd name="T30" fmla="*/ 304 w 367"/>
                <a:gd name="T31" fmla="*/ 0 h 458"/>
                <a:gd name="T32" fmla="*/ 303 w 367"/>
                <a:gd name="T33" fmla="*/ 1 h 458"/>
                <a:gd name="T34" fmla="*/ 279 w 367"/>
                <a:gd name="T35" fmla="*/ 20 h 458"/>
                <a:gd name="T36" fmla="*/ 279 w 367"/>
                <a:gd name="T37" fmla="*/ 20 h 458"/>
                <a:gd name="T38" fmla="*/ 304 w 367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458">
                  <a:moveTo>
                    <a:pt x="73" y="3"/>
                  </a:moveTo>
                  <a:cubicBezTo>
                    <a:pt x="30" y="32"/>
                    <a:pt x="2" y="81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7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1"/>
                    <a:pt x="30" y="33"/>
                    <a:pt x="72" y="4"/>
                  </a:cubicBezTo>
                  <a:cubicBezTo>
                    <a:pt x="72" y="3"/>
                    <a:pt x="72" y="3"/>
                    <a:pt x="73" y="3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5" y="6"/>
                    <a:pt x="287" y="13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87" y="12"/>
                    <a:pt x="295" y="6"/>
                    <a:pt x="304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 230">
              <a:extLst>
                <a:ext uri="{FF2B5EF4-FFF2-40B4-BE49-F238E27FC236}">
                  <a16:creationId xmlns:a16="http://schemas.microsoft.com/office/drawing/2014/main" id="{6477CB3C-D318-46E2-9340-19FE83EF55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7" y="1555"/>
              <a:ext cx="332" cy="412"/>
            </a:xfrm>
            <a:custGeom>
              <a:avLst/>
              <a:gdLst>
                <a:gd name="T0" fmla="*/ 72 w 368"/>
                <a:gd name="T1" fmla="*/ 4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7 w 368"/>
                <a:gd name="T13" fmla="*/ 427 h 458"/>
                <a:gd name="T14" fmla="*/ 368 w 368"/>
                <a:gd name="T15" fmla="*/ 426 h 458"/>
                <a:gd name="T16" fmla="*/ 368 w 368"/>
                <a:gd name="T17" fmla="*/ 426 h 458"/>
                <a:gd name="T18" fmla="*/ 368 w 368"/>
                <a:gd name="T19" fmla="*/ 426 h 458"/>
                <a:gd name="T20" fmla="*/ 367 w 368"/>
                <a:gd name="T21" fmla="*/ 426 h 458"/>
                <a:gd name="T22" fmla="*/ 348 w 368"/>
                <a:gd name="T23" fmla="*/ 438 h 458"/>
                <a:gd name="T24" fmla="*/ 271 w 368"/>
                <a:gd name="T25" fmla="*/ 458 h 458"/>
                <a:gd name="T26" fmla="*/ 205 w 368"/>
                <a:gd name="T27" fmla="*/ 444 h 458"/>
                <a:gd name="T28" fmla="*/ 23 w 368"/>
                <a:gd name="T29" fmla="*/ 254 h 458"/>
                <a:gd name="T30" fmla="*/ 2 w 368"/>
                <a:gd name="T31" fmla="*/ 136 h 458"/>
                <a:gd name="T32" fmla="*/ 71 w 368"/>
                <a:gd name="T33" fmla="*/ 4 h 458"/>
                <a:gd name="T34" fmla="*/ 72 w 368"/>
                <a:gd name="T35" fmla="*/ 4 h 458"/>
                <a:gd name="T36" fmla="*/ 305 w 368"/>
                <a:gd name="T37" fmla="*/ 0 h 458"/>
                <a:gd name="T38" fmla="*/ 304 w 368"/>
                <a:gd name="T39" fmla="*/ 0 h 458"/>
                <a:gd name="T40" fmla="*/ 304 w 368"/>
                <a:gd name="T41" fmla="*/ 0 h 458"/>
                <a:gd name="T42" fmla="*/ 279 w 368"/>
                <a:gd name="T43" fmla="*/ 20 h 458"/>
                <a:gd name="T44" fmla="*/ 279 w 368"/>
                <a:gd name="T45" fmla="*/ 20 h 458"/>
                <a:gd name="T46" fmla="*/ 304 w 368"/>
                <a:gd name="T47" fmla="*/ 0 h 458"/>
                <a:gd name="T48" fmla="*/ 305 w 368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8">
                  <a:moveTo>
                    <a:pt x="72" y="4"/>
                  </a:moveTo>
                  <a:cubicBezTo>
                    <a:pt x="30" y="33"/>
                    <a:pt x="2" y="81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1"/>
                    <a:pt x="367" y="427"/>
                  </a:cubicBezTo>
                  <a:cubicBezTo>
                    <a:pt x="367" y="426"/>
                    <a:pt x="367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7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81"/>
                    <a:pt x="30" y="33"/>
                    <a:pt x="71" y="4"/>
                  </a:cubicBezTo>
                  <a:cubicBezTo>
                    <a:pt x="71" y="4"/>
                    <a:pt x="72" y="4"/>
                    <a:pt x="72" y="4"/>
                  </a:cubicBezTo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95" y="6"/>
                    <a:pt x="287" y="12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87" y="12"/>
                    <a:pt x="295" y="6"/>
                    <a:pt x="304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 231">
              <a:extLst>
                <a:ext uri="{FF2B5EF4-FFF2-40B4-BE49-F238E27FC236}">
                  <a16:creationId xmlns:a16="http://schemas.microsoft.com/office/drawing/2014/main" id="{74881C32-D9A4-4AF6-8D91-223B6D2467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8" y="1555"/>
              <a:ext cx="330" cy="412"/>
            </a:xfrm>
            <a:custGeom>
              <a:avLst/>
              <a:gdLst>
                <a:gd name="T0" fmla="*/ 70 w 366"/>
                <a:gd name="T1" fmla="*/ 4 h 458"/>
                <a:gd name="T2" fmla="*/ 1 w 366"/>
                <a:gd name="T3" fmla="*/ 136 h 458"/>
                <a:gd name="T4" fmla="*/ 22 w 366"/>
                <a:gd name="T5" fmla="*/ 254 h 458"/>
                <a:gd name="T6" fmla="*/ 204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6 h 458"/>
                <a:gd name="T14" fmla="*/ 365 w 366"/>
                <a:gd name="T15" fmla="*/ 427 h 458"/>
                <a:gd name="T16" fmla="*/ 347 w 366"/>
                <a:gd name="T17" fmla="*/ 438 h 458"/>
                <a:gd name="T18" fmla="*/ 270 w 366"/>
                <a:gd name="T19" fmla="*/ 458 h 458"/>
                <a:gd name="T20" fmla="*/ 205 w 366"/>
                <a:gd name="T21" fmla="*/ 444 h 458"/>
                <a:gd name="T22" fmla="*/ 23 w 366"/>
                <a:gd name="T23" fmla="*/ 254 h 458"/>
                <a:gd name="T24" fmla="*/ 1 w 366"/>
                <a:gd name="T25" fmla="*/ 136 h 458"/>
                <a:gd name="T26" fmla="*/ 69 w 366"/>
                <a:gd name="T27" fmla="*/ 5 h 458"/>
                <a:gd name="T28" fmla="*/ 70 w 366"/>
                <a:gd name="T29" fmla="*/ 4 h 458"/>
                <a:gd name="T30" fmla="*/ 303 w 366"/>
                <a:gd name="T31" fmla="*/ 0 h 458"/>
                <a:gd name="T32" fmla="*/ 278 w 366"/>
                <a:gd name="T33" fmla="*/ 20 h 458"/>
                <a:gd name="T34" fmla="*/ 278 w 366"/>
                <a:gd name="T35" fmla="*/ 20 h 458"/>
                <a:gd name="T36" fmla="*/ 303 w 366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8">
                  <a:moveTo>
                    <a:pt x="70" y="4"/>
                  </a:moveTo>
                  <a:cubicBezTo>
                    <a:pt x="29" y="33"/>
                    <a:pt x="2" y="81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60" y="430"/>
                    <a:pt x="366" y="426"/>
                  </a:cubicBezTo>
                  <a:cubicBezTo>
                    <a:pt x="366" y="426"/>
                    <a:pt x="366" y="427"/>
                    <a:pt x="365" y="427"/>
                  </a:cubicBezTo>
                  <a:cubicBezTo>
                    <a:pt x="359" y="430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82"/>
                    <a:pt x="28" y="34"/>
                    <a:pt x="69" y="5"/>
                  </a:cubicBezTo>
                  <a:cubicBezTo>
                    <a:pt x="69" y="5"/>
                    <a:pt x="70" y="4"/>
                    <a:pt x="70" y="4"/>
                  </a:cubicBezTo>
                  <a:moveTo>
                    <a:pt x="303" y="0"/>
                  </a:moveTo>
                  <a:cubicBezTo>
                    <a:pt x="294" y="6"/>
                    <a:pt x="286" y="12"/>
                    <a:pt x="278" y="20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86" y="12"/>
                    <a:pt x="294" y="6"/>
                    <a:pt x="303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6" name="Freeform 232">
              <a:extLst>
                <a:ext uri="{FF2B5EF4-FFF2-40B4-BE49-F238E27FC236}">
                  <a16:creationId xmlns:a16="http://schemas.microsoft.com/office/drawing/2014/main" id="{873C2C69-9D1B-4D49-BA16-FF8013BA65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8" y="1554"/>
              <a:ext cx="329" cy="413"/>
            </a:xfrm>
            <a:custGeom>
              <a:avLst/>
              <a:gdLst>
                <a:gd name="T0" fmla="*/ 69 w 365"/>
                <a:gd name="T1" fmla="*/ 6 h 459"/>
                <a:gd name="T2" fmla="*/ 1 w 365"/>
                <a:gd name="T3" fmla="*/ 137 h 459"/>
                <a:gd name="T4" fmla="*/ 23 w 365"/>
                <a:gd name="T5" fmla="*/ 255 h 459"/>
                <a:gd name="T6" fmla="*/ 205 w 365"/>
                <a:gd name="T7" fmla="*/ 445 h 459"/>
                <a:gd name="T8" fmla="*/ 270 w 365"/>
                <a:gd name="T9" fmla="*/ 459 h 459"/>
                <a:gd name="T10" fmla="*/ 347 w 365"/>
                <a:gd name="T11" fmla="*/ 439 h 459"/>
                <a:gd name="T12" fmla="*/ 365 w 365"/>
                <a:gd name="T13" fmla="*/ 428 h 459"/>
                <a:gd name="T14" fmla="*/ 347 w 365"/>
                <a:gd name="T15" fmla="*/ 438 h 459"/>
                <a:gd name="T16" fmla="*/ 270 w 365"/>
                <a:gd name="T17" fmla="*/ 459 h 459"/>
                <a:gd name="T18" fmla="*/ 205 w 365"/>
                <a:gd name="T19" fmla="*/ 444 h 459"/>
                <a:gd name="T20" fmla="*/ 23 w 365"/>
                <a:gd name="T21" fmla="*/ 255 h 459"/>
                <a:gd name="T22" fmla="*/ 1 w 365"/>
                <a:gd name="T23" fmla="*/ 137 h 459"/>
                <a:gd name="T24" fmla="*/ 68 w 365"/>
                <a:gd name="T25" fmla="*/ 7 h 459"/>
                <a:gd name="T26" fmla="*/ 69 w 365"/>
                <a:gd name="T27" fmla="*/ 6 h 459"/>
                <a:gd name="T28" fmla="*/ 304 w 365"/>
                <a:gd name="T29" fmla="*/ 0 h 459"/>
                <a:gd name="T30" fmla="*/ 304 w 365"/>
                <a:gd name="T31" fmla="*/ 1 h 459"/>
                <a:gd name="T32" fmla="*/ 303 w 365"/>
                <a:gd name="T33" fmla="*/ 1 h 459"/>
                <a:gd name="T34" fmla="*/ 278 w 365"/>
                <a:gd name="T35" fmla="*/ 21 h 459"/>
                <a:gd name="T36" fmla="*/ 278 w 365"/>
                <a:gd name="T37" fmla="*/ 21 h 459"/>
                <a:gd name="T38" fmla="*/ 304 w 365"/>
                <a:gd name="T39" fmla="*/ 1 h 459"/>
                <a:gd name="T40" fmla="*/ 304 w 365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5" h="459">
                  <a:moveTo>
                    <a:pt x="69" y="6"/>
                  </a:moveTo>
                  <a:cubicBezTo>
                    <a:pt x="28" y="35"/>
                    <a:pt x="2" y="83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3"/>
                    <a:pt x="28" y="36"/>
                    <a:pt x="68" y="7"/>
                  </a:cubicBezTo>
                  <a:cubicBezTo>
                    <a:pt x="68" y="7"/>
                    <a:pt x="69" y="6"/>
                    <a:pt x="69" y="6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1"/>
                  </a:cubicBezTo>
                  <a:cubicBezTo>
                    <a:pt x="304" y="1"/>
                    <a:pt x="304" y="1"/>
                    <a:pt x="303" y="1"/>
                  </a:cubicBezTo>
                  <a:cubicBezTo>
                    <a:pt x="294" y="7"/>
                    <a:pt x="286" y="13"/>
                    <a:pt x="278" y="21"/>
                  </a:cubicBezTo>
                  <a:cubicBezTo>
                    <a:pt x="278" y="21"/>
                    <a:pt x="278" y="21"/>
                    <a:pt x="278" y="21"/>
                  </a:cubicBezTo>
                  <a:cubicBezTo>
                    <a:pt x="286" y="13"/>
                    <a:pt x="295" y="6"/>
                    <a:pt x="304" y="1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 233">
              <a:extLst>
                <a:ext uri="{FF2B5EF4-FFF2-40B4-BE49-F238E27FC236}">
                  <a16:creationId xmlns:a16="http://schemas.microsoft.com/office/drawing/2014/main" id="{EF3C9F39-0D9A-4944-A09B-73546C362D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8" y="1555"/>
              <a:ext cx="331" cy="412"/>
            </a:xfrm>
            <a:custGeom>
              <a:avLst/>
              <a:gdLst>
                <a:gd name="T0" fmla="*/ 68 w 368"/>
                <a:gd name="T1" fmla="*/ 6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3 h 458"/>
                <a:gd name="T8" fmla="*/ 270 w 368"/>
                <a:gd name="T9" fmla="*/ 458 h 458"/>
                <a:gd name="T10" fmla="*/ 347 w 368"/>
                <a:gd name="T11" fmla="*/ 437 h 458"/>
                <a:gd name="T12" fmla="*/ 365 w 368"/>
                <a:gd name="T13" fmla="*/ 427 h 458"/>
                <a:gd name="T14" fmla="*/ 366 w 368"/>
                <a:gd name="T15" fmla="*/ 426 h 458"/>
                <a:gd name="T16" fmla="*/ 367 w 368"/>
                <a:gd name="T17" fmla="*/ 426 h 458"/>
                <a:gd name="T18" fmla="*/ 368 w 368"/>
                <a:gd name="T19" fmla="*/ 425 h 458"/>
                <a:gd name="T20" fmla="*/ 348 w 368"/>
                <a:gd name="T21" fmla="*/ 437 h 458"/>
                <a:gd name="T22" fmla="*/ 270 w 368"/>
                <a:gd name="T23" fmla="*/ 457 h 458"/>
                <a:gd name="T24" fmla="*/ 205 w 368"/>
                <a:gd name="T25" fmla="*/ 443 h 458"/>
                <a:gd name="T26" fmla="*/ 23 w 368"/>
                <a:gd name="T27" fmla="*/ 253 h 458"/>
                <a:gd name="T28" fmla="*/ 1 w 368"/>
                <a:gd name="T29" fmla="*/ 135 h 458"/>
                <a:gd name="T30" fmla="*/ 66 w 368"/>
                <a:gd name="T31" fmla="*/ 7 h 458"/>
                <a:gd name="T32" fmla="*/ 68 w 368"/>
                <a:gd name="T33" fmla="*/ 6 h 458"/>
                <a:gd name="T34" fmla="*/ 304 w 368"/>
                <a:gd name="T35" fmla="*/ 0 h 458"/>
                <a:gd name="T36" fmla="*/ 278 w 368"/>
                <a:gd name="T37" fmla="*/ 20 h 458"/>
                <a:gd name="T38" fmla="*/ 278 w 368"/>
                <a:gd name="T39" fmla="*/ 20 h 458"/>
                <a:gd name="T40" fmla="*/ 304 w 368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458">
                  <a:moveTo>
                    <a:pt x="68" y="6"/>
                  </a:moveTo>
                  <a:cubicBezTo>
                    <a:pt x="28" y="35"/>
                    <a:pt x="2" y="82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4" y="434"/>
                    <a:pt x="360" y="430"/>
                    <a:pt x="365" y="427"/>
                  </a:cubicBezTo>
                  <a:cubicBezTo>
                    <a:pt x="366" y="427"/>
                    <a:pt x="366" y="426"/>
                    <a:pt x="366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5"/>
                    <a:pt x="368" y="425"/>
                    <a:pt x="368" y="425"/>
                  </a:cubicBezTo>
                  <a:cubicBezTo>
                    <a:pt x="361" y="429"/>
                    <a:pt x="355" y="433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1" y="192"/>
                    <a:pt x="1" y="142"/>
                    <a:pt x="1" y="135"/>
                  </a:cubicBezTo>
                  <a:cubicBezTo>
                    <a:pt x="2" y="83"/>
                    <a:pt x="27" y="37"/>
                    <a:pt x="66" y="7"/>
                  </a:cubicBezTo>
                  <a:cubicBezTo>
                    <a:pt x="66" y="7"/>
                    <a:pt x="67" y="6"/>
                    <a:pt x="68" y="6"/>
                  </a:cubicBezTo>
                  <a:moveTo>
                    <a:pt x="304" y="0"/>
                  </a:moveTo>
                  <a:cubicBezTo>
                    <a:pt x="295" y="5"/>
                    <a:pt x="286" y="12"/>
                    <a:pt x="278" y="20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86" y="12"/>
                    <a:pt x="295" y="5"/>
                    <a:pt x="304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8" name="Freeform 234">
              <a:extLst>
                <a:ext uri="{FF2B5EF4-FFF2-40B4-BE49-F238E27FC236}">
                  <a16:creationId xmlns:a16="http://schemas.microsoft.com/office/drawing/2014/main" id="{8631B095-F624-490D-B950-F63FBA3D3E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9" y="1554"/>
              <a:ext cx="330" cy="413"/>
            </a:xfrm>
            <a:custGeom>
              <a:avLst/>
              <a:gdLst>
                <a:gd name="T0" fmla="*/ 65 w 367"/>
                <a:gd name="T1" fmla="*/ 8 h 458"/>
                <a:gd name="T2" fmla="*/ 0 w 367"/>
                <a:gd name="T3" fmla="*/ 136 h 458"/>
                <a:gd name="T4" fmla="*/ 22 w 367"/>
                <a:gd name="T5" fmla="*/ 254 h 458"/>
                <a:gd name="T6" fmla="*/ 204 w 367"/>
                <a:gd name="T7" fmla="*/ 444 h 458"/>
                <a:gd name="T8" fmla="*/ 269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67 w 367"/>
                <a:gd name="T15" fmla="*/ 426 h 458"/>
                <a:gd name="T16" fmla="*/ 347 w 367"/>
                <a:gd name="T17" fmla="*/ 438 h 458"/>
                <a:gd name="T18" fmla="*/ 270 w 367"/>
                <a:gd name="T19" fmla="*/ 458 h 458"/>
                <a:gd name="T20" fmla="*/ 204 w 367"/>
                <a:gd name="T21" fmla="*/ 444 h 458"/>
                <a:gd name="T22" fmla="*/ 23 w 367"/>
                <a:gd name="T23" fmla="*/ 254 h 458"/>
                <a:gd name="T24" fmla="*/ 1 w 367"/>
                <a:gd name="T25" fmla="*/ 136 h 458"/>
                <a:gd name="T26" fmla="*/ 61 w 367"/>
                <a:gd name="T27" fmla="*/ 11 h 458"/>
                <a:gd name="T28" fmla="*/ 65 w 367"/>
                <a:gd name="T29" fmla="*/ 8 h 458"/>
                <a:gd name="T30" fmla="*/ 304 w 367"/>
                <a:gd name="T31" fmla="*/ 0 h 458"/>
                <a:gd name="T32" fmla="*/ 303 w 367"/>
                <a:gd name="T33" fmla="*/ 0 h 458"/>
                <a:gd name="T34" fmla="*/ 303 w 367"/>
                <a:gd name="T35" fmla="*/ 1 h 458"/>
                <a:gd name="T36" fmla="*/ 277 w 367"/>
                <a:gd name="T37" fmla="*/ 21 h 458"/>
                <a:gd name="T38" fmla="*/ 277 w 367"/>
                <a:gd name="T39" fmla="*/ 21 h 458"/>
                <a:gd name="T40" fmla="*/ 304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65" y="8"/>
                  </a:moveTo>
                  <a:cubicBezTo>
                    <a:pt x="26" y="38"/>
                    <a:pt x="1" y="84"/>
                    <a:pt x="0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6"/>
                    <a:pt x="25" y="41"/>
                    <a:pt x="61" y="11"/>
                  </a:cubicBezTo>
                  <a:cubicBezTo>
                    <a:pt x="62" y="10"/>
                    <a:pt x="64" y="9"/>
                    <a:pt x="65" y="8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3" y="0"/>
                    <a:pt x="303" y="1"/>
                  </a:cubicBez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4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9" name="Freeform 235">
              <a:extLst>
                <a:ext uri="{FF2B5EF4-FFF2-40B4-BE49-F238E27FC236}">
                  <a16:creationId xmlns:a16="http://schemas.microsoft.com/office/drawing/2014/main" id="{98B64F7E-3870-45C5-B72E-B754CA214B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9" y="1554"/>
              <a:ext cx="331" cy="413"/>
            </a:xfrm>
            <a:custGeom>
              <a:avLst/>
              <a:gdLst>
                <a:gd name="T0" fmla="*/ 61 w 368"/>
                <a:gd name="T1" fmla="*/ 11 h 458"/>
                <a:gd name="T2" fmla="*/ 1 w 368"/>
                <a:gd name="T3" fmla="*/ 136 h 458"/>
                <a:gd name="T4" fmla="*/ 23 w 368"/>
                <a:gd name="T5" fmla="*/ 254 h 458"/>
                <a:gd name="T6" fmla="*/ 204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7 w 368"/>
                <a:gd name="T13" fmla="*/ 426 h 458"/>
                <a:gd name="T14" fmla="*/ 368 w 368"/>
                <a:gd name="T15" fmla="*/ 426 h 458"/>
                <a:gd name="T16" fmla="*/ 367 w 368"/>
                <a:gd name="T17" fmla="*/ 426 h 458"/>
                <a:gd name="T18" fmla="*/ 367 w 368"/>
                <a:gd name="T19" fmla="*/ 426 h 458"/>
                <a:gd name="T20" fmla="*/ 347 w 368"/>
                <a:gd name="T21" fmla="*/ 438 h 458"/>
                <a:gd name="T22" fmla="*/ 270 w 368"/>
                <a:gd name="T23" fmla="*/ 458 h 458"/>
                <a:gd name="T24" fmla="*/ 205 w 368"/>
                <a:gd name="T25" fmla="*/ 444 h 458"/>
                <a:gd name="T26" fmla="*/ 23 w 368"/>
                <a:gd name="T27" fmla="*/ 254 h 458"/>
                <a:gd name="T28" fmla="*/ 1 w 368"/>
                <a:gd name="T29" fmla="*/ 136 h 458"/>
                <a:gd name="T30" fmla="*/ 56 w 368"/>
                <a:gd name="T31" fmla="*/ 16 h 458"/>
                <a:gd name="T32" fmla="*/ 61 w 368"/>
                <a:gd name="T33" fmla="*/ 11 h 458"/>
                <a:gd name="T34" fmla="*/ 304 w 368"/>
                <a:gd name="T35" fmla="*/ 0 h 458"/>
                <a:gd name="T36" fmla="*/ 304 w 368"/>
                <a:gd name="T37" fmla="*/ 0 h 458"/>
                <a:gd name="T38" fmla="*/ 277 w 368"/>
                <a:gd name="T39" fmla="*/ 21 h 458"/>
                <a:gd name="T40" fmla="*/ 277 w 368"/>
                <a:gd name="T41" fmla="*/ 21 h 458"/>
                <a:gd name="T42" fmla="*/ 304 w 368"/>
                <a:gd name="T43" fmla="*/ 0 h 458"/>
                <a:gd name="T44" fmla="*/ 304 w 368"/>
                <a:gd name="T45" fmla="*/ 0 h 458"/>
                <a:gd name="T46" fmla="*/ 304 w 368"/>
                <a:gd name="T4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8" h="458">
                  <a:moveTo>
                    <a:pt x="61" y="11"/>
                  </a:moveTo>
                  <a:cubicBezTo>
                    <a:pt x="25" y="41"/>
                    <a:pt x="2" y="86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8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8"/>
                    <a:pt x="23" y="45"/>
                    <a:pt x="56" y="16"/>
                  </a:cubicBezTo>
                  <a:cubicBezTo>
                    <a:pt x="58" y="14"/>
                    <a:pt x="59" y="13"/>
                    <a:pt x="61" y="1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0" name="Freeform 236">
              <a:extLst>
                <a:ext uri="{FF2B5EF4-FFF2-40B4-BE49-F238E27FC236}">
                  <a16:creationId xmlns:a16="http://schemas.microsoft.com/office/drawing/2014/main" id="{FC8B0FBC-1298-4B8F-9085-2B86A1FB27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9" y="1554"/>
              <a:ext cx="330" cy="413"/>
            </a:xfrm>
            <a:custGeom>
              <a:avLst/>
              <a:gdLst>
                <a:gd name="T0" fmla="*/ 56 w 367"/>
                <a:gd name="T1" fmla="*/ 16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48 w 367"/>
                <a:gd name="T15" fmla="*/ 438 h 458"/>
                <a:gd name="T16" fmla="*/ 270 w 367"/>
                <a:gd name="T17" fmla="*/ 458 h 458"/>
                <a:gd name="T18" fmla="*/ 205 w 367"/>
                <a:gd name="T19" fmla="*/ 444 h 458"/>
                <a:gd name="T20" fmla="*/ 23 w 367"/>
                <a:gd name="T21" fmla="*/ 254 h 458"/>
                <a:gd name="T22" fmla="*/ 1 w 367"/>
                <a:gd name="T23" fmla="*/ 136 h 458"/>
                <a:gd name="T24" fmla="*/ 44 w 367"/>
                <a:gd name="T25" fmla="*/ 28 h 458"/>
                <a:gd name="T26" fmla="*/ 56 w 367"/>
                <a:gd name="T27" fmla="*/ 16 h 458"/>
                <a:gd name="T28" fmla="*/ 304 w 367"/>
                <a:gd name="T29" fmla="*/ 0 h 458"/>
                <a:gd name="T30" fmla="*/ 277 w 367"/>
                <a:gd name="T31" fmla="*/ 21 h 458"/>
                <a:gd name="T32" fmla="*/ 277 w 367"/>
                <a:gd name="T33" fmla="*/ 21 h 458"/>
                <a:gd name="T34" fmla="*/ 304 w 367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7" h="458">
                  <a:moveTo>
                    <a:pt x="56" y="16"/>
                  </a:moveTo>
                  <a:cubicBezTo>
                    <a:pt x="23" y="45"/>
                    <a:pt x="2" y="88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0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94"/>
                    <a:pt x="18" y="56"/>
                    <a:pt x="44" y="28"/>
                  </a:cubicBezTo>
                  <a:cubicBezTo>
                    <a:pt x="48" y="24"/>
                    <a:pt x="52" y="20"/>
                    <a:pt x="56" y="16"/>
                  </a:cubicBezTo>
                  <a:moveTo>
                    <a:pt x="304" y="0"/>
                  </a:move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6" y="13"/>
                    <a:pt x="294" y="6"/>
                    <a:pt x="304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1" name="Freeform 237">
              <a:extLst>
                <a:ext uri="{FF2B5EF4-FFF2-40B4-BE49-F238E27FC236}">
                  <a16:creationId xmlns:a16="http://schemas.microsoft.com/office/drawing/2014/main" id="{FE1DF97B-8590-414F-8AE5-6C179B8852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9" y="1554"/>
              <a:ext cx="330" cy="413"/>
            </a:xfrm>
            <a:custGeom>
              <a:avLst/>
              <a:gdLst>
                <a:gd name="T0" fmla="*/ 44 w 367"/>
                <a:gd name="T1" fmla="*/ 28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8 w 367"/>
                <a:gd name="T11" fmla="*/ 438 h 458"/>
                <a:gd name="T12" fmla="*/ 367 w 367"/>
                <a:gd name="T13" fmla="*/ 426 h 458"/>
                <a:gd name="T14" fmla="*/ 367 w 367"/>
                <a:gd name="T15" fmla="*/ 426 h 458"/>
                <a:gd name="T16" fmla="*/ 348 w 367"/>
                <a:gd name="T17" fmla="*/ 437 h 458"/>
                <a:gd name="T18" fmla="*/ 271 w 367"/>
                <a:gd name="T19" fmla="*/ 458 h 458"/>
                <a:gd name="T20" fmla="*/ 205 w 367"/>
                <a:gd name="T21" fmla="*/ 444 h 458"/>
                <a:gd name="T22" fmla="*/ 24 w 367"/>
                <a:gd name="T23" fmla="*/ 254 h 458"/>
                <a:gd name="T24" fmla="*/ 2 w 367"/>
                <a:gd name="T25" fmla="*/ 136 h 458"/>
                <a:gd name="T26" fmla="*/ 23 w 367"/>
                <a:gd name="T27" fmla="*/ 57 h 458"/>
                <a:gd name="T28" fmla="*/ 44 w 367"/>
                <a:gd name="T29" fmla="*/ 28 h 458"/>
                <a:gd name="T30" fmla="*/ 304 w 367"/>
                <a:gd name="T31" fmla="*/ 0 h 458"/>
                <a:gd name="T32" fmla="*/ 304 w 367"/>
                <a:gd name="T33" fmla="*/ 0 h 458"/>
                <a:gd name="T34" fmla="*/ 277 w 367"/>
                <a:gd name="T35" fmla="*/ 21 h 458"/>
                <a:gd name="T36" fmla="*/ 277 w 367"/>
                <a:gd name="T37" fmla="*/ 21 h 458"/>
                <a:gd name="T38" fmla="*/ 304 w 367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458">
                  <a:moveTo>
                    <a:pt x="44" y="28"/>
                  </a:moveTo>
                  <a:cubicBezTo>
                    <a:pt x="18" y="56"/>
                    <a:pt x="2" y="94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8" y="437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2"/>
                    <a:pt x="2" y="136"/>
                  </a:cubicBezTo>
                  <a:cubicBezTo>
                    <a:pt x="2" y="107"/>
                    <a:pt x="10" y="80"/>
                    <a:pt x="23" y="57"/>
                  </a:cubicBezTo>
                  <a:cubicBezTo>
                    <a:pt x="29" y="46"/>
                    <a:pt x="36" y="37"/>
                    <a:pt x="44" y="28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294" y="6"/>
                    <a:pt x="286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6" y="13"/>
                    <a:pt x="295" y="6"/>
                    <a:pt x="304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2" name="Freeform 238">
              <a:extLst>
                <a:ext uri="{FF2B5EF4-FFF2-40B4-BE49-F238E27FC236}">
                  <a16:creationId xmlns:a16="http://schemas.microsoft.com/office/drawing/2014/main" id="{F1838B02-7A16-47B1-B362-05E7D01FEF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0" y="1554"/>
              <a:ext cx="330" cy="413"/>
            </a:xfrm>
            <a:custGeom>
              <a:avLst/>
              <a:gdLst>
                <a:gd name="T0" fmla="*/ 22 w 367"/>
                <a:gd name="T1" fmla="*/ 57 h 458"/>
                <a:gd name="T2" fmla="*/ 1 w 367"/>
                <a:gd name="T3" fmla="*/ 136 h 458"/>
                <a:gd name="T4" fmla="*/ 23 w 367"/>
                <a:gd name="T5" fmla="*/ 254 h 458"/>
                <a:gd name="T6" fmla="*/ 204 w 367"/>
                <a:gd name="T7" fmla="*/ 444 h 458"/>
                <a:gd name="T8" fmla="*/ 270 w 367"/>
                <a:gd name="T9" fmla="*/ 458 h 458"/>
                <a:gd name="T10" fmla="*/ 347 w 367"/>
                <a:gd name="T11" fmla="*/ 437 h 458"/>
                <a:gd name="T12" fmla="*/ 366 w 367"/>
                <a:gd name="T13" fmla="*/ 426 h 458"/>
                <a:gd name="T14" fmla="*/ 367 w 367"/>
                <a:gd name="T15" fmla="*/ 426 h 458"/>
                <a:gd name="T16" fmla="*/ 367 w 367"/>
                <a:gd name="T17" fmla="*/ 425 h 458"/>
                <a:gd name="T18" fmla="*/ 366 w 367"/>
                <a:gd name="T19" fmla="*/ 426 h 458"/>
                <a:gd name="T20" fmla="*/ 347 w 367"/>
                <a:gd name="T21" fmla="*/ 437 h 458"/>
                <a:gd name="T22" fmla="*/ 270 w 367"/>
                <a:gd name="T23" fmla="*/ 457 h 458"/>
                <a:gd name="T24" fmla="*/ 205 w 367"/>
                <a:gd name="T25" fmla="*/ 443 h 458"/>
                <a:gd name="T26" fmla="*/ 23 w 367"/>
                <a:gd name="T27" fmla="*/ 253 h 458"/>
                <a:gd name="T28" fmla="*/ 1 w 367"/>
                <a:gd name="T29" fmla="*/ 135 h 458"/>
                <a:gd name="T30" fmla="*/ 9 w 367"/>
                <a:gd name="T31" fmla="*/ 88 h 458"/>
                <a:gd name="T32" fmla="*/ 22 w 367"/>
                <a:gd name="T33" fmla="*/ 57 h 458"/>
                <a:gd name="T34" fmla="*/ 304 w 367"/>
                <a:gd name="T35" fmla="*/ 0 h 458"/>
                <a:gd name="T36" fmla="*/ 303 w 367"/>
                <a:gd name="T37" fmla="*/ 0 h 458"/>
                <a:gd name="T38" fmla="*/ 303 w 367"/>
                <a:gd name="T39" fmla="*/ 0 h 458"/>
                <a:gd name="T40" fmla="*/ 276 w 367"/>
                <a:gd name="T41" fmla="*/ 21 h 458"/>
                <a:gd name="T42" fmla="*/ 276 w 367"/>
                <a:gd name="T43" fmla="*/ 21 h 458"/>
                <a:gd name="T44" fmla="*/ 304 w 367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8">
                  <a:moveTo>
                    <a:pt x="22" y="57"/>
                  </a:moveTo>
                  <a:cubicBezTo>
                    <a:pt x="9" y="80"/>
                    <a:pt x="1" y="107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3" y="434"/>
                    <a:pt x="360" y="430"/>
                    <a:pt x="366" y="426"/>
                  </a:cubicBezTo>
                  <a:cubicBezTo>
                    <a:pt x="366" y="426"/>
                    <a:pt x="367" y="426"/>
                    <a:pt x="367" y="426"/>
                  </a:cubicBezTo>
                  <a:cubicBezTo>
                    <a:pt x="367" y="426"/>
                    <a:pt x="367" y="425"/>
                    <a:pt x="367" y="425"/>
                  </a:cubicBezTo>
                  <a:cubicBezTo>
                    <a:pt x="367" y="426"/>
                    <a:pt x="366" y="426"/>
                    <a:pt x="366" y="426"/>
                  </a:cubicBezTo>
                  <a:cubicBezTo>
                    <a:pt x="360" y="430"/>
                    <a:pt x="353" y="434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3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1" y="119"/>
                    <a:pt x="4" y="103"/>
                    <a:pt x="9" y="88"/>
                  </a:cubicBezTo>
                  <a:cubicBezTo>
                    <a:pt x="12" y="77"/>
                    <a:pt x="17" y="67"/>
                    <a:pt x="22" y="57"/>
                  </a:cubicBezTo>
                  <a:moveTo>
                    <a:pt x="304" y="0"/>
                  </a:moveTo>
                  <a:cubicBezTo>
                    <a:pt x="304" y="0"/>
                    <a:pt x="303" y="0"/>
                    <a:pt x="303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94" y="6"/>
                    <a:pt x="285" y="13"/>
                    <a:pt x="276" y="21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85" y="13"/>
                    <a:pt x="294" y="6"/>
                    <a:pt x="304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3" name="Freeform 239">
              <a:extLst>
                <a:ext uri="{FF2B5EF4-FFF2-40B4-BE49-F238E27FC236}">
                  <a16:creationId xmlns:a16="http://schemas.microsoft.com/office/drawing/2014/main" id="{C53C287C-6EA4-4AFF-A6CB-AAD56845C7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0" y="1553"/>
              <a:ext cx="329" cy="413"/>
            </a:xfrm>
            <a:custGeom>
              <a:avLst/>
              <a:gdLst>
                <a:gd name="T0" fmla="*/ 9 w 366"/>
                <a:gd name="T1" fmla="*/ 89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65 w 366"/>
                <a:gd name="T15" fmla="*/ 428 h 458"/>
                <a:gd name="T16" fmla="*/ 347 w 366"/>
                <a:gd name="T17" fmla="*/ 438 h 458"/>
                <a:gd name="T18" fmla="*/ 270 w 366"/>
                <a:gd name="T19" fmla="*/ 458 h 458"/>
                <a:gd name="T20" fmla="*/ 205 w 366"/>
                <a:gd name="T21" fmla="*/ 444 h 458"/>
                <a:gd name="T22" fmla="*/ 23 w 366"/>
                <a:gd name="T23" fmla="*/ 254 h 458"/>
                <a:gd name="T24" fmla="*/ 1 w 366"/>
                <a:gd name="T25" fmla="*/ 136 h 458"/>
                <a:gd name="T26" fmla="*/ 3 w 366"/>
                <a:gd name="T27" fmla="*/ 114 h 458"/>
                <a:gd name="T28" fmla="*/ 9 w 366"/>
                <a:gd name="T29" fmla="*/ 89 h 458"/>
                <a:gd name="T30" fmla="*/ 305 w 366"/>
                <a:gd name="T31" fmla="*/ 0 h 458"/>
                <a:gd name="T32" fmla="*/ 304 w 366"/>
                <a:gd name="T33" fmla="*/ 1 h 458"/>
                <a:gd name="T34" fmla="*/ 276 w 366"/>
                <a:gd name="T35" fmla="*/ 22 h 458"/>
                <a:gd name="T36" fmla="*/ 277 w 366"/>
                <a:gd name="T37" fmla="*/ 22 h 458"/>
                <a:gd name="T38" fmla="*/ 305 w 366"/>
                <a:gd name="T39" fmla="*/ 0 h 458"/>
                <a:gd name="T40" fmla="*/ 305 w 366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458">
                  <a:moveTo>
                    <a:pt x="9" y="89"/>
                  </a:moveTo>
                  <a:cubicBezTo>
                    <a:pt x="4" y="104"/>
                    <a:pt x="1" y="120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60" y="431"/>
                    <a:pt x="366" y="427"/>
                  </a:cubicBezTo>
                  <a:cubicBezTo>
                    <a:pt x="365" y="427"/>
                    <a:pt x="365" y="428"/>
                    <a:pt x="365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1" y="129"/>
                    <a:pt x="2" y="121"/>
                    <a:pt x="3" y="114"/>
                  </a:cubicBezTo>
                  <a:cubicBezTo>
                    <a:pt x="4" y="105"/>
                    <a:pt x="6" y="97"/>
                    <a:pt x="9" y="89"/>
                  </a:cubicBezTo>
                  <a:moveTo>
                    <a:pt x="305" y="0"/>
                  </a:moveTo>
                  <a:cubicBezTo>
                    <a:pt x="305" y="0"/>
                    <a:pt x="304" y="0"/>
                    <a:pt x="304" y="1"/>
                  </a:cubicBezTo>
                  <a:cubicBezTo>
                    <a:pt x="294" y="7"/>
                    <a:pt x="285" y="14"/>
                    <a:pt x="276" y="22"/>
                  </a:cubicBezTo>
                  <a:cubicBezTo>
                    <a:pt x="277" y="22"/>
                    <a:pt x="277" y="22"/>
                    <a:pt x="277" y="22"/>
                  </a:cubicBezTo>
                  <a:cubicBezTo>
                    <a:pt x="285" y="14"/>
                    <a:pt x="295" y="6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4" name="Freeform 240">
              <a:extLst>
                <a:ext uri="{FF2B5EF4-FFF2-40B4-BE49-F238E27FC236}">
                  <a16:creationId xmlns:a16="http://schemas.microsoft.com/office/drawing/2014/main" id="{4AFF6B59-FC06-43E6-8B60-4B65654042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0" y="1553"/>
              <a:ext cx="329" cy="413"/>
            </a:xfrm>
            <a:custGeom>
              <a:avLst/>
              <a:gdLst>
                <a:gd name="T0" fmla="*/ 3 w 365"/>
                <a:gd name="T1" fmla="*/ 114 h 458"/>
                <a:gd name="T2" fmla="*/ 1 w 365"/>
                <a:gd name="T3" fmla="*/ 136 h 458"/>
                <a:gd name="T4" fmla="*/ 23 w 365"/>
                <a:gd name="T5" fmla="*/ 254 h 458"/>
                <a:gd name="T6" fmla="*/ 205 w 365"/>
                <a:gd name="T7" fmla="*/ 444 h 458"/>
                <a:gd name="T8" fmla="*/ 270 w 365"/>
                <a:gd name="T9" fmla="*/ 458 h 458"/>
                <a:gd name="T10" fmla="*/ 347 w 365"/>
                <a:gd name="T11" fmla="*/ 438 h 458"/>
                <a:gd name="T12" fmla="*/ 365 w 365"/>
                <a:gd name="T13" fmla="*/ 428 h 458"/>
                <a:gd name="T14" fmla="*/ 348 w 365"/>
                <a:gd name="T15" fmla="*/ 438 h 458"/>
                <a:gd name="T16" fmla="*/ 270 w 365"/>
                <a:gd name="T17" fmla="*/ 458 h 458"/>
                <a:gd name="T18" fmla="*/ 270 w 365"/>
                <a:gd name="T19" fmla="*/ 458 h 458"/>
                <a:gd name="T20" fmla="*/ 205 w 365"/>
                <a:gd name="T21" fmla="*/ 444 h 458"/>
                <a:gd name="T22" fmla="*/ 23 w 365"/>
                <a:gd name="T23" fmla="*/ 254 h 458"/>
                <a:gd name="T24" fmla="*/ 2 w 365"/>
                <a:gd name="T25" fmla="*/ 136 h 458"/>
                <a:gd name="T26" fmla="*/ 3 w 365"/>
                <a:gd name="T27" fmla="*/ 114 h 458"/>
                <a:gd name="T28" fmla="*/ 305 w 365"/>
                <a:gd name="T29" fmla="*/ 0 h 458"/>
                <a:gd name="T30" fmla="*/ 277 w 365"/>
                <a:gd name="T31" fmla="*/ 22 h 458"/>
                <a:gd name="T32" fmla="*/ 277 w 365"/>
                <a:gd name="T33" fmla="*/ 22 h 458"/>
                <a:gd name="T34" fmla="*/ 305 w 365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5" h="458">
                  <a:moveTo>
                    <a:pt x="3" y="114"/>
                  </a:moveTo>
                  <a:cubicBezTo>
                    <a:pt x="2" y="121"/>
                    <a:pt x="1" y="12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59" y="431"/>
                    <a:pt x="354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2" y="129"/>
                    <a:pt x="2" y="121"/>
                    <a:pt x="3" y="114"/>
                  </a:cubicBezTo>
                  <a:moveTo>
                    <a:pt x="305" y="0"/>
                  </a:moveTo>
                  <a:cubicBezTo>
                    <a:pt x="295" y="6"/>
                    <a:pt x="285" y="14"/>
                    <a:pt x="277" y="22"/>
                  </a:cubicBezTo>
                  <a:cubicBezTo>
                    <a:pt x="277" y="22"/>
                    <a:pt x="277" y="22"/>
                    <a:pt x="277" y="22"/>
                  </a:cubicBezTo>
                  <a:cubicBezTo>
                    <a:pt x="285" y="14"/>
                    <a:pt x="295" y="6"/>
                    <a:pt x="305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5" name="Freeform 241">
              <a:extLst>
                <a:ext uri="{FF2B5EF4-FFF2-40B4-BE49-F238E27FC236}">
                  <a16:creationId xmlns:a16="http://schemas.microsoft.com/office/drawing/2014/main" id="{22471E58-9757-4777-8105-CED176009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" y="1531"/>
              <a:ext cx="496" cy="435"/>
            </a:xfrm>
            <a:custGeom>
              <a:avLst/>
              <a:gdLst>
                <a:gd name="T0" fmla="*/ 304 w 551"/>
                <a:gd name="T1" fmla="*/ 25 h 483"/>
                <a:gd name="T2" fmla="*/ 276 w 551"/>
                <a:gd name="T3" fmla="*/ 47 h 483"/>
                <a:gd name="T4" fmla="*/ 275 w 551"/>
                <a:gd name="T5" fmla="*/ 47 h 483"/>
                <a:gd name="T6" fmla="*/ 275 w 551"/>
                <a:gd name="T7" fmla="*/ 47 h 483"/>
                <a:gd name="T8" fmla="*/ 275 w 551"/>
                <a:gd name="T9" fmla="*/ 47 h 483"/>
                <a:gd name="T10" fmla="*/ 275 w 551"/>
                <a:gd name="T11" fmla="*/ 47 h 483"/>
                <a:gd name="T12" fmla="*/ 275 w 551"/>
                <a:gd name="T13" fmla="*/ 47 h 483"/>
                <a:gd name="T14" fmla="*/ 275 w 551"/>
                <a:gd name="T15" fmla="*/ 47 h 483"/>
                <a:gd name="T16" fmla="*/ 275 w 551"/>
                <a:gd name="T17" fmla="*/ 47 h 483"/>
                <a:gd name="T18" fmla="*/ 275 w 551"/>
                <a:gd name="T19" fmla="*/ 46 h 483"/>
                <a:gd name="T20" fmla="*/ 275 w 551"/>
                <a:gd name="T21" fmla="*/ 46 h 483"/>
                <a:gd name="T22" fmla="*/ 275 w 551"/>
                <a:gd name="T23" fmla="*/ 46 h 483"/>
                <a:gd name="T24" fmla="*/ 275 w 551"/>
                <a:gd name="T25" fmla="*/ 46 h 483"/>
                <a:gd name="T26" fmla="*/ 274 w 551"/>
                <a:gd name="T27" fmla="*/ 46 h 483"/>
                <a:gd name="T28" fmla="*/ 274 w 551"/>
                <a:gd name="T29" fmla="*/ 46 h 483"/>
                <a:gd name="T30" fmla="*/ 274 w 551"/>
                <a:gd name="T31" fmla="*/ 46 h 483"/>
                <a:gd name="T32" fmla="*/ 274 w 551"/>
                <a:gd name="T33" fmla="*/ 46 h 483"/>
                <a:gd name="T34" fmla="*/ 274 w 551"/>
                <a:gd name="T35" fmla="*/ 46 h 483"/>
                <a:gd name="T36" fmla="*/ 274 w 551"/>
                <a:gd name="T37" fmla="*/ 46 h 483"/>
                <a:gd name="T38" fmla="*/ 274 w 551"/>
                <a:gd name="T39" fmla="*/ 46 h 483"/>
                <a:gd name="T40" fmla="*/ 274 w 551"/>
                <a:gd name="T41" fmla="*/ 46 h 483"/>
                <a:gd name="T42" fmla="*/ 274 w 551"/>
                <a:gd name="T43" fmla="*/ 46 h 483"/>
                <a:gd name="T44" fmla="*/ 274 w 551"/>
                <a:gd name="T45" fmla="*/ 45 h 483"/>
                <a:gd name="T46" fmla="*/ 274 w 551"/>
                <a:gd name="T47" fmla="*/ 45 h 483"/>
                <a:gd name="T48" fmla="*/ 274 w 551"/>
                <a:gd name="T49" fmla="*/ 45 h 483"/>
                <a:gd name="T50" fmla="*/ 274 w 551"/>
                <a:gd name="T51" fmla="*/ 45 h 483"/>
                <a:gd name="T52" fmla="*/ 273 w 551"/>
                <a:gd name="T53" fmla="*/ 45 h 483"/>
                <a:gd name="T54" fmla="*/ 273 w 551"/>
                <a:gd name="T55" fmla="*/ 45 h 483"/>
                <a:gd name="T56" fmla="*/ 273 w 551"/>
                <a:gd name="T57" fmla="*/ 45 h 483"/>
                <a:gd name="T58" fmla="*/ 273 w 551"/>
                <a:gd name="T59" fmla="*/ 45 h 483"/>
                <a:gd name="T60" fmla="*/ 273 w 551"/>
                <a:gd name="T61" fmla="*/ 45 h 483"/>
                <a:gd name="T62" fmla="*/ 273 w 551"/>
                <a:gd name="T63" fmla="*/ 45 h 483"/>
                <a:gd name="T64" fmla="*/ 273 w 551"/>
                <a:gd name="T65" fmla="*/ 45 h 483"/>
                <a:gd name="T66" fmla="*/ 273 w 551"/>
                <a:gd name="T67" fmla="*/ 45 h 483"/>
                <a:gd name="T68" fmla="*/ 273 w 551"/>
                <a:gd name="T69" fmla="*/ 45 h 483"/>
                <a:gd name="T70" fmla="*/ 273 w 551"/>
                <a:gd name="T71" fmla="*/ 45 h 483"/>
                <a:gd name="T72" fmla="*/ 273 w 551"/>
                <a:gd name="T73" fmla="*/ 45 h 483"/>
                <a:gd name="T74" fmla="*/ 273 w 551"/>
                <a:gd name="T75" fmla="*/ 45 h 483"/>
                <a:gd name="T76" fmla="*/ 162 w 551"/>
                <a:gd name="T77" fmla="*/ 0 h 483"/>
                <a:gd name="T78" fmla="*/ 70 w 551"/>
                <a:gd name="T79" fmla="*/ 29 h 483"/>
                <a:gd name="T80" fmla="*/ 70 w 551"/>
                <a:gd name="T81" fmla="*/ 29 h 483"/>
                <a:gd name="T82" fmla="*/ 70 w 551"/>
                <a:gd name="T83" fmla="*/ 29 h 483"/>
                <a:gd name="T84" fmla="*/ 69 w 551"/>
                <a:gd name="T85" fmla="*/ 30 h 483"/>
                <a:gd name="T86" fmla="*/ 68 w 551"/>
                <a:gd name="T87" fmla="*/ 31 h 483"/>
                <a:gd name="T88" fmla="*/ 66 w 551"/>
                <a:gd name="T89" fmla="*/ 32 h 483"/>
                <a:gd name="T90" fmla="*/ 63 w 551"/>
                <a:gd name="T91" fmla="*/ 34 h 483"/>
                <a:gd name="T92" fmla="*/ 54 w 551"/>
                <a:gd name="T93" fmla="*/ 42 h 483"/>
                <a:gd name="T94" fmla="*/ 21 w 551"/>
                <a:gd name="T95" fmla="*/ 83 h 483"/>
                <a:gd name="T96" fmla="*/ 2 w 551"/>
                <a:gd name="T97" fmla="*/ 139 h 483"/>
                <a:gd name="T98" fmla="*/ 22 w 551"/>
                <a:gd name="T99" fmla="*/ 279 h 483"/>
                <a:gd name="T100" fmla="*/ 269 w 551"/>
                <a:gd name="T101" fmla="*/ 483 h 483"/>
                <a:gd name="T102" fmla="*/ 347 w 551"/>
                <a:gd name="T103" fmla="*/ 463 h 483"/>
                <a:gd name="T104" fmla="*/ 365 w 551"/>
                <a:gd name="T105" fmla="*/ 452 h 483"/>
                <a:gd name="T106" fmla="*/ 461 w 551"/>
                <a:gd name="T107" fmla="*/ 372 h 483"/>
                <a:gd name="T108" fmla="*/ 550 w 551"/>
                <a:gd name="T109" fmla="*/ 153 h 483"/>
                <a:gd name="T110" fmla="*/ 389 w 551"/>
                <a:gd name="T111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51" h="483">
                  <a:moveTo>
                    <a:pt x="389" y="0"/>
                  </a:moveTo>
                  <a:cubicBezTo>
                    <a:pt x="359" y="0"/>
                    <a:pt x="329" y="9"/>
                    <a:pt x="304" y="25"/>
                  </a:cubicBezTo>
                  <a:cubicBezTo>
                    <a:pt x="304" y="25"/>
                    <a:pt x="304" y="25"/>
                    <a:pt x="304" y="25"/>
                  </a:cubicBezTo>
                  <a:cubicBezTo>
                    <a:pt x="294" y="31"/>
                    <a:pt x="284" y="39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43" y="16"/>
                    <a:pt x="204" y="0"/>
                    <a:pt x="162" y="0"/>
                  </a:cubicBezTo>
                  <a:cubicBezTo>
                    <a:pt x="128" y="0"/>
                    <a:pt x="96" y="11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9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8" y="30"/>
                    <a:pt x="68" y="30"/>
                    <a:pt x="68" y="31"/>
                  </a:cubicBezTo>
                  <a:cubicBezTo>
                    <a:pt x="68" y="31"/>
                    <a:pt x="67" y="31"/>
                    <a:pt x="67" y="31"/>
                  </a:cubicBezTo>
                  <a:cubicBezTo>
                    <a:pt x="67" y="31"/>
                    <a:pt x="66" y="32"/>
                    <a:pt x="66" y="32"/>
                  </a:cubicBezTo>
                  <a:cubicBezTo>
                    <a:pt x="66" y="32"/>
                    <a:pt x="65" y="33"/>
                    <a:pt x="65" y="33"/>
                  </a:cubicBezTo>
                  <a:cubicBezTo>
                    <a:pt x="64" y="33"/>
                    <a:pt x="63" y="34"/>
                    <a:pt x="63" y="34"/>
                  </a:cubicBezTo>
                  <a:cubicBezTo>
                    <a:pt x="62" y="35"/>
                    <a:pt x="60" y="36"/>
                    <a:pt x="59" y="37"/>
                  </a:cubicBezTo>
                  <a:cubicBezTo>
                    <a:pt x="57" y="39"/>
                    <a:pt x="56" y="40"/>
                    <a:pt x="54" y="42"/>
                  </a:cubicBezTo>
                  <a:cubicBezTo>
                    <a:pt x="50" y="46"/>
                    <a:pt x="46" y="50"/>
                    <a:pt x="42" y="54"/>
                  </a:cubicBezTo>
                  <a:cubicBezTo>
                    <a:pt x="34" y="63"/>
                    <a:pt x="27" y="72"/>
                    <a:pt x="21" y="83"/>
                  </a:cubicBezTo>
                  <a:cubicBezTo>
                    <a:pt x="16" y="93"/>
                    <a:pt x="11" y="103"/>
                    <a:pt x="8" y="114"/>
                  </a:cubicBezTo>
                  <a:cubicBezTo>
                    <a:pt x="5" y="122"/>
                    <a:pt x="3" y="130"/>
                    <a:pt x="2" y="139"/>
                  </a:cubicBezTo>
                  <a:cubicBezTo>
                    <a:pt x="1" y="146"/>
                    <a:pt x="1" y="154"/>
                    <a:pt x="1" y="161"/>
                  </a:cubicBezTo>
                  <a:cubicBezTo>
                    <a:pt x="0" y="168"/>
                    <a:pt x="0" y="218"/>
                    <a:pt x="22" y="279"/>
                  </a:cubicBezTo>
                  <a:cubicBezTo>
                    <a:pt x="45" y="338"/>
                    <a:pt x="94" y="419"/>
                    <a:pt x="204" y="469"/>
                  </a:cubicBezTo>
                  <a:cubicBezTo>
                    <a:pt x="225" y="478"/>
                    <a:pt x="247" y="483"/>
                    <a:pt x="269" y="483"/>
                  </a:cubicBezTo>
                  <a:cubicBezTo>
                    <a:pt x="269" y="483"/>
                    <a:pt x="269" y="483"/>
                    <a:pt x="269" y="483"/>
                  </a:cubicBezTo>
                  <a:cubicBezTo>
                    <a:pt x="296" y="483"/>
                    <a:pt x="323" y="476"/>
                    <a:pt x="347" y="463"/>
                  </a:cubicBezTo>
                  <a:cubicBezTo>
                    <a:pt x="353" y="460"/>
                    <a:pt x="358" y="456"/>
                    <a:pt x="364" y="453"/>
                  </a:cubicBezTo>
                  <a:cubicBezTo>
                    <a:pt x="364" y="453"/>
                    <a:pt x="364" y="452"/>
                    <a:pt x="365" y="452"/>
                  </a:cubicBezTo>
                  <a:cubicBezTo>
                    <a:pt x="365" y="452"/>
                    <a:pt x="366" y="452"/>
                    <a:pt x="366" y="451"/>
                  </a:cubicBezTo>
                  <a:cubicBezTo>
                    <a:pt x="402" y="429"/>
                    <a:pt x="434" y="402"/>
                    <a:pt x="461" y="372"/>
                  </a:cubicBezTo>
                  <a:cubicBezTo>
                    <a:pt x="505" y="323"/>
                    <a:pt x="533" y="266"/>
                    <a:pt x="545" y="203"/>
                  </a:cubicBezTo>
                  <a:cubicBezTo>
                    <a:pt x="550" y="187"/>
                    <a:pt x="551" y="170"/>
                    <a:pt x="550" y="153"/>
                  </a:cubicBezTo>
                  <a:cubicBezTo>
                    <a:pt x="548" y="112"/>
                    <a:pt x="530" y="73"/>
                    <a:pt x="500" y="45"/>
                  </a:cubicBezTo>
                  <a:cubicBezTo>
                    <a:pt x="470" y="16"/>
                    <a:pt x="431" y="0"/>
                    <a:pt x="389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6" name="Freeform 242">
              <a:extLst>
                <a:ext uri="{FF2B5EF4-FFF2-40B4-BE49-F238E27FC236}">
                  <a16:creationId xmlns:a16="http://schemas.microsoft.com/office/drawing/2014/main" id="{6373E3B1-95F5-4CAB-9776-A2C2458E6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8" y="1562"/>
              <a:ext cx="330" cy="416"/>
            </a:xfrm>
            <a:custGeom>
              <a:avLst/>
              <a:gdLst>
                <a:gd name="T0" fmla="*/ 305 w 367"/>
                <a:gd name="T1" fmla="*/ 3 h 462"/>
                <a:gd name="T2" fmla="*/ 296 w 367"/>
                <a:gd name="T3" fmla="*/ 10 h 462"/>
                <a:gd name="T4" fmla="*/ 296 w 367"/>
                <a:gd name="T5" fmla="*/ 10 h 462"/>
                <a:gd name="T6" fmla="*/ 305 w 367"/>
                <a:gd name="T7" fmla="*/ 3 h 462"/>
                <a:gd name="T8" fmla="*/ 305 w 367"/>
                <a:gd name="T9" fmla="*/ 3 h 462"/>
                <a:gd name="T10" fmla="*/ 84 w 367"/>
                <a:gd name="T11" fmla="*/ 0 h 462"/>
                <a:gd name="T12" fmla="*/ 1 w 367"/>
                <a:gd name="T13" fmla="*/ 140 h 462"/>
                <a:gd name="T14" fmla="*/ 23 w 367"/>
                <a:gd name="T15" fmla="*/ 258 h 462"/>
                <a:gd name="T16" fmla="*/ 205 w 367"/>
                <a:gd name="T17" fmla="*/ 448 h 462"/>
                <a:gd name="T18" fmla="*/ 270 w 367"/>
                <a:gd name="T19" fmla="*/ 462 h 462"/>
                <a:gd name="T20" fmla="*/ 348 w 367"/>
                <a:gd name="T21" fmla="*/ 442 h 462"/>
                <a:gd name="T22" fmla="*/ 367 w 367"/>
                <a:gd name="T23" fmla="*/ 430 h 462"/>
                <a:gd name="T24" fmla="*/ 366 w 367"/>
                <a:gd name="T25" fmla="*/ 430 h 462"/>
                <a:gd name="T26" fmla="*/ 348 w 367"/>
                <a:gd name="T27" fmla="*/ 441 h 462"/>
                <a:gd name="T28" fmla="*/ 271 w 367"/>
                <a:gd name="T29" fmla="*/ 461 h 462"/>
                <a:gd name="T30" fmla="*/ 205 w 367"/>
                <a:gd name="T31" fmla="*/ 447 h 462"/>
                <a:gd name="T32" fmla="*/ 24 w 367"/>
                <a:gd name="T33" fmla="*/ 257 h 462"/>
                <a:gd name="T34" fmla="*/ 2 w 367"/>
                <a:gd name="T35" fmla="*/ 140 h 462"/>
                <a:gd name="T36" fmla="*/ 78 w 367"/>
                <a:gd name="T37" fmla="*/ 3 h 462"/>
                <a:gd name="T38" fmla="*/ 79 w 367"/>
                <a:gd name="T39" fmla="*/ 2 h 462"/>
                <a:gd name="T40" fmla="*/ 80 w 367"/>
                <a:gd name="T41" fmla="*/ 2 h 462"/>
                <a:gd name="T42" fmla="*/ 80 w 367"/>
                <a:gd name="T43" fmla="*/ 2 h 462"/>
                <a:gd name="T44" fmla="*/ 81 w 367"/>
                <a:gd name="T45" fmla="*/ 1 h 462"/>
                <a:gd name="T46" fmla="*/ 82 w 367"/>
                <a:gd name="T47" fmla="*/ 1 h 462"/>
                <a:gd name="T48" fmla="*/ 83 w 367"/>
                <a:gd name="T49" fmla="*/ 0 h 462"/>
                <a:gd name="T50" fmla="*/ 83 w 367"/>
                <a:gd name="T51" fmla="*/ 0 h 462"/>
                <a:gd name="T52" fmla="*/ 84 w 367"/>
                <a:gd name="T5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7" h="462">
                  <a:moveTo>
                    <a:pt x="305" y="3"/>
                  </a:moveTo>
                  <a:cubicBezTo>
                    <a:pt x="302" y="5"/>
                    <a:pt x="299" y="7"/>
                    <a:pt x="296" y="10"/>
                  </a:cubicBezTo>
                  <a:cubicBezTo>
                    <a:pt x="296" y="10"/>
                    <a:pt x="296" y="10"/>
                    <a:pt x="296" y="10"/>
                  </a:cubicBezTo>
                  <a:cubicBezTo>
                    <a:pt x="299" y="7"/>
                    <a:pt x="302" y="5"/>
                    <a:pt x="305" y="3"/>
                  </a:cubicBezTo>
                  <a:cubicBezTo>
                    <a:pt x="305" y="3"/>
                    <a:pt x="305" y="3"/>
                    <a:pt x="305" y="3"/>
                  </a:cubicBezTo>
                  <a:moveTo>
                    <a:pt x="84" y="0"/>
                  </a:moveTo>
                  <a:cubicBezTo>
                    <a:pt x="35" y="27"/>
                    <a:pt x="2" y="80"/>
                    <a:pt x="1" y="140"/>
                  </a:cubicBezTo>
                  <a:cubicBezTo>
                    <a:pt x="1" y="146"/>
                    <a:pt x="0" y="197"/>
                    <a:pt x="23" y="258"/>
                  </a:cubicBezTo>
                  <a:cubicBezTo>
                    <a:pt x="46" y="317"/>
                    <a:pt x="95" y="398"/>
                    <a:pt x="205" y="448"/>
                  </a:cubicBezTo>
                  <a:cubicBezTo>
                    <a:pt x="226" y="457"/>
                    <a:pt x="248" y="462"/>
                    <a:pt x="270" y="462"/>
                  </a:cubicBezTo>
                  <a:cubicBezTo>
                    <a:pt x="297" y="462"/>
                    <a:pt x="324" y="455"/>
                    <a:pt x="348" y="442"/>
                  </a:cubicBezTo>
                  <a:cubicBezTo>
                    <a:pt x="354" y="438"/>
                    <a:pt x="361" y="434"/>
                    <a:pt x="367" y="430"/>
                  </a:cubicBezTo>
                  <a:cubicBezTo>
                    <a:pt x="367" y="430"/>
                    <a:pt x="367" y="430"/>
                    <a:pt x="366" y="430"/>
                  </a:cubicBezTo>
                  <a:cubicBezTo>
                    <a:pt x="360" y="434"/>
                    <a:pt x="354" y="438"/>
                    <a:pt x="348" y="441"/>
                  </a:cubicBezTo>
                  <a:cubicBezTo>
                    <a:pt x="324" y="455"/>
                    <a:pt x="298" y="461"/>
                    <a:pt x="271" y="461"/>
                  </a:cubicBezTo>
                  <a:cubicBezTo>
                    <a:pt x="248" y="461"/>
                    <a:pt x="226" y="457"/>
                    <a:pt x="205" y="447"/>
                  </a:cubicBezTo>
                  <a:cubicBezTo>
                    <a:pt x="95" y="398"/>
                    <a:pt x="46" y="317"/>
                    <a:pt x="24" y="257"/>
                  </a:cubicBezTo>
                  <a:cubicBezTo>
                    <a:pt x="1" y="197"/>
                    <a:pt x="2" y="146"/>
                    <a:pt x="2" y="140"/>
                  </a:cubicBezTo>
                  <a:cubicBezTo>
                    <a:pt x="3" y="82"/>
                    <a:pt x="33" y="31"/>
                    <a:pt x="78" y="3"/>
                  </a:cubicBezTo>
                  <a:cubicBezTo>
                    <a:pt x="79" y="3"/>
                    <a:pt x="79" y="3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1" y="1"/>
                    <a:pt x="81" y="1"/>
                  </a:cubicBezTo>
                  <a:cubicBezTo>
                    <a:pt x="81" y="1"/>
                    <a:pt x="82" y="1"/>
                    <a:pt x="82" y="1"/>
                  </a:cubicBezTo>
                  <a:cubicBezTo>
                    <a:pt x="82" y="1"/>
                    <a:pt x="82" y="1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7" name="Freeform 243">
              <a:extLst>
                <a:ext uri="{FF2B5EF4-FFF2-40B4-BE49-F238E27FC236}">
                  <a16:creationId xmlns:a16="http://schemas.microsoft.com/office/drawing/2014/main" id="{770FC316-DA98-4CB1-BC12-1F11A8B64B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9" y="1565"/>
              <a:ext cx="328" cy="412"/>
            </a:xfrm>
            <a:custGeom>
              <a:avLst/>
              <a:gdLst>
                <a:gd name="T0" fmla="*/ 304 w 365"/>
                <a:gd name="T1" fmla="*/ 0 h 458"/>
                <a:gd name="T2" fmla="*/ 295 w 365"/>
                <a:gd name="T3" fmla="*/ 7 h 458"/>
                <a:gd name="T4" fmla="*/ 295 w 365"/>
                <a:gd name="T5" fmla="*/ 7 h 458"/>
                <a:gd name="T6" fmla="*/ 304 w 365"/>
                <a:gd name="T7" fmla="*/ 0 h 458"/>
                <a:gd name="T8" fmla="*/ 304 w 365"/>
                <a:gd name="T9" fmla="*/ 0 h 458"/>
                <a:gd name="T10" fmla="*/ 77 w 365"/>
                <a:gd name="T11" fmla="*/ 0 h 458"/>
                <a:gd name="T12" fmla="*/ 1 w 365"/>
                <a:gd name="T13" fmla="*/ 137 h 458"/>
                <a:gd name="T14" fmla="*/ 23 w 365"/>
                <a:gd name="T15" fmla="*/ 254 h 458"/>
                <a:gd name="T16" fmla="*/ 204 w 365"/>
                <a:gd name="T17" fmla="*/ 444 h 458"/>
                <a:gd name="T18" fmla="*/ 270 w 365"/>
                <a:gd name="T19" fmla="*/ 458 h 458"/>
                <a:gd name="T20" fmla="*/ 347 w 365"/>
                <a:gd name="T21" fmla="*/ 438 h 458"/>
                <a:gd name="T22" fmla="*/ 365 w 365"/>
                <a:gd name="T23" fmla="*/ 427 h 458"/>
                <a:gd name="T24" fmla="*/ 347 w 365"/>
                <a:gd name="T25" fmla="*/ 438 h 458"/>
                <a:gd name="T26" fmla="*/ 270 w 365"/>
                <a:gd name="T27" fmla="*/ 458 h 458"/>
                <a:gd name="T28" fmla="*/ 205 w 365"/>
                <a:gd name="T29" fmla="*/ 444 h 458"/>
                <a:gd name="T30" fmla="*/ 23 w 365"/>
                <a:gd name="T31" fmla="*/ 254 h 458"/>
                <a:gd name="T32" fmla="*/ 1 w 365"/>
                <a:gd name="T33" fmla="*/ 136 h 458"/>
                <a:gd name="T34" fmla="*/ 77 w 365"/>
                <a:gd name="T35" fmla="*/ 0 h 458"/>
                <a:gd name="T36" fmla="*/ 77 w 365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458">
                  <a:moveTo>
                    <a:pt x="304" y="0"/>
                  </a:moveTo>
                  <a:cubicBezTo>
                    <a:pt x="301" y="2"/>
                    <a:pt x="298" y="4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8" y="4"/>
                    <a:pt x="301" y="2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32" y="28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4" y="395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2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0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8" name="Freeform 244">
              <a:extLst>
                <a:ext uri="{FF2B5EF4-FFF2-40B4-BE49-F238E27FC236}">
                  <a16:creationId xmlns:a16="http://schemas.microsoft.com/office/drawing/2014/main" id="{0431CA68-13E2-455E-BDF5-5703DAF8DD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9" y="1565"/>
              <a:ext cx="331" cy="412"/>
            </a:xfrm>
            <a:custGeom>
              <a:avLst/>
              <a:gdLst>
                <a:gd name="T0" fmla="*/ 77 w 368"/>
                <a:gd name="T1" fmla="*/ 0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5 w 368"/>
                <a:gd name="T13" fmla="*/ 427 h 458"/>
                <a:gd name="T14" fmla="*/ 366 w 368"/>
                <a:gd name="T15" fmla="*/ 427 h 458"/>
                <a:gd name="T16" fmla="*/ 368 w 368"/>
                <a:gd name="T17" fmla="*/ 426 h 458"/>
                <a:gd name="T18" fmla="*/ 348 w 368"/>
                <a:gd name="T19" fmla="*/ 438 h 458"/>
                <a:gd name="T20" fmla="*/ 270 w 368"/>
                <a:gd name="T21" fmla="*/ 458 h 458"/>
                <a:gd name="T22" fmla="*/ 205 w 368"/>
                <a:gd name="T23" fmla="*/ 444 h 458"/>
                <a:gd name="T24" fmla="*/ 23 w 368"/>
                <a:gd name="T25" fmla="*/ 254 h 458"/>
                <a:gd name="T26" fmla="*/ 1 w 368"/>
                <a:gd name="T27" fmla="*/ 136 h 458"/>
                <a:gd name="T28" fmla="*/ 77 w 368"/>
                <a:gd name="T29" fmla="*/ 0 h 458"/>
                <a:gd name="T30" fmla="*/ 304 w 368"/>
                <a:gd name="T31" fmla="*/ 0 h 458"/>
                <a:gd name="T32" fmla="*/ 295 w 368"/>
                <a:gd name="T33" fmla="*/ 7 h 458"/>
                <a:gd name="T34" fmla="*/ 295 w 368"/>
                <a:gd name="T35" fmla="*/ 7 h 458"/>
                <a:gd name="T36" fmla="*/ 304 w 368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8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60" y="431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7"/>
                    <a:pt x="367" y="426"/>
                    <a:pt x="368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moveTo>
                    <a:pt x="304" y="0"/>
                  </a:moveTo>
                  <a:cubicBezTo>
                    <a:pt x="301" y="2"/>
                    <a:pt x="298" y="4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8" y="4"/>
                    <a:pt x="301" y="2"/>
                    <a:pt x="30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9" name="Freeform 245">
              <a:extLst>
                <a:ext uri="{FF2B5EF4-FFF2-40B4-BE49-F238E27FC236}">
                  <a16:creationId xmlns:a16="http://schemas.microsoft.com/office/drawing/2014/main" id="{212E8FBF-FA73-4DB0-B108-7DC827EA36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9" y="1564"/>
              <a:ext cx="331" cy="413"/>
            </a:xfrm>
            <a:custGeom>
              <a:avLst/>
              <a:gdLst>
                <a:gd name="T0" fmla="*/ 304 w 368"/>
                <a:gd name="T1" fmla="*/ 1 h 459"/>
                <a:gd name="T2" fmla="*/ 304 w 368"/>
                <a:gd name="T3" fmla="*/ 1 h 459"/>
                <a:gd name="T4" fmla="*/ 304 w 368"/>
                <a:gd name="T5" fmla="*/ 1 h 459"/>
                <a:gd name="T6" fmla="*/ 304 w 368"/>
                <a:gd name="T7" fmla="*/ 1 h 459"/>
                <a:gd name="T8" fmla="*/ 295 w 368"/>
                <a:gd name="T9" fmla="*/ 8 h 459"/>
                <a:gd name="T10" fmla="*/ 295 w 368"/>
                <a:gd name="T11" fmla="*/ 8 h 459"/>
                <a:gd name="T12" fmla="*/ 304 w 368"/>
                <a:gd name="T13" fmla="*/ 1 h 459"/>
                <a:gd name="T14" fmla="*/ 78 w 368"/>
                <a:gd name="T15" fmla="*/ 0 h 459"/>
                <a:gd name="T16" fmla="*/ 77 w 368"/>
                <a:gd name="T17" fmla="*/ 1 h 459"/>
                <a:gd name="T18" fmla="*/ 77 w 368"/>
                <a:gd name="T19" fmla="*/ 1 h 459"/>
                <a:gd name="T20" fmla="*/ 1 w 368"/>
                <a:gd name="T21" fmla="*/ 137 h 459"/>
                <a:gd name="T22" fmla="*/ 23 w 368"/>
                <a:gd name="T23" fmla="*/ 255 h 459"/>
                <a:gd name="T24" fmla="*/ 205 w 368"/>
                <a:gd name="T25" fmla="*/ 445 h 459"/>
                <a:gd name="T26" fmla="*/ 270 w 368"/>
                <a:gd name="T27" fmla="*/ 459 h 459"/>
                <a:gd name="T28" fmla="*/ 348 w 368"/>
                <a:gd name="T29" fmla="*/ 439 h 459"/>
                <a:gd name="T30" fmla="*/ 368 w 368"/>
                <a:gd name="T31" fmla="*/ 427 h 459"/>
                <a:gd name="T32" fmla="*/ 368 w 368"/>
                <a:gd name="T33" fmla="*/ 427 h 459"/>
                <a:gd name="T34" fmla="*/ 367 w 368"/>
                <a:gd name="T35" fmla="*/ 427 h 459"/>
                <a:gd name="T36" fmla="*/ 348 w 368"/>
                <a:gd name="T37" fmla="*/ 439 h 459"/>
                <a:gd name="T38" fmla="*/ 271 w 368"/>
                <a:gd name="T39" fmla="*/ 459 h 459"/>
                <a:gd name="T40" fmla="*/ 205 w 368"/>
                <a:gd name="T41" fmla="*/ 445 h 459"/>
                <a:gd name="T42" fmla="*/ 24 w 368"/>
                <a:gd name="T43" fmla="*/ 255 h 459"/>
                <a:gd name="T44" fmla="*/ 2 w 368"/>
                <a:gd name="T45" fmla="*/ 137 h 459"/>
                <a:gd name="T46" fmla="*/ 78 w 368"/>
                <a:gd name="T47" fmla="*/ 1 h 459"/>
                <a:gd name="T48" fmla="*/ 78 w 368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8" h="459">
                  <a:moveTo>
                    <a:pt x="304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1" y="3"/>
                    <a:pt x="298" y="5"/>
                    <a:pt x="295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8" y="5"/>
                    <a:pt x="301" y="3"/>
                    <a:pt x="304" y="1"/>
                  </a:cubicBezTo>
                  <a:moveTo>
                    <a:pt x="78" y="0"/>
                  </a:move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8" y="427"/>
                    <a:pt x="368" y="427"/>
                    <a:pt x="368" y="427"/>
                  </a:cubicBezTo>
                  <a:cubicBezTo>
                    <a:pt x="368" y="427"/>
                    <a:pt x="368" y="427"/>
                    <a:pt x="367" y="427"/>
                  </a:cubicBezTo>
                  <a:cubicBezTo>
                    <a:pt x="361" y="431"/>
                    <a:pt x="354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4"/>
                    <a:pt x="2" y="137"/>
                  </a:cubicBezTo>
                  <a:cubicBezTo>
                    <a:pt x="3" y="80"/>
                    <a:pt x="33" y="29"/>
                    <a:pt x="78" y="1"/>
                  </a:cubicBezTo>
                  <a:cubicBezTo>
                    <a:pt x="78" y="1"/>
                    <a:pt x="78" y="1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0" name="Freeform 246">
              <a:extLst>
                <a:ext uri="{FF2B5EF4-FFF2-40B4-BE49-F238E27FC236}">
                  <a16:creationId xmlns:a16="http://schemas.microsoft.com/office/drawing/2014/main" id="{608451C2-6C4D-4DFC-A823-F525757902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" y="1565"/>
              <a:ext cx="329" cy="412"/>
            </a:xfrm>
            <a:custGeom>
              <a:avLst/>
              <a:gdLst>
                <a:gd name="T0" fmla="*/ 77 w 366"/>
                <a:gd name="T1" fmla="*/ 0 h 458"/>
                <a:gd name="T2" fmla="*/ 1 w 366"/>
                <a:gd name="T3" fmla="*/ 136 h 458"/>
                <a:gd name="T4" fmla="*/ 23 w 366"/>
                <a:gd name="T5" fmla="*/ 254 h 458"/>
                <a:gd name="T6" fmla="*/ 204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6 h 458"/>
                <a:gd name="T14" fmla="*/ 366 w 366"/>
                <a:gd name="T15" fmla="*/ 427 h 458"/>
                <a:gd name="T16" fmla="*/ 362 w 366"/>
                <a:gd name="T17" fmla="*/ 429 h 458"/>
                <a:gd name="T18" fmla="*/ 347 w 366"/>
                <a:gd name="T19" fmla="*/ 438 h 458"/>
                <a:gd name="T20" fmla="*/ 270 w 366"/>
                <a:gd name="T21" fmla="*/ 458 h 458"/>
                <a:gd name="T22" fmla="*/ 205 w 366"/>
                <a:gd name="T23" fmla="*/ 444 h 458"/>
                <a:gd name="T24" fmla="*/ 23 w 366"/>
                <a:gd name="T25" fmla="*/ 254 h 458"/>
                <a:gd name="T26" fmla="*/ 1 w 366"/>
                <a:gd name="T27" fmla="*/ 136 h 458"/>
                <a:gd name="T28" fmla="*/ 77 w 366"/>
                <a:gd name="T29" fmla="*/ 0 h 458"/>
                <a:gd name="T30" fmla="*/ 304 w 366"/>
                <a:gd name="T31" fmla="*/ 0 h 458"/>
                <a:gd name="T32" fmla="*/ 303 w 366"/>
                <a:gd name="T33" fmla="*/ 0 h 458"/>
                <a:gd name="T34" fmla="*/ 294 w 366"/>
                <a:gd name="T35" fmla="*/ 7 h 458"/>
                <a:gd name="T36" fmla="*/ 294 w 366"/>
                <a:gd name="T37" fmla="*/ 7 h 458"/>
                <a:gd name="T38" fmla="*/ 304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77" y="0"/>
                  </a:move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60" y="430"/>
                    <a:pt x="366" y="426"/>
                  </a:cubicBezTo>
                  <a:cubicBezTo>
                    <a:pt x="366" y="426"/>
                    <a:pt x="366" y="426"/>
                    <a:pt x="366" y="427"/>
                  </a:cubicBezTo>
                  <a:cubicBezTo>
                    <a:pt x="364" y="427"/>
                    <a:pt x="363" y="428"/>
                    <a:pt x="362" y="429"/>
                  </a:cubicBezTo>
                  <a:cubicBezTo>
                    <a:pt x="357" y="432"/>
                    <a:pt x="352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8"/>
                    <a:pt x="77" y="0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3" y="0"/>
                  </a:cubicBezTo>
                  <a:cubicBezTo>
                    <a:pt x="300" y="2"/>
                    <a:pt x="297" y="4"/>
                    <a:pt x="294" y="7"/>
                  </a:cubicBezTo>
                  <a:cubicBezTo>
                    <a:pt x="294" y="7"/>
                    <a:pt x="294" y="7"/>
                    <a:pt x="294" y="7"/>
                  </a:cubicBezTo>
                  <a:cubicBezTo>
                    <a:pt x="297" y="4"/>
                    <a:pt x="301" y="2"/>
                    <a:pt x="30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 247">
              <a:extLst>
                <a:ext uri="{FF2B5EF4-FFF2-40B4-BE49-F238E27FC236}">
                  <a16:creationId xmlns:a16="http://schemas.microsoft.com/office/drawing/2014/main" id="{952152DE-AC26-424C-B80C-47AB4DB764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" y="1564"/>
              <a:ext cx="325" cy="413"/>
            </a:xfrm>
            <a:custGeom>
              <a:avLst/>
              <a:gdLst>
                <a:gd name="T0" fmla="*/ 305 w 362"/>
                <a:gd name="T1" fmla="*/ 0 h 459"/>
                <a:gd name="T2" fmla="*/ 304 w 362"/>
                <a:gd name="T3" fmla="*/ 1 h 459"/>
                <a:gd name="T4" fmla="*/ 294 w 362"/>
                <a:gd name="T5" fmla="*/ 8 h 459"/>
                <a:gd name="T6" fmla="*/ 294 w 362"/>
                <a:gd name="T7" fmla="*/ 8 h 459"/>
                <a:gd name="T8" fmla="*/ 303 w 362"/>
                <a:gd name="T9" fmla="*/ 1 h 459"/>
                <a:gd name="T10" fmla="*/ 305 w 362"/>
                <a:gd name="T11" fmla="*/ 0 h 459"/>
                <a:gd name="T12" fmla="*/ 78 w 362"/>
                <a:gd name="T13" fmla="*/ 0 h 459"/>
                <a:gd name="T14" fmla="*/ 77 w 362"/>
                <a:gd name="T15" fmla="*/ 0 h 459"/>
                <a:gd name="T16" fmla="*/ 77 w 362"/>
                <a:gd name="T17" fmla="*/ 1 h 459"/>
                <a:gd name="T18" fmla="*/ 1 w 362"/>
                <a:gd name="T19" fmla="*/ 137 h 459"/>
                <a:gd name="T20" fmla="*/ 23 w 362"/>
                <a:gd name="T21" fmla="*/ 255 h 459"/>
                <a:gd name="T22" fmla="*/ 205 w 362"/>
                <a:gd name="T23" fmla="*/ 445 h 459"/>
                <a:gd name="T24" fmla="*/ 270 w 362"/>
                <a:gd name="T25" fmla="*/ 459 h 459"/>
                <a:gd name="T26" fmla="*/ 347 w 362"/>
                <a:gd name="T27" fmla="*/ 439 h 459"/>
                <a:gd name="T28" fmla="*/ 362 w 362"/>
                <a:gd name="T29" fmla="*/ 430 h 459"/>
                <a:gd name="T30" fmla="*/ 347 w 362"/>
                <a:gd name="T31" fmla="*/ 438 h 459"/>
                <a:gd name="T32" fmla="*/ 270 w 362"/>
                <a:gd name="T33" fmla="*/ 459 h 459"/>
                <a:gd name="T34" fmla="*/ 270 w 362"/>
                <a:gd name="T35" fmla="*/ 459 h 459"/>
                <a:gd name="T36" fmla="*/ 205 w 362"/>
                <a:gd name="T37" fmla="*/ 444 h 459"/>
                <a:gd name="T38" fmla="*/ 23 w 362"/>
                <a:gd name="T39" fmla="*/ 255 h 459"/>
                <a:gd name="T40" fmla="*/ 1 w 362"/>
                <a:gd name="T41" fmla="*/ 137 h 459"/>
                <a:gd name="T42" fmla="*/ 78 w 362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2" h="459">
                  <a:moveTo>
                    <a:pt x="305" y="0"/>
                  </a:moveTo>
                  <a:cubicBezTo>
                    <a:pt x="304" y="0"/>
                    <a:pt x="304" y="0"/>
                    <a:pt x="304" y="1"/>
                  </a:cubicBezTo>
                  <a:cubicBezTo>
                    <a:pt x="301" y="3"/>
                    <a:pt x="297" y="5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0" y="3"/>
                    <a:pt x="303" y="1"/>
                  </a:cubicBezTo>
                  <a:cubicBezTo>
                    <a:pt x="304" y="1"/>
                    <a:pt x="304" y="1"/>
                    <a:pt x="305" y="0"/>
                  </a:cubicBezTo>
                  <a:moveTo>
                    <a:pt x="7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57" y="433"/>
                    <a:pt x="352" y="436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6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 248">
              <a:extLst>
                <a:ext uri="{FF2B5EF4-FFF2-40B4-BE49-F238E27FC236}">
                  <a16:creationId xmlns:a16="http://schemas.microsoft.com/office/drawing/2014/main" id="{CB7FBDBD-31C3-4CE5-9CC5-EF5975AE6C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" y="1564"/>
              <a:ext cx="329" cy="413"/>
            </a:xfrm>
            <a:custGeom>
              <a:avLst/>
              <a:gdLst>
                <a:gd name="T0" fmla="*/ 303 w 366"/>
                <a:gd name="T1" fmla="*/ 1 h 459"/>
                <a:gd name="T2" fmla="*/ 294 w 366"/>
                <a:gd name="T3" fmla="*/ 8 h 459"/>
                <a:gd name="T4" fmla="*/ 294 w 366"/>
                <a:gd name="T5" fmla="*/ 8 h 459"/>
                <a:gd name="T6" fmla="*/ 303 w 366"/>
                <a:gd name="T7" fmla="*/ 1 h 459"/>
                <a:gd name="T8" fmla="*/ 78 w 366"/>
                <a:gd name="T9" fmla="*/ 0 h 459"/>
                <a:gd name="T10" fmla="*/ 78 w 366"/>
                <a:gd name="T11" fmla="*/ 0 h 459"/>
                <a:gd name="T12" fmla="*/ 1 w 366"/>
                <a:gd name="T13" fmla="*/ 137 h 459"/>
                <a:gd name="T14" fmla="*/ 23 w 366"/>
                <a:gd name="T15" fmla="*/ 255 h 459"/>
                <a:gd name="T16" fmla="*/ 205 w 366"/>
                <a:gd name="T17" fmla="*/ 444 h 459"/>
                <a:gd name="T18" fmla="*/ 270 w 366"/>
                <a:gd name="T19" fmla="*/ 459 h 459"/>
                <a:gd name="T20" fmla="*/ 270 w 366"/>
                <a:gd name="T21" fmla="*/ 459 h 459"/>
                <a:gd name="T22" fmla="*/ 347 w 366"/>
                <a:gd name="T23" fmla="*/ 438 h 459"/>
                <a:gd name="T24" fmla="*/ 362 w 366"/>
                <a:gd name="T25" fmla="*/ 430 h 459"/>
                <a:gd name="T26" fmla="*/ 366 w 366"/>
                <a:gd name="T27" fmla="*/ 428 h 459"/>
                <a:gd name="T28" fmla="*/ 348 w 366"/>
                <a:gd name="T29" fmla="*/ 438 h 459"/>
                <a:gd name="T30" fmla="*/ 270 w 366"/>
                <a:gd name="T31" fmla="*/ 458 h 459"/>
                <a:gd name="T32" fmla="*/ 270 w 366"/>
                <a:gd name="T33" fmla="*/ 458 h 459"/>
                <a:gd name="T34" fmla="*/ 205 w 366"/>
                <a:gd name="T35" fmla="*/ 444 h 459"/>
                <a:gd name="T36" fmla="*/ 23 w 366"/>
                <a:gd name="T37" fmla="*/ 254 h 459"/>
                <a:gd name="T38" fmla="*/ 2 w 366"/>
                <a:gd name="T39" fmla="*/ 136 h 459"/>
                <a:gd name="T40" fmla="*/ 77 w 366"/>
                <a:gd name="T41" fmla="*/ 1 h 459"/>
                <a:gd name="T42" fmla="*/ 78 w 366"/>
                <a:gd name="T43" fmla="*/ 0 h 459"/>
                <a:gd name="T44" fmla="*/ 78 w 366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6" h="459">
                  <a:moveTo>
                    <a:pt x="303" y="1"/>
                  </a:moveTo>
                  <a:cubicBezTo>
                    <a:pt x="300" y="3"/>
                    <a:pt x="297" y="5"/>
                    <a:pt x="294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7" y="5"/>
                    <a:pt x="300" y="3"/>
                    <a:pt x="303" y="1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6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63" y="429"/>
                    <a:pt x="364" y="428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4"/>
                    <a:pt x="1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cubicBezTo>
                    <a:pt x="77" y="1"/>
                    <a:pt x="77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 249">
              <a:extLst>
                <a:ext uri="{FF2B5EF4-FFF2-40B4-BE49-F238E27FC236}">
                  <a16:creationId xmlns:a16="http://schemas.microsoft.com/office/drawing/2014/main" id="{AC2E7E15-5898-41AA-9006-1FF69EBEBB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4"/>
              <a:ext cx="331" cy="412"/>
            </a:xfrm>
            <a:custGeom>
              <a:avLst/>
              <a:gdLst>
                <a:gd name="T0" fmla="*/ 76 w 368"/>
                <a:gd name="T1" fmla="*/ 1 h 458"/>
                <a:gd name="T2" fmla="*/ 1 w 368"/>
                <a:gd name="T3" fmla="*/ 136 h 458"/>
                <a:gd name="T4" fmla="*/ 22 w 368"/>
                <a:gd name="T5" fmla="*/ 254 h 458"/>
                <a:gd name="T6" fmla="*/ 204 w 368"/>
                <a:gd name="T7" fmla="*/ 444 h 458"/>
                <a:gd name="T8" fmla="*/ 269 w 368"/>
                <a:gd name="T9" fmla="*/ 458 h 458"/>
                <a:gd name="T10" fmla="*/ 269 w 368"/>
                <a:gd name="T11" fmla="*/ 458 h 458"/>
                <a:gd name="T12" fmla="*/ 347 w 368"/>
                <a:gd name="T13" fmla="*/ 438 h 458"/>
                <a:gd name="T14" fmla="*/ 365 w 368"/>
                <a:gd name="T15" fmla="*/ 428 h 458"/>
                <a:gd name="T16" fmla="*/ 365 w 368"/>
                <a:gd name="T17" fmla="*/ 427 h 458"/>
                <a:gd name="T18" fmla="*/ 366 w 368"/>
                <a:gd name="T19" fmla="*/ 427 h 458"/>
                <a:gd name="T20" fmla="*/ 368 w 368"/>
                <a:gd name="T21" fmla="*/ 425 h 458"/>
                <a:gd name="T22" fmla="*/ 368 w 368"/>
                <a:gd name="T23" fmla="*/ 426 h 458"/>
                <a:gd name="T24" fmla="*/ 365 w 368"/>
                <a:gd name="T25" fmla="*/ 427 h 458"/>
                <a:gd name="T26" fmla="*/ 347 w 368"/>
                <a:gd name="T27" fmla="*/ 438 h 458"/>
                <a:gd name="T28" fmla="*/ 270 w 368"/>
                <a:gd name="T29" fmla="*/ 458 h 458"/>
                <a:gd name="T30" fmla="*/ 270 w 368"/>
                <a:gd name="T31" fmla="*/ 458 h 458"/>
                <a:gd name="T32" fmla="*/ 270 w 368"/>
                <a:gd name="T33" fmla="*/ 458 h 458"/>
                <a:gd name="T34" fmla="*/ 270 w 368"/>
                <a:gd name="T35" fmla="*/ 458 h 458"/>
                <a:gd name="T36" fmla="*/ 204 w 368"/>
                <a:gd name="T37" fmla="*/ 444 h 458"/>
                <a:gd name="T38" fmla="*/ 23 w 368"/>
                <a:gd name="T39" fmla="*/ 254 h 458"/>
                <a:gd name="T40" fmla="*/ 1 w 368"/>
                <a:gd name="T41" fmla="*/ 136 h 458"/>
                <a:gd name="T42" fmla="*/ 76 w 368"/>
                <a:gd name="T43" fmla="*/ 1 h 458"/>
                <a:gd name="T44" fmla="*/ 304 w 368"/>
                <a:gd name="T45" fmla="*/ 0 h 458"/>
                <a:gd name="T46" fmla="*/ 304 w 368"/>
                <a:gd name="T47" fmla="*/ 0 h 458"/>
                <a:gd name="T48" fmla="*/ 302 w 368"/>
                <a:gd name="T49" fmla="*/ 1 h 458"/>
                <a:gd name="T50" fmla="*/ 293 w 368"/>
                <a:gd name="T51" fmla="*/ 8 h 458"/>
                <a:gd name="T52" fmla="*/ 293 w 368"/>
                <a:gd name="T53" fmla="*/ 8 h 458"/>
                <a:gd name="T54" fmla="*/ 303 w 368"/>
                <a:gd name="T55" fmla="*/ 1 h 458"/>
                <a:gd name="T56" fmla="*/ 304 w 368"/>
                <a:gd name="T5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458">
                  <a:moveTo>
                    <a:pt x="76" y="1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0" y="143"/>
                    <a:pt x="0" y="194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69" y="458"/>
                  </a:cubicBezTo>
                  <a:cubicBezTo>
                    <a:pt x="269" y="458"/>
                    <a:pt x="269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5" y="427"/>
                    <a:pt x="365" y="427"/>
                    <a:pt x="365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7" y="426"/>
                    <a:pt x="368" y="425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6"/>
                    <a:pt x="366" y="427"/>
                    <a:pt x="365" y="427"/>
                  </a:cubicBezTo>
                  <a:cubicBezTo>
                    <a:pt x="359" y="431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1" y="29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3" y="1"/>
                    <a:pt x="303" y="1"/>
                    <a:pt x="302" y="1"/>
                  </a:cubicBezTo>
                  <a:cubicBezTo>
                    <a:pt x="299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6" y="5"/>
                    <a:pt x="299" y="3"/>
                    <a:pt x="303" y="1"/>
                  </a:cubicBezTo>
                  <a:cubicBezTo>
                    <a:pt x="303" y="1"/>
                    <a:pt x="303" y="0"/>
                    <a:pt x="304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4" name="Freeform 250">
              <a:extLst>
                <a:ext uri="{FF2B5EF4-FFF2-40B4-BE49-F238E27FC236}">
                  <a16:creationId xmlns:a16="http://schemas.microsoft.com/office/drawing/2014/main" id="{45A037A6-8AFB-4F24-BDB1-89E1E22BAC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4"/>
              <a:ext cx="328" cy="412"/>
            </a:xfrm>
            <a:custGeom>
              <a:avLst/>
              <a:gdLst>
                <a:gd name="T0" fmla="*/ 270 w 365"/>
                <a:gd name="T1" fmla="*/ 458 h 458"/>
                <a:gd name="T2" fmla="*/ 270 w 365"/>
                <a:gd name="T3" fmla="*/ 458 h 458"/>
                <a:gd name="T4" fmla="*/ 270 w 365"/>
                <a:gd name="T5" fmla="*/ 458 h 458"/>
                <a:gd name="T6" fmla="*/ 270 w 365"/>
                <a:gd name="T7" fmla="*/ 458 h 458"/>
                <a:gd name="T8" fmla="*/ 303 w 365"/>
                <a:gd name="T9" fmla="*/ 1 h 458"/>
                <a:gd name="T10" fmla="*/ 293 w 365"/>
                <a:gd name="T11" fmla="*/ 8 h 458"/>
                <a:gd name="T12" fmla="*/ 293 w 365"/>
                <a:gd name="T13" fmla="*/ 8 h 458"/>
                <a:gd name="T14" fmla="*/ 303 w 365"/>
                <a:gd name="T15" fmla="*/ 1 h 458"/>
                <a:gd name="T16" fmla="*/ 77 w 365"/>
                <a:gd name="T17" fmla="*/ 0 h 458"/>
                <a:gd name="T18" fmla="*/ 76 w 365"/>
                <a:gd name="T19" fmla="*/ 1 h 458"/>
                <a:gd name="T20" fmla="*/ 1 w 365"/>
                <a:gd name="T21" fmla="*/ 136 h 458"/>
                <a:gd name="T22" fmla="*/ 23 w 365"/>
                <a:gd name="T23" fmla="*/ 254 h 458"/>
                <a:gd name="T24" fmla="*/ 204 w 365"/>
                <a:gd name="T25" fmla="*/ 444 h 458"/>
                <a:gd name="T26" fmla="*/ 270 w 365"/>
                <a:gd name="T27" fmla="*/ 458 h 458"/>
                <a:gd name="T28" fmla="*/ 347 w 365"/>
                <a:gd name="T29" fmla="*/ 438 h 458"/>
                <a:gd name="T30" fmla="*/ 365 w 365"/>
                <a:gd name="T31" fmla="*/ 427 h 458"/>
                <a:gd name="T32" fmla="*/ 347 w 365"/>
                <a:gd name="T33" fmla="*/ 438 h 458"/>
                <a:gd name="T34" fmla="*/ 270 w 365"/>
                <a:gd name="T35" fmla="*/ 458 h 458"/>
                <a:gd name="T36" fmla="*/ 205 w 365"/>
                <a:gd name="T37" fmla="*/ 444 h 458"/>
                <a:gd name="T38" fmla="*/ 23 w 365"/>
                <a:gd name="T39" fmla="*/ 254 h 458"/>
                <a:gd name="T40" fmla="*/ 1 w 365"/>
                <a:gd name="T41" fmla="*/ 136 h 458"/>
                <a:gd name="T42" fmla="*/ 77 w 365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5" h="458">
                  <a:moveTo>
                    <a:pt x="270" y="458"/>
                  </a:moveTo>
                  <a:cubicBezTo>
                    <a:pt x="270" y="458"/>
                    <a:pt x="270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moveTo>
                    <a:pt x="303" y="1"/>
                  </a:moveTo>
                  <a:cubicBezTo>
                    <a:pt x="299" y="3"/>
                    <a:pt x="296" y="5"/>
                    <a:pt x="293" y="8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6" y="5"/>
                    <a:pt x="299" y="3"/>
                    <a:pt x="303" y="1"/>
                  </a:cubicBezTo>
                  <a:moveTo>
                    <a:pt x="77" y="0"/>
                  </a:moveTo>
                  <a:cubicBezTo>
                    <a:pt x="76" y="0"/>
                    <a:pt x="76" y="1"/>
                    <a:pt x="76" y="1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4"/>
                    <a:pt x="359" y="431"/>
                    <a:pt x="365" y="427"/>
                  </a:cubicBezTo>
                  <a:cubicBezTo>
                    <a:pt x="360" y="431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5" name="Freeform 251">
              <a:extLst>
                <a:ext uri="{FF2B5EF4-FFF2-40B4-BE49-F238E27FC236}">
                  <a16:creationId xmlns:a16="http://schemas.microsoft.com/office/drawing/2014/main" id="{3C286B73-1D0A-4AB2-877D-A7D8CE8E96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3"/>
              <a:ext cx="331" cy="413"/>
            </a:xfrm>
            <a:custGeom>
              <a:avLst/>
              <a:gdLst>
                <a:gd name="T0" fmla="*/ 305 w 368"/>
                <a:gd name="T1" fmla="*/ 0 h 459"/>
                <a:gd name="T2" fmla="*/ 304 w 368"/>
                <a:gd name="T3" fmla="*/ 1 h 459"/>
                <a:gd name="T4" fmla="*/ 303 w 368"/>
                <a:gd name="T5" fmla="*/ 2 h 459"/>
                <a:gd name="T6" fmla="*/ 293 w 368"/>
                <a:gd name="T7" fmla="*/ 9 h 459"/>
                <a:gd name="T8" fmla="*/ 293 w 368"/>
                <a:gd name="T9" fmla="*/ 9 h 459"/>
                <a:gd name="T10" fmla="*/ 305 w 368"/>
                <a:gd name="T11" fmla="*/ 1 h 459"/>
                <a:gd name="T12" fmla="*/ 305 w 368"/>
                <a:gd name="T13" fmla="*/ 0 h 459"/>
                <a:gd name="T14" fmla="*/ 78 w 368"/>
                <a:gd name="T15" fmla="*/ 0 h 459"/>
                <a:gd name="T16" fmla="*/ 77 w 368"/>
                <a:gd name="T17" fmla="*/ 1 h 459"/>
                <a:gd name="T18" fmla="*/ 77 w 368"/>
                <a:gd name="T19" fmla="*/ 1 h 459"/>
                <a:gd name="T20" fmla="*/ 1 w 368"/>
                <a:gd name="T21" fmla="*/ 137 h 459"/>
                <a:gd name="T22" fmla="*/ 23 w 368"/>
                <a:gd name="T23" fmla="*/ 255 h 459"/>
                <a:gd name="T24" fmla="*/ 205 w 368"/>
                <a:gd name="T25" fmla="*/ 445 h 459"/>
                <a:gd name="T26" fmla="*/ 270 w 368"/>
                <a:gd name="T27" fmla="*/ 459 h 459"/>
                <a:gd name="T28" fmla="*/ 347 w 368"/>
                <a:gd name="T29" fmla="*/ 439 h 459"/>
                <a:gd name="T30" fmla="*/ 365 w 368"/>
                <a:gd name="T31" fmla="*/ 428 h 459"/>
                <a:gd name="T32" fmla="*/ 368 w 368"/>
                <a:gd name="T33" fmla="*/ 427 h 459"/>
                <a:gd name="T34" fmla="*/ 366 w 368"/>
                <a:gd name="T35" fmla="*/ 428 h 459"/>
                <a:gd name="T36" fmla="*/ 365 w 368"/>
                <a:gd name="T37" fmla="*/ 428 h 459"/>
                <a:gd name="T38" fmla="*/ 348 w 368"/>
                <a:gd name="T39" fmla="*/ 439 h 459"/>
                <a:gd name="T40" fmla="*/ 270 w 368"/>
                <a:gd name="T41" fmla="*/ 459 h 459"/>
                <a:gd name="T42" fmla="*/ 205 w 368"/>
                <a:gd name="T43" fmla="*/ 445 h 459"/>
                <a:gd name="T44" fmla="*/ 23 w 368"/>
                <a:gd name="T45" fmla="*/ 255 h 459"/>
                <a:gd name="T46" fmla="*/ 1 w 368"/>
                <a:gd name="T47" fmla="*/ 137 h 459"/>
                <a:gd name="T48" fmla="*/ 78 w 368"/>
                <a:gd name="T49" fmla="*/ 0 h 459"/>
                <a:gd name="T50" fmla="*/ 78 w 368"/>
                <a:gd name="T5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8" h="459">
                  <a:moveTo>
                    <a:pt x="305" y="0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3" y="1"/>
                    <a:pt x="303" y="2"/>
                    <a:pt x="303" y="2"/>
                  </a:cubicBezTo>
                  <a:cubicBezTo>
                    <a:pt x="299" y="4"/>
                    <a:pt x="296" y="6"/>
                    <a:pt x="293" y="9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7" y="6"/>
                    <a:pt x="300" y="3"/>
                    <a:pt x="305" y="1"/>
                  </a:cubicBezTo>
                  <a:cubicBezTo>
                    <a:pt x="305" y="1"/>
                    <a:pt x="305" y="1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60" y="432"/>
                    <a:pt x="365" y="428"/>
                  </a:cubicBezTo>
                  <a:cubicBezTo>
                    <a:pt x="366" y="428"/>
                    <a:pt x="367" y="427"/>
                    <a:pt x="368" y="427"/>
                  </a:cubicBezTo>
                  <a:cubicBezTo>
                    <a:pt x="367" y="427"/>
                    <a:pt x="367" y="427"/>
                    <a:pt x="366" y="428"/>
                  </a:cubicBezTo>
                  <a:cubicBezTo>
                    <a:pt x="366" y="428"/>
                    <a:pt x="365" y="428"/>
                    <a:pt x="365" y="428"/>
                  </a:cubicBezTo>
                  <a:cubicBezTo>
                    <a:pt x="359" y="432"/>
                    <a:pt x="354" y="435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6" name="Freeform 252">
              <a:extLst>
                <a:ext uri="{FF2B5EF4-FFF2-40B4-BE49-F238E27FC236}">
                  <a16:creationId xmlns:a16="http://schemas.microsoft.com/office/drawing/2014/main" id="{AAF18D93-4E11-487F-A63E-EDEDCDA38A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3"/>
              <a:ext cx="328" cy="413"/>
            </a:xfrm>
            <a:custGeom>
              <a:avLst/>
              <a:gdLst>
                <a:gd name="T0" fmla="*/ 305 w 365"/>
                <a:gd name="T1" fmla="*/ 1 h 459"/>
                <a:gd name="T2" fmla="*/ 293 w 365"/>
                <a:gd name="T3" fmla="*/ 9 h 459"/>
                <a:gd name="T4" fmla="*/ 293 w 365"/>
                <a:gd name="T5" fmla="*/ 9 h 459"/>
                <a:gd name="T6" fmla="*/ 304 w 365"/>
                <a:gd name="T7" fmla="*/ 1 h 459"/>
                <a:gd name="T8" fmla="*/ 305 w 365"/>
                <a:gd name="T9" fmla="*/ 1 h 459"/>
                <a:gd name="T10" fmla="*/ 78 w 365"/>
                <a:gd name="T11" fmla="*/ 0 h 459"/>
                <a:gd name="T12" fmla="*/ 1 w 365"/>
                <a:gd name="T13" fmla="*/ 137 h 459"/>
                <a:gd name="T14" fmla="*/ 23 w 365"/>
                <a:gd name="T15" fmla="*/ 255 h 459"/>
                <a:gd name="T16" fmla="*/ 205 w 365"/>
                <a:gd name="T17" fmla="*/ 445 h 459"/>
                <a:gd name="T18" fmla="*/ 270 w 365"/>
                <a:gd name="T19" fmla="*/ 459 h 459"/>
                <a:gd name="T20" fmla="*/ 348 w 365"/>
                <a:gd name="T21" fmla="*/ 439 h 459"/>
                <a:gd name="T22" fmla="*/ 365 w 365"/>
                <a:gd name="T23" fmla="*/ 428 h 459"/>
                <a:gd name="T24" fmla="*/ 348 w 365"/>
                <a:gd name="T25" fmla="*/ 438 h 459"/>
                <a:gd name="T26" fmla="*/ 271 w 365"/>
                <a:gd name="T27" fmla="*/ 459 h 459"/>
                <a:gd name="T28" fmla="*/ 205 w 365"/>
                <a:gd name="T29" fmla="*/ 445 h 459"/>
                <a:gd name="T30" fmla="*/ 24 w 365"/>
                <a:gd name="T31" fmla="*/ 255 h 459"/>
                <a:gd name="T32" fmla="*/ 2 w 365"/>
                <a:gd name="T33" fmla="*/ 137 h 459"/>
                <a:gd name="T34" fmla="*/ 78 w 365"/>
                <a:gd name="T35" fmla="*/ 1 h 459"/>
                <a:gd name="T36" fmla="*/ 78 w 365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459">
                  <a:moveTo>
                    <a:pt x="305" y="1"/>
                  </a:moveTo>
                  <a:cubicBezTo>
                    <a:pt x="300" y="3"/>
                    <a:pt x="297" y="6"/>
                    <a:pt x="293" y="9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6" y="6"/>
                    <a:pt x="300" y="4"/>
                    <a:pt x="304" y="1"/>
                  </a:cubicBezTo>
                  <a:cubicBezTo>
                    <a:pt x="304" y="1"/>
                    <a:pt x="304" y="1"/>
                    <a:pt x="305" y="1"/>
                  </a:cubicBezTo>
                  <a:moveTo>
                    <a:pt x="78" y="0"/>
                  </a:moveTo>
                  <a:cubicBezTo>
                    <a:pt x="33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6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5"/>
                    <a:pt x="359" y="432"/>
                    <a:pt x="365" y="428"/>
                  </a:cubicBezTo>
                  <a:cubicBezTo>
                    <a:pt x="359" y="432"/>
                    <a:pt x="354" y="435"/>
                    <a:pt x="348" y="438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79"/>
                    <a:pt x="33" y="29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7" name="Freeform 253">
              <a:extLst>
                <a:ext uri="{FF2B5EF4-FFF2-40B4-BE49-F238E27FC236}">
                  <a16:creationId xmlns:a16="http://schemas.microsoft.com/office/drawing/2014/main" id="{AB373ED5-1408-484A-80FB-D068C0AA90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4"/>
              <a:ext cx="329" cy="412"/>
            </a:xfrm>
            <a:custGeom>
              <a:avLst/>
              <a:gdLst>
                <a:gd name="T0" fmla="*/ 303 w 365"/>
                <a:gd name="T1" fmla="*/ 0 h 458"/>
                <a:gd name="T2" fmla="*/ 292 w 365"/>
                <a:gd name="T3" fmla="*/ 8 h 458"/>
                <a:gd name="T4" fmla="*/ 292 w 365"/>
                <a:gd name="T5" fmla="*/ 8 h 458"/>
                <a:gd name="T6" fmla="*/ 303 w 365"/>
                <a:gd name="T7" fmla="*/ 0 h 458"/>
                <a:gd name="T8" fmla="*/ 77 w 365"/>
                <a:gd name="T9" fmla="*/ 0 h 458"/>
                <a:gd name="T10" fmla="*/ 1 w 365"/>
                <a:gd name="T11" fmla="*/ 136 h 458"/>
                <a:gd name="T12" fmla="*/ 23 w 365"/>
                <a:gd name="T13" fmla="*/ 254 h 458"/>
                <a:gd name="T14" fmla="*/ 204 w 365"/>
                <a:gd name="T15" fmla="*/ 444 h 458"/>
                <a:gd name="T16" fmla="*/ 270 w 365"/>
                <a:gd name="T17" fmla="*/ 458 h 458"/>
                <a:gd name="T18" fmla="*/ 347 w 365"/>
                <a:gd name="T19" fmla="*/ 437 h 458"/>
                <a:gd name="T20" fmla="*/ 364 w 365"/>
                <a:gd name="T21" fmla="*/ 427 h 458"/>
                <a:gd name="T22" fmla="*/ 365 w 365"/>
                <a:gd name="T23" fmla="*/ 427 h 458"/>
                <a:gd name="T24" fmla="*/ 347 w 365"/>
                <a:gd name="T25" fmla="*/ 437 h 458"/>
                <a:gd name="T26" fmla="*/ 270 w 365"/>
                <a:gd name="T27" fmla="*/ 457 h 458"/>
                <a:gd name="T28" fmla="*/ 205 w 365"/>
                <a:gd name="T29" fmla="*/ 443 h 458"/>
                <a:gd name="T30" fmla="*/ 23 w 365"/>
                <a:gd name="T31" fmla="*/ 253 h 458"/>
                <a:gd name="T32" fmla="*/ 1 w 365"/>
                <a:gd name="T33" fmla="*/ 135 h 458"/>
                <a:gd name="T34" fmla="*/ 77 w 365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5" h="458">
                  <a:moveTo>
                    <a:pt x="303" y="0"/>
                  </a:moveTo>
                  <a:cubicBezTo>
                    <a:pt x="299" y="3"/>
                    <a:pt x="295" y="5"/>
                    <a:pt x="292" y="8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5" y="5"/>
                    <a:pt x="299" y="3"/>
                    <a:pt x="303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3" y="434"/>
                    <a:pt x="358" y="431"/>
                    <a:pt x="364" y="427"/>
                  </a:cubicBezTo>
                  <a:cubicBezTo>
                    <a:pt x="364" y="427"/>
                    <a:pt x="365" y="427"/>
                    <a:pt x="365" y="427"/>
                  </a:cubicBezTo>
                  <a:cubicBezTo>
                    <a:pt x="359" y="430"/>
                    <a:pt x="353" y="434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3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8"/>
                    <a:pt x="32" y="28"/>
                    <a:pt x="77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8" name="Freeform 254">
              <a:extLst>
                <a:ext uri="{FF2B5EF4-FFF2-40B4-BE49-F238E27FC236}">
                  <a16:creationId xmlns:a16="http://schemas.microsoft.com/office/drawing/2014/main" id="{32833AC8-CCA7-4FA5-B49A-261B50913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3"/>
              <a:ext cx="332" cy="413"/>
            </a:xfrm>
            <a:custGeom>
              <a:avLst/>
              <a:gdLst>
                <a:gd name="T0" fmla="*/ 78 w 368"/>
                <a:gd name="T1" fmla="*/ 0 h 458"/>
                <a:gd name="T2" fmla="*/ 77 w 368"/>
                <a:gd name="T3" fmla="*/ 0 h 458"/>
                <a:gd name="T4" fmla="*/ 77 w 368"/>
                <a:gd name="T5" fmla="*/ 0 h 458"/>
                <a:gd name="T6" fmla="*/ 77 w 368"/>
                <a:gd name="T7" fmla="*/ 1 h 458"/>
                <a:gd name="T8" fmla="*/ 1 w 368"/>
                <a:gd name="T9" fmla="*/ 136 h 458"/>
                <a:gd name="T10" fmla="*/ 23 w 368"/>
                <a:gd name="T11" fmla="*/ 254 h 458"/>
                <a:gd name="T12" fmla="*/ 205 w 368"/>
                <a:gd name="T13" fmla="*/ 444 h 458"/>
                <a:gd name="T14" fmla="*/ 270 w 368"/>
                <a:gd name="T15" fmla="*/ 458 h 458"/>
                <a:gd name="T16" fmla="*/ 347 w 368"/>
                <a:gd name="T17" fmla="*/ 438 h 458"/>
                <a:gd name="T18" fmla="*/ 365 w 368"/>
                <a:gd name="T19" fmla="*/ 428 h 458"/>
                <a:gd name="T20" fmla="*/ 367 w 368"/>
                <a:gd name="T21" fmla="*/ 427 h 458"/>
                <a:gd name="T22" fmla="*/ 367 w 368"/>
                <a:gd name="T23" fmla="*/ 426 h 458"/>
                <a:gd name="T24" fmla="*/ 368 w 368"/>
                <a:gd name="T25" fmla="*/ 426 h 458"/>
                <a:gd name="T26" fmla="*/ 367 w 368"/>
                <a:gd name="T27" fmla="*/ 426 h 458"/>
                <a:gd name="T28" fmla="*/ 348 w 368"/>
                <a:gd name="T29" fmla="*/ 438 h 458"/>
                <a:gd name="T30" fmla="*/ 270 w 368"/>
                <a:gd name="T31" fmla="*/ 458 h 458"/>
                <a:gd name="T32" fmla="*/ 205 w 368"/>
                <a:gd name="T33" fmla="*/ 444 h 458"/>
                <a:gd name="T34" fmla="*/ 23 w 368"/>
                <a:gd name="T35" fmla="*/ 254 h 458"/>
                <a:gd name="T36" fmla="*/ 1 w 368"/>
                <a:gd name="T37" fmla="*/ 136 h 458"/>
                <a:gd name="T38" fmla="*/ 76 w 368"/>
                <a:gd name="T39" fmla="*/ 1 h 458"/>
                <a:gd name="T40" fmla="*/ 78 w 368"/>
                <a:gd name="T41" fmla="*/ 0 h 458"/>
                <a:gd name="T42" fmla="*/ 305 w 368"/>
                <a:gd name="T43" fmla="*/ 0 h 458"/>
                <a:gd name="T44" fmla="*/ 304 w 368"/>
                <a:gd name="T45" fmla="*/ 0 h 458"/>
                <a:gd name="T46" fmla="*/ 304 w 368"/>
                <a:gd name="T47" fmla="*/ 1 h 458"/>
                <a:gd name="T48" fmla="*/ 303 w 368"/>
                <a:gd name="T49" fmla="*/ 1 h 458"/>
                <a:gd name="T50" fmla="*/ 292 w 368"/>
                <a:gd name="T51" fmla="*/ 9 h 458"/>
                <a:gd name="T52" fmla="*/ 292 w 368"/>
                <a:gd name="T53" fmla="*/ 9 h 458"/>
                <a:gd name="T54" fmla="*/ 305 w 368"/>
                <a:gd name="T55" fmla="*/ 0 h 458"/>
                <a:gd name="T56" fmla="*/ 305 w 368"/>
                <a:gd name="T5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458">
                  <a:moveTo>
                    <a:pt x="78" y="0"/>
                  </a:moveTo>
                  <a:cubicBezTo>
                    <a:pt x="78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1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6" y="427"/>
                    <a:pt x="366" y="427"/>
                    <a:pt x="367" y="427"/>
                  </a:cubicBezTo>
                  <a:cubicBezTo>
                    <a:pt x="367" y="427"/>
                    <a:pt x="367" y="427"/>
                    <a:pt x="367" y="426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8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cubicBezTo>
                    <a:pt x="77" y="0"/>
                    <a:pt x="77" y="0"/>
                    <a:pt x="78" y="0"/>
                  </a:cubicBezTo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9" y="4"/>
                    <a:pt x="295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300" y="3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9" name="Freeform 255">
              <a:extLst>
                <a:ext uri="{FF2B5EF4-FFF2-40B4-BE49-F238E27FC236}">
                  <a16:creationId xmlns:a16="http://schemas.microsoft.com/office/drawing/2014/main" id="{0FA26968-ACDC-4E61-8EC0-9BA8A94BC8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1" y="1563"/>
              <a:ext cx="331" cy="413"/>
            </a:xfrm>
            <a:custGeom>
              <a:avLst/>
              <a:gdLst>
                <a:gd name="T0" fmla="*/ 76 w 367"/>
                <a:gd name="T1" fmla="*/ 1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8 w 367"/>
                <a:gd name="T11" fmla="*/ 438 h 458"/>
                <a:gd name="T12" fmla="*/ 367 w 367"/>
                <a:gd name="T13" fmla="*/ 426 h 458"/>
                <a:gd name="T14" fmla="*/ 363 w 367"/>
                <a:gd name="T15" fmla="*/ 429 h 458"/>
                <a:gd name="T16" fmla="*/ 348 w 367"/>
                <a:gd name="T17" fmla="*/ 438 h 458"/>
                <a:gd name="T18" fmla="*/ 271 w 367"/>
                <a:gd name="T19" fmla="*/ 458 h 458"/>
                <a:gd name="T20" fmla="*/ 271 w 367"/>
                <a:gd name="T21" fmla="*/ 458 h 458"/>
                <a:gd name="T22" fmla="*/ 205 w 367"/>
                <a:gd name="T23" fmla="*/ 444 h 458"/>
                <a:gd name="T24" fmla="*/ 23 w 367"/>
                <a:gd name="T25" fmla="*/ 254 h 458"/>
                <a:gd name="T26" fmla="*/ 2 w 367"/>
                <a:gd name="T27" fmla="*/ 136 h 458"/>
                <a:gd name="T28" fmla="*/ 76 w 367"/>
                <a:gd name="T29" fmla="*/ 1 h 458"/>
                <a:gd name="T30" fmla="*/ 305 w 367"/>
                <a:gd name="T31" fmla="*/ 0 h 458"/>
                <a:gd name="T32" fmla="*/ 292 w 367"/>
                <a:gd name="T33" fmla="*/ 9 h 458"/>
                <a:gd name="T34" fmla="*/ 292 w 367"/>
                <a:gd name="T35" fmla="*/ 9 h 458"/>
                <a:gd name="T36" fmla="*/ 305 w 367"/>
                <a:gd name="T37" fmla="*/ 0 h 458"/>
                <a:gd name="T38" fmla="*/ 305 w 367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458">
                  <a:moveTo>
                    <a:pt x="76" y="1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6" y="427"/>
                    <a:pt x="365" y="428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71" y="458"/>
                    <a:pt x="271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6" y="1"/>
                  </a:cubicBezTo>
                  <a:moveTo>
                    <a:pt x="305" y="0"/>
                  </a:moveTo>
                  <a:cubicBezTo>
                    <a:pt x="300" y="3"/>
                    <a:pt x="296" y="6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6" y="6"/>
                    <a:pt x="300" y="3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0" name="Freeform 256">
              <a:extLst>
                <a:ext uri="{FF2B5EF4-FFF2-40B4-BE49-F238E27FC236}">
                  <a16:creationId xmlns:a16="http://schemas.microsoft.com/office/drawing/2014/main" id="{6E449E8D-CDF8-4C34-A97F-BE7D252D5B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" y="1562"/>
              <a:ext cx="326" cy="414"/>
            </a:xfrm>
            <a:custGeom>
              <a:avLst/>
              <a:gdLst>
                <a:gd name="T0" fmla="*/ 304 w 362"/>
                <a:gd name="T1" fmla="*/ 1 h 459"/>
                <a:gd name="T2" fmla="*/ 291 w 362"/>
                <a:gd name="T3" fmla="*/ 10 h 459"/>
                <a:gd name="T4" fmla="*/ 291 w 362"/>
                <a:gd name="T5" fmla="*/ 10 h 459"/>
                <a:gd name="T6" fmla="*/ 304 w 362"/>
                <a:gd name="T7" fmla="*/ 1 h 459"/>
                <a:gd name="T8" fmla="*/ 78 w 362"/>
                <a:gd name="T9" fmla="*/ 0 h 459"/>
                <a:gd name="T10" fmla="*/ 77 w 362"/>
                <a:gd name="T11" fmla="*/ 1 h 459"/>
                <a:gd name="T12" fmla="*/ 75 w 362"/>
                <a:gd name="T13" fmla="*/ 2 h 459"/>
                <a:gd name="T14" fmla="*/ 1 w 362"/>
                <a:gd name="T15" fmla="*/ 137 h 459"/>
                <a:gd name="T16" fmla="*/ 22 w 362"/>
                <a:gd name="T17" fmla="*/ 255 h 459"/>
                <a:gd name="T18" fmla="*/ 204 w 362"/>
                <a:gd name="T19" fmla="*/ 445 h 459"/>
                <a:gd name="T20" fmla="*/ 270 w 362"/>
                <a:gd name="T21" fmla="*/ 459 h 459"/>
                <a:gd name="T22" fmla="*/ 270 w 362"/>
                <a:gd name="T23" fmla="*/ 459 h 459"/>
                <a:gd name="T24" fmla="*/ 347 w 362"/>
                <a:gd name="T25" fmla="*/ 439 h 459"/>
                <a:gd name="T26" fmla="*/ 362 w 362"/>
                <a:gd name="T27" fmla="*/ 430 h 459"/>
                <a:gd name="T28" fmla="*/ 347 w 362"/>
                <a:gd name="T29" fmla="*/ 439 h 459"/>
                <a:gd name="T30" fmla="*/ 270 w 362"/>
                <a:gd name="T31" fmla="*/ 459 h 459"/>
                <a:gd name="T32" fmla="*/ 270 w 362"/>
                <a:gd name="T33" fmla="*/ 459 h 459"/>
                <a:gd name="T34" fmla="*/ 205 w 362"/>
                <a:gd name="T35" fmla="*/ 445 h 459"/>
                <a:gd name="T36" fmla="*/ 23 w 362"/>
                <a:gd name="T37" fmla="*/ 255 h 459"/>
                <a:gd name="T38" fmla="*/ 1 w 362"/>
                <a:gd name="T39" fmla="*/ 137 h 459"/>
                <a:gd name="T40" fmla="*/ 77 w 362"/>
                <a:gd name="T41" fmla="*/ 1 h 459"/>
                <a:gd name="T42" fmla="*/ 78 w 362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2" h="459">
                  <a:moveTo>
                    <a:pt x="304" y="1"/>
                  </a:moveTo>
                  <a:cubicBezTo>
                    <a:pt x="299" y="4"/>
                    <a:pt x="295" y="7"/>
                    <a:pt x="291" y="10"/>
                  </a:cubicBezTo>
                  <a:cubicBezTo>
                    <a:pt x="291" y="10"/>
                    <a:pt x="291" y="10"/>
                    <a:pt x="291" y="10"/>
                  </a:cubicBezTo>
                  <a:cubicBezTo>
                    <a:pt x="295" y="7"/>
                    <a:pt x="299" y="4"/>
                    <a:pt x="304" y="1"/>
                  </a:cubicBezTo>
                  <a:moveTo>
                    <a:pt x="78" y="0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6" y="1"/>
                    <a:pt x="76" y="1"/>
                    <a:pt x="75" y="2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57" y="433"/>
                    <a:pt x="352" y="436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1"/>
                    <a:pt x="77" y="0"/>
                    <a:pt x="78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 257">
              <a:extLst>
                <a:ext uri="{FF2B5EF4-FFF2-40B4-BE49-F238E27FC236}">
                  <a16:creationId xmlns:a16="http://schemas.microsoft.com/office/drawing/2014/main" id="{936D687D-7557-4B80-91E1-BEC2127ADB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" y="1563"/>
              <a:ext cx="332" cy="413"/>
            </a:xfrm>
            <a:custGeom>
              <a:avLst/>
              <a:gdLst>
                <a:gd name="T0" fmla="*/ 304 w 369"/>
                <a:gd name="T1" fmla="*/ 0 h 458"/>
                <a:gd name="T2" fmla="*/ 304 w 369"/>
                <a:gd name="T3" fmla="*/ 0 h 458"/>
                <a:gd name="T4" fmla="*/ 304 w 369"/>
                <a:gd name="T5" fmla="*/ 0 h 458"/>
                <a:gd name="T6" fmla="*/ 304 w 369"/>
                <a:gd name="T7" fmla="*/ 0 h 458"/>
                <a:gd name="T8" fmla="*/ 291 w 369"/>
                <a:gd name="T9" fmla="*/ 9 h 458"/>
                <a:gd name="T10" fmla="*/ 291 w 369"/>
                <a:gd name="T11" fmla="*/ 9 h 458"/>
                <a:gd name="T12" fmla="*/ 303 w 369"/>
                <a:gd name="T13" fmla="*/ 0 h 458"/>
                <a:gd name="T14" fmla="*/ 304 w 369"/>
                <a:gd name="T15" fmla="*/ 0 h 458"/>
                <a:gd name="T16" fmla="*/ 77 w 369"/>
                <a:gd name="T17" fmla="*/ 0 h 458"/>
                <a:gd name="T18" fmla="*/ 1 w 369"/>
                <a:gd name="T19" fmla="*/ 136 h 458"/>
                <a:gd name="T20" fmla="*/ 23 w 369"/>
                <a:gd name="T21" fmla="*/ 254 h 458"/>
                <a:gd name="T22" fmla="*/ 205 w 369"/>
                <a:gd name="T23" fmla="*/ 444 h 458"/>
                <a:gd name="T24" fmla="*/ 270 w 369"/>
                <a:gd name="T25" fmla="*/ 458 h 458"/>
                <a:gd name="T26" fmla="*/ 270 w 369"/>
                <a:gd name="T27" fmla="*/ 458 h 458"/>
                <a:gd name="T28" fmla="*/ 347 w 369"/>
                <a:gd name="T29" fmla="*/ 438 h 458"/>
                <a:gd name="T30" fmla="*/ 362 w 369"/>
                <a:gd name="T31" fmla="*/ 429 h 458"/>
                <a:gd name="T32" fmla="*/ 366 w 369"/>
                <a:gd name="T33" fmla="*/ 426 h 458"/>
                <a:gd name="T34" fmla="*/ 367 w 369"/>
                <a:gd name="T35" fmla="*/ 426 h 458"/>
                <a:gd name="T36" fmla="*/ 369 w 369"/>
                <a:gd name="T37" fmla="*/ 425 h 458"/>
                <a:gd name="T38" fmla="*/ 369 w 369"/>
                <a:gd name="T39" fmla="*/ 425 h 458"/>
                <a:gd name="T40" fmla="*/ 347 w 369"/>
                <a:gd name="T41" fmla="*/ 438 h 458"/>
                <a:gd name="T42" fmla="*/ 270 w 369"/>
                <a:gd name="T43" fmla="*/ 458 h 458"/>
                <a:gd name="T44" fmla="*/ 205 w 369"/>
                <a:gd name="T45" fmla="*/ 444 h 458"/>
                <a:gd name="T46" fmla="*/ 23 w 369"/>
                <a:gd name="T47" fmla="*/ 254 h 458"/>
                <a:gd name="T48" fmla="*/ 1 w 369"/>
                <a:gd name="T49" fmla="*/ 136 h 458"/>
                <a:gd name="T50" fmla="*/ 76 w 369"/>
                <a:gd name="T51" fmla="*/ 0 h 458"/>
                <a:gd name="T52" fmla="*/ 77 w 369"/>
                <a:gd name="T5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8"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99" y="3"/>
                    <a:pt x="295" y="6"/>
                    <a:pt x="291" y="9"/>
                  </a:cubicBezTo>
                  <a:cubicBezTo>
                    <a:pt x="291" y="9"/>
                    <a:pt x="291" y="9"/>
                    <a:pt x="291" y="9"/>
                  </a:cubicBezTo>
                  <a:cubicBezTo>
                    <a:pt x="295" y="6"/>
                    <a:pt x="299" y="3"/>
                    <a:pt x="303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2" y="435"/>
                    <a:pt x="357" y="432"/>
                    <a:pt x="362" y="429"/>
                  </a:cubicBezTo>
                  <a:cubicBezTo>
                    <a:pt x="364" y="428"/>
                    <a:pt x="365" y="427"/>
                    <a:pt x="366" y="426"/>
                  </a:cubicBezTo>
                  <a:cubicBezTo>
                    <a:pt x="366" y="426"/>
                    <a:pt x="367" y="426"/>
                    <a:pt x="367" y="426"/>
                  </a:cubicBezTo>
                  <a:cubicBezTo>
                    <a:pt x="368" y="426"/>
                    <a:pt x="368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2" y="429"/>
                    <a:pt x="355" y="433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79"/>
                    <a:pt x="32" y="29"/>
                    <a:pt x="76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 258">
              <a:extLst>
                <a:ext uri="{FF2B5EF4-FFF2-40B4-BE49-F238E27FC236}">
                  <a16:creationId xmlns:a16="http://schemas.microsoft.com/office/drawing/2014/main" id="{D6F8C64F-938D-4C89-99D5-4DBB5F9A54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" y="1563"/>
              <a:ext cx="332" cy="413"/>
            </a:xfrm>
            <a:custGeom>
              <a:avLst/>
              <a:gdLst>
                <a:gd name="T0" fmla="*/ 303 w 369"/>
                <a:gd name="T1" fmla="*/ 0 h 458"/>
                <a:gd name="T2" fmla="*/ 291 w 369"/>
                <a:gd name="T3" fmla="*/ 9 h 458"/>
                <a:gd name="T4" fmla="*/ 291 w 369"/>
                <a:gd name="T5" fmla="*/ 9 h 458"/>
                <a:gd name="T6" fmla="*/ 303 w 369"/>
                <a:gd name="T7" fmla="*/ 0 h 458"/>
                <a:gd name="T8" fmla="*/ 76 w 369"/>
                <a:gd name="T9" fmla="*/ 0 h 458"/>
                <a:gd name="T10" fmla="*/ 1 w 369"/>
                <a:gd name="T11" fmla="*/ 136 h 458"/>
                <a:gd name="T12" fmla="*/ 23 w 369"/>
                <a:gd name="T13" fmla="*/ 254 h 458"/>
                <a:gd name="T14" fmla="*/ 205 w 369"/>
                <a:gd name="T15" fmla="*/ 444 h 458"/>
                <a:gd name="T16" fmla="*/ 270 w 369"/>
                <a:gd name="T17" fmla="*/ 458 h 458"/>
                <a:gd name="T18" fmla="*/ 347 w 369"/>
                <a:gd name="T19" fmla="*/ 438 h 458"/>
                <a:gd name="T20" fmla="*/ 369 w 369"/>
                <a:gd name="T21" fmla="*/ 425 h 458"/>
                <a:gd name="T22" fmla="*/ 369 w 369"/>
                <a:gd name="T23" fmla="*/ 425 h 458"/>
                <a:gd name="T24" fmla="*/ 369 w 369"/>
                <a:gd name="T25" fmla="*/ 425 h 458"/>
                <a:gd name="T26" fmla="*/ 368 w 369"/>
                <a:gd name="T27" fmla="*/ 425 h 458"/>
                <a:gd name="T28" fmla="*/ 348 w 369"/>
                <a:gd name="T29" fmla="*/ 437 h 458"/>
                <a:gd name="T30" fmla="*/ 270 w 369"/>
                <a:gd name="T31" fmla="*/ 458 h 458"/>
                <a:gd name="T32" fmla="*/ 205 w 369"/>
                <a:gd name="T33" fmla="*/ 443 h 458"/>
                <a:gd name="T34" fmla="*/ 23 w 369"/>
                <a:gd name="T35" fmla="*/ 253 h 458"/>
                <a:gd name="T36" fmla="*/ 2 w 369"/>
                <a:gd name="T37" fmla="*/ 136 h 458"/>
                <a:gd name="T38" fmla="*/ 76 w 369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458">
                  <a:moveTo>
                    <a:pt x="303" y="0"/>
                  </a:moveTo>
                  <a:cubicBezTo>
                    <a:pt x="299" y="3"/>
                    <a:pt x="295" y="6"/>
                    <a:pt x="291" y="9"/>
                  </a:cubicBezTo>
                  <a:cubicBezTo>
                    <a:pt x="291" y="9"/>
                    <a:pt x="291" y="9"/>
                    <a:pt x="291" y="9"/>
                  </a:cubicBezTo>
                  <a:cubicBezTo>
                    <a:pt x="295" y="6"/>
                    <a:pt x="299" y="3"/>
                    <a:pt x="303" y="0"/>
                  </a:cubicBezTo>
                  <a:moveTo>
                    <a:pt x="76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5" y="433"/>
                    <a:pt x="362" y="429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9" y="425"/>
                    <a:pt x="368" y="425"/>
                    <a:pt x="368" y="425"/>
                  </a:cubicBezTo>
                  <a:cubicBezTo>
                    <a:pt x="362" y="429"/>
                    <a:pt x="355" y="433"/>
                    <a:pt x="348" y="437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3"/>
                  </a:cubicBezTo>
                  <a:cubicBezTo>
                    <a:pt x="95" y="394"/>
                    <a:pt x="46" y="313"/>
                    <a:pt x="23" y="253"/>
                  </a:cubicBezTo>
                  <a:cubicBezTo>
                    <a:pt x="1" y="193"/>
                    <a:pt x="1" y="142"/>
                    <a:pt x="2" y="136"/>
                  </a:cubicBezTo>
                  <a:cubicBezTo>
                    <a:pt x="3" y="79"/>
                    <a:pt x="32" y="29"/>
                    <a:pt x="76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 259">
              <a:extLst>
                <a:ext uri="{FF2B5EF4-FFF2-40B4-BE49-F238E27FC236}">
                  <a16:creationId xmlns:a16="http://schemas.microsoft.com/office/drawing/2014/main" id="{0E379B7E-0AB6-465B-8B4A-148031BB8C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" y="1562"/>
              <a:ext cx="331" cy="414"/>
            </a:xfrm>
            <a:custGeom>
              <a:avLst/>
              <a:gdLst>
                <a:gd name="T0" fmla="*/ 304 w 367"/>
                <a:gd name="T1" fmla="*/ 0 h 459"/>
                <a:gd name="T2" fmla="*/ 303 w 367"/>
                <a:gd name="T3" fmla="*/ 1 h 459"/>
                <a:gd name="T4" fmla="*/ 302 w 367"/>
                <a:gd name="T5" fmla="*/ 1 h 459"/>
                <a:gd name="T6" fmla="*/ 290 w 367"/>
                <a:gd name="T7" fmla="*/ 10 h 459"/>
                <a:gd name="T8" fmla="*/ 290 w 367"/>
                <a:gd name="T9" fmla="*/ 10 h 459"/>
                <a:gd name="T10" fmla="*/ 304 w 367"/>
                <a:gd name="T11" fmla="*/ 0 h 459"/>
                <a:gd name="T12" fmla="*/ 304 w 367"/>
                <a:gd name="T13" fmla="*/ 0 h 459"/>
                <a:gd name="T14" fmla="*/ 77 w 367"/>
                <a:gd name="T15" fmla="*/ 0 h 459"/>
                <a:gd name="T16" fmla="*/ 77 w 367"/>
                <a:gd name="T17" fmla="*/ 0 h 459"/>
                <a:gd name="T18" fmla="*/ 76 w 367"/>
                <a:gd name="T19" fmla="*/ 1 h 459"/>
                <a:gd name="T20" fmla="*/ 75 w 367"/>
                <a:gd name="T21" fmla="*/ 1 h 459"/>
                <a:gd name="T22" fmla="*/ 1 w 367"/>
                <a:gd name="T23" fmla="*/ 137 h 459"/>
                <a:gd name="T24" fmla="*/ 22 w 367"/>
                <a:gd name="T25" fmla="*/ 254 h 459"/>
                <a:gd name="T26" fmla="*/ 204 w 367"/>
                <a:gd name="T27" fmla="*/ 444 h 459"/>
                <a:gd name="T28" fmla="*/ 269 w 367"/>
                <a:gd name="T29" fmla="*/ 459 h 459"/>
                <a:gd name="T30" fmla="*/ 347 w 367"/>
                <a:gd name="T31" fmla="*/ 438 h 459"/>
                <a:gd name="T32" fmla="*/ 367 w 367"/>
                <a:gd name="T33" fmla="*/ 426 h 459"/>
                <a:gd name="T34" fmla="*/ 347 w 367"/>
                <a:gd name="T35" fmla="*/ 438 h 459"/>
                <a:gd name="T36" fmla="*/ 270 w 367"/>
                <a:gd name="T37" fmla="*/ 458 h 459"/>
                <a:gd name="T38" fmla="*/ 204 w 367"/>
                <a:gd name="T39" fmla="*/ 444 h 459"/>
                <a:gd name="T40" fmla="*/ 23 w 367"/>
                <a:gd name="T41" fmla="*/ 254 h 459"/>
                <a:gd name="T42" fmla="*/ 1 w 367"/>
                <a:gd name="T43" fmla="*/ 136 h 459"/>
                <a:gd name="T44" fmla="*/ 77 w 367"/>
                <a:gd name="T45" fmla="*/ 0 h 459"/>
                <a:gd name="T46" fmla="*/ 77 w 367"/>
                <a:gd name="T4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7" h="459">
                  <a:moveTo>
                    <a:pt x="304" y="0"/>
                  </a:moveTo>
                  <a:cubicBezTo>
                    <a:pt x="304" y="0"/>
                    <a:pt x="303" y="0"/>
                    <a:pt x="303" y="1"/>
                  </a:cubicBezTo>
                  <a:cubicBezTo>
                    <a:pt x="303" y="1"/>
                    <a:pt x="303" y="1"/>
                    <a:pt x="302" y="1"/>
                  </a:cubicBezTo>
                  <a:cubicBezTo>
                    <a:pt x="298" y="4"/>
                    <a:pt x="294" y="7"/>
                    <a:pt x="290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4" y="6"/>
                    <a:pt x="299" y="3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6" y="1"/>
                    <a:pt x="76" y="1"/>
                  </a:cubicBezTo>
                  <a:cubicBezTo>
                    <a:pt x="76" y="1"/>
                    <a:pt x="76" y="1"/>
                    <a:pt x="75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0" y="143"/>
                    <a:pt x="0" y="194"/>
                    <a:pt x="22" y="254"/>
                  </a:cubicBezTo>
                  <a:cubicBezTo>
                    <a:pt x="45" y="314"/>
                    <a:pt x="94" y="395"/>
                    <a:pt x="204" y="444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96" y="459"/>
                    <a:pt x="323" y="452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 260">
              <a:extLst>
                <a:ext uri="{FF2B5EF4-FFF2-40B4-BE49-F238E27FC236}">
                  <a16:creationId xmlns:a16="http://schemas.microsoft.com/office/drawing/2014/main" id="{F3CBF657-150F-4947-8D8D-5B12FF4D58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" y="1562"/>
              <a:ext cx="331" cy="413"/>
            </a:xfrm>
            <a:custGeom>
              <a:avLst/>
              <a:gdLst>
                <a:gd name="T0" fmla="*/ 77 w 368"/>
                <a:gd name="T1" fmla="*/ 0 h 458"/>
                <a:gd name="T2" fmla="*/ 1 w 368"/>
                <a:gd name="T3" fmla="*/ 136 h 458"/>
                <a:gd name="T4" fmla="*/ 23 w 368"/>
                <a:gd name="T5" fmla="*/ 254 h 458"/>
                <a:gd name="T6" fmla="*/ 204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7 w 368"/>
                <a:gd name="T13" fmla="*/ 426 h 458"/>
                <a:gd name="T14" fmla="*/ 368 w 368"/>
                <a:gd name="T15" fmla="*/ 426 h 458"/>
                <a:gd name="T16" fmla="*/ 367 w 368"/>
                <a:gd name="T17" fmla="*/ 426 h 458"/>
                <a:gd name="T18" fmla="*/ 347 w 368"/>
                <a:gd name="T19" fmla="*/ 438 h 458"/>
                <a:gd name="T20" fmla="*/ 270 w 368"/>
                <a:gd name="T21" fmla="*/ 458 h 458"/>
                <a:gd name="T22" fmla="*/ 205 w 368"/>
                <a:gd name="T23" fmla="*/ 444 h 458"/>
                <a:gd name="T24" fmla="*/ 23 w 368"/>
                <a:gd name="T25" fmla="*/ 254 h 458"/>
                <a:gd name="T26" fmla="*/ 1 w 368"/>
                <a:gd name="T27" fmla="*/ 136 h 458"/>
                <a:gd name="T28" fmla="*/ 77 w 368"/>
                <a:gd name="T29" fmla="*/ 0 h 458"/>
                <a:gd name="T30" fmla="*/ 304 w 368"/>
                <a:gd name="T31" fmla="*/ 0 h 458"/>
                <a:gd name="T32" fmla="*/ 290 w 368"/>
                <a:gd name="T33" fmla="*/ 10 h 458"/>
                <a:gd name="T34" fmla="*/ 290 w 368"/>
                <a:gd name="T35" fmla="*/ 10 h 458"/>
                <a:gd name="T36" fmla="*/ 303 w 368"/>
                <a:gd name="T37" fmla="*/ 1 h 458"/>
                <a:gd name="T38" fmla="*/ 304 w 368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8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moveTo>
                    <a:pt x="304" y="0"/>
                  </a:moveTo>
                  <a:cubicBezTo>
                    <a:pt x="299" y="3"/>
                    <a:pt x="294" y="6"/>
                    <a:pt x="290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4" y="7"/>
                    <a:pt x="299" y="4"/>
                    <a:pt x="303" y="1"/>
                  </a:cubicBezTo>
                  <a:cubicBezTo>
                    <a:pt x="303" y="1"/>
                    <a:pt x="304" y="0"/>
                    <a:pt x="304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 261">
              <a:extLst>
                <a:ext uri="{FF2B5EF4-FFF2-40B4-BE49-F238E27FC236}">
                  <a16:creationId xmlns:a16="http://schemas.microsoft.com/office/drawing/2014/main" id="{672928A1-97EC-4CB3-BE61-F41B3DEA41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" y="1562"/>
              <a:ext cx="331" cy="413"/>
            </a:xfrm>
            <a:custGeom>
              <a:avLst/>
              <a:gdLst>
                <a:gd name="T0" fmla="*/ 303 w 367"/>
                <a:gd name="T1" fmla="*/ 2 h 459"/>
                <a:gd name="T2" fmla="*/ 290 w 367"/>
                <a:gd name="T3" fmla="*/ 11 h 459"/>
                <a:gd name="T4" fmla="*/ 290 w 367"/>
                <a:gd name="T5" fmla="*/ 11 h 459"/>
                <a:gd name="T6" fmla="*/ 303 w 367"/>
                <a:gd name="T7" fmla="*/ 2 h 459"/>
                <a:gd name="T8" fmla="*/ 78 w 367"/>
                <a:gd name="T9" fmla="*/ 0 h 459"/>
                <a:gd name="T10" fmla="*/ 78 w 367"/>
                <a:gd name="T11" fmla="*/ 1 h 459"/>
                <a:gd name="T12" fmla="*/ 77 w 367"/>
                <a:gd name="T13" fmla="*/ 1 h 459"/>
                <a:gd name="T14" fmla="*/ 77 w 367"/>
                <a:gd name="T15" fmla="*/ 1 h 459"/>
                <a:gd name="T16" fmla="*/ 1 w 367"/>
                <a:gd name="T17" fmla="*/ 137 h 459"/>
                <a:gd name="T18" fmla="*/ 23 w 367"/>
                <a:gd name="T19" fmla="*/ 255 h 459"/>
                <a:gd name="T20" fmla="*/ 205 w 367"/>
                <a:gd name="T21" fmla="*/ 445 h 459"/>
                <a:gd name="T22" fmla="*/ 270 w 367"/>
                <a:gd name="T23" fmla="*/ 459 h 459"/>
                <a:gd name="T24" fmla="*/ 347 w 367"/>
                <a:gd name="T25" fmla="*/ 439 h 459"/>
                <a:gd name="T26" fmla="*/ 367 w 367"/>
                <a:gd name="T27" fmla="*/ 427 h 459"/>
                <a:gd name="T28" fmla="*/ 366 w 367"/>
                <a:gd name="T29" fmla="*/ 428 h 459"/>
                <a:gd name="T30" fmla="*/ 348 w 367"/>
                <a:gd name="T31" fmla="*/ 439 h 459"/>
                <a:gd name="T32" fmla="*/ 270 w 367"/>
                <a:gd name="T33" fmla="*/ 459 h 459"/>
                <a:gd name="T34" fmla="*/ 205 w 367"/>
                <a:gd name="T35" fmla="*/ 445 h 459"/>
                <a:gd name="T36" fmla="*/ 23 w 367"/>
                <a:gd name="T37" fmla="*/ 255 h 459"/>
                <a:gd name="T38" fmla="*/ 1 w 367"/>
                <a:gd name="T39" fmla="*/ 137 h 459"/>
                <a:gd name="T40" fmla="*/ 78 w 367"/>
                <a:gd name="T41" fmla="*/ 0 h 459"/>
                <a:gd name="T42" fmla="*/ 78 w 367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9">
                  <a:moveTo>
                    <a:pt x="303" y="2"/>
                  </a:moveTo>
                  <a:cubicBezTo>
                    <a:pt x="299" y="5"/>
                    <a:pt x="294" y="8"/>
                    <a:pt x="290" y="11"/>
                  </a:cubicBezTo>
                  <a:cubicBezTo>
                    <a:pt x="290" y="11"/>
                    <a:pt x="290" y="11"/>
                    <a:pt x="290" y="11"/>
                  </a:cubicBezTo>
                  <a:cubicBezTo>
                    <a:pt x="294" y="8"/>
                    <a:pt x="299" y="5"/>
                    <a:pt x="303" y="2"/>
                  </a:cubicBezTo>
                  <a:moveTo>
                    <a:pt x="78" y="0"/>
                  </a:move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0" y="431"/>
                    <a:pt x="367" y="427"/>
                  </a:cubicBezTo>
                  <a:cubicBezTo>
                    <a:pt x="367" y="428"/>
                    <a:pt x="366" y="428"/>
                    <a:pt x="366" y="428"/>
                  </a:cubicBezTo>
                  <a:cubicBezTo>
                    <a:pt x="360" y="432"/>
                    <a:pt x="354" y="435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 262">
              <a:extLst>
                <a:ext uri="{FF2B5EF4-FFF2-40B4-BE49-F238E27FC236}">
                  <a16:creationId xmlns:a16="http://schemas.microsoft.com/office/drawing/2014/main" id="{0A6EE857-1A8F-461F-B20F-EA35458D1D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" y="1562"/>
              <a:ext cx="330" cy="413"/>
            </a:xfrm>
            <a:custGeom>
              <a:avLst/>
              <a:gdLst>
                <a:gd name="T0" fmla="*/ 305 w 366"/>
                <a:gd name="T1" fmla="*/ 1 h 459"/>
                <a:gd name="T2" fmla="*/ 304 w 366"/>
                <a:gd name="T3" fmla="*/ 1 h 459"/>
                <a:gd name="T4" fmla="*/ 304 w 366"/>
                <a:gd name="T5" fmla="*/ 1 h 459"/>
                <a:gd name="T6" fmla="*/ 303 w 366"/>
                <a:gd name="T7" fmla="*/ 2 h 459"/>
                <a:gd name="T8" fmla="*/ 290 w 366"/>
                <a:gd name="T9" fmla="*/ 11 h 459"/>
                <a:gd name="T10" fmla="*/ 290 w 366"/>
                <a:gd name="T11" fmla="*/ 11 h 459"/>
                <a:gd name="T12" fmla="*/ 305 w 366"/>
                <a:gd name="T13" fmla="*/ 1 h 459"/>
                <a:gd name="T14" fmla="*/ 78 w 366"/>
                <a:gd name="T15" fmla="*/ 0 h 459"/>
                <a:gd name="T16" fmla="*/ 1 w 366"/>
                <a:gd name="T17" fmla="*/ 137 h 459"/>
                <a:gd name="T18" fmla="*/ 23 w 366"/>
                <a:gd name="T19" fmla="*/ 255 h 459"/>
                <a:gd name="T20" fmla="*/ 205 w 366"/>
                <a:gd name="T21" fmla="*/ 445 h 459"/>
                <a:gd name="T22" fmla="*/ 270 w 366"/>
                <a:gd name="T23" fmla="*/ 459 h 459"/>
                <a:gd name="T24" fmla="*/ 348 w 366"/>
                <a:gd name="T25" fmla="*/ 439 h 459"/>
                <a:gd name="T26" fmla="*/ 366 w 366"/>
                <a:gd name="T27" fmla="*/ 428 h 459"/>
                <a:gd name="T28" fmla="*/ 348 w 366"/>
                <a:gd name="T29" fmla="*/ 439 h 459"/>
                <a:gd name="T30" fmla="*/ 271 w 366"/>
                <a:gd name="T31" fmla="*/ 459 h 459"/>
                <a:gd name="T32" fmla="*/ 205 w 366"/>
                <a:gd name="T33" fmla="*/ 445 h 459"/>
                <a:gd name="T34" fmla="*/ 24 w 366"/>
                <a:gd name="T35" fmla="*/ 255 h 459"/>
                <a:gd name="T36" fmla="*/ 2 w 366"/>
                <a:gd name="T37" fmla="*/ 137 h 459"/>
                <a:gd name="T38" fmla="*/ 78 w 366"/>
                <a:gd name="T39" fmla="*/ 1 h 459"/>
                <a:gd name="T40" fmla="*/ 78 w 366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459">
                  <a:moveTo>
                    <a:pt x="305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3" y="2"/>
                    <a:pt x="303" y="2"/>
                  </a:cubicBezTo>
                  <a:cubicBezTo>
                    <a:pt x="299" y="5"/>
                    <a:pt x="294" y="8"/>
                    <a:pt x="290" y="11"/>
                  </a:cubicBezTo>
                  <a:cubicBezTo>
                    <a:pt x="290" y="11"/>
                    <a:pt x="290" y="11"/>
                    <a:pt x="290" y="11"/>
                  </a:cubicBezTo>
                  <a:cubicBezTo>
                    <a:pt x="295" y="7"/>
                    <a:pt x="300" y="4"/>
                    <a:pt x="305" y="1"/>
                  </a:cubicBezTo>
                  <a:moveTo>
                    <a:pt x="78" y="0"/>
                  </a:moveTo>
                  <a:cubicBezTo>
                    <a:pt x="33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4" y="435"/>
                    <a:pt x="360" y="432"/>
                    <a:pt x="366" y="428"/>
                  </a:cubicBezTo>
                  <a:cubicBezTo>
                    <a:pt x="360" y="432"/>
                    <a:pt x="354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4"/>
                    <a:pt x="2" y="137"/>
                  </a:cubicBezTo>
                  <a:cubicBezTo>
                    <a:pt x="3" y="79"/>
                    <a:pt x="33" y="29"/>
                    <a:pt x="78" y="1"/>
                  </a:cubicBezTo>
                  <a:cubicBezTo>
                    <a:pt x="78" y="1"/>
                    <a:pt x="78" y="0"/>
                    <a:pt x="78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7" name="Freeform 263">
              <a:extLst>
                <a:ext uri="{FF2B5EF4-FFF2-40B4-BE49-F238E27FC236}">
                  <a16:creationId xmlns:a16="http://schemas.microsoft.com/office/drawing/2014/main" id="{ED6D21C7-8A18-40F7-8648-9B432777CB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4" y="1562"/>
              <a:ext cx="330" cy="413"/>
            </a:xfrm>
            <a:custGeom>
              <a:avLst/>
              <a:gdLst>
                <a:gd name="T0" fmla="*/ 77 w 367"/>
                <a:gd name="T1" fmla="*/ 1 h 459"/>
                <a:gd name="T2" fmla="*/ 1 w 367"/>
                <a:gd name="T3" fmla="*/ 137 h 459"/>
                <a:gd name="T4" fmla="*/ 23 w 367"/>
                <a:gd name="T5" fmla="*/ 255 h 459"/>
                <a:gd name="T6" fmla="*/ 204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5 w 367"/>
                <a:gd name="T13" fmla="*/ 428 h 459"/>
                <a:gd name="T14" fmla="*/ 366 w 367"/>
                <a:gd name="T15" fmla="*/ 427 h 459"/>
                <a:gd name="T16" fmla="*/ 367 w 367"/>
                <a:gd name="T17" fmla="*/ 427 h 459"/>
                <a:gd name="T18" fmla="*/ 367 w 367"/>
                <a:gd name="T19" fmla="*/ 427 h 459"/>
                <a:gd name="T20" fmla="*/ 366 w 367"/>
                <a:gd name="T21" fmla="*/ 428 h 459"/>
                <a:gd name="T22" fmla="*/ 347 w 367"/>
                <a:gd name="T23" fmla="*/ 438 h 459"/>
                <a:gd name="T24" fmla="*/ 270 w 367"/>
                <a:gd name="T25" fmla="*/ 459 h 459"/>
                <a:gd name="T26" fmla="*/ 205 w 367"/>
                <a:gd name="T27" fmla="*/ 444 h 459"/>
                <a:gd name="T28" fmla="*/ 23 w 367"/>
                <a:gd name="T29" fmla="*/ 255 h 459"/>
                <a:gd name="T30" fmla="*/ 1 w 367"/>
                <a:gd name="T31" fmla="*/ 137 h 459"/>
                <a:gd name="T32" fmla="*/ 77 w 367"/>
                <a:gd name="T33" fmla="*/ 1 h 459"/>
                <a:gd name="T34" fmla="*/ 304 w 367"/>
                <a:gd name="T35" fmla="*/ 0 h 459"/>
                <a:gd name="T36" fmla="*/ 304 w 367"/>
                <a:gd name="T37" fmla="*/ 1 h 459"/>
                <a:gd name="T38" fmla="*/ 289 w 367"/>
                <a:gd name="T39" fmla="*/ 11 h 459"/>
                <a:gd name="T40" fmla="*/ 289 w 367"/>
                <a:gd name="T41" fmla="*/ 11 h 459"/>
                <a:gd name="T42" fmla="*/ 304 w 367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9">
                  <a:moveTo>
                    <a:pt x="77" y="1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3" y="435"/>
                    <a:pt x="359" y="432"/>
                    <a:pt x="365" y="428"/>
                  </a:cubicBezTo>
                  <a:cubicBezTo>
                    <a:pt x="365" y="428"/>
                    <a:pt x="366" y="428"/>
                    <a:pt x="366" y="427"/>
                  </a:cubicBezTo>
                  <a:cubicBezTo>
                    <a:pt x="366" y="427"/>
                    <a:pt x="367" y="427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6" y="427"/>
                    <a:pt x="366" y="428"/>
                  </a:cubicBezTo>
                  <a:cubicBezTo>
                    <a:pt x="360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4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moveTo>
                    <a:pt x="304" y="0"/>
                  </a:moveTo>
                  <a:cubicBezTo>
                    <a:pt x="304" y="0"/>
                    <a:pt x="304" y="1"/>
                    <a:pt x="304" y="1"/>
                  </a:cubicBezTo>
                  <a:cubicBezTo>
                    <a:pt x="299" y="4"/>
                    <a:pt x="294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4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8" name="Freeform 264">
              <a:extLst>
                <a:ext uri="{FF2B5EF4-FFF2-40B4-BE49-F238E27FC236}">
                  <a16:creationId xmlns:a16="http://schemas.microsoft.com/office/drawing/2014/main" id="{1CA5066E-66C6-4537-8F6D-56853BB794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4" y="1562"/>
              <a:ext cx="330" cy="413"/>
            </a:xfrm>
            <a:custGeom>
              <a:avLst/>
              <a:gdLst>
                <a:gd name="T0" fmla="*/ 305 w 366"/>
                <a:gd name="T1" fmla="*/ 0 h 459"/>
                <a:gd name="T2" fmla="*/ 304 w 366"/>
                <a:gd name="T3" fmla="*/ 0 h 459"/>
                <a:gd name="T4" fmla="*/ 289 w 366"/>
                <a:gd name="T5" fmla="*/ 11 h 459"/>
                <a:gd name="T6" fmla="*/ 289 w 366"/>
                <a:gd name="T7" fmla="*/ 11 h 459"/>
                <a:gd name="T8" fmla="*/ 304 w 366"/>
                <a:gd name="T9" fmla="*/ 0 h 459"/>
                <a:gd name="T10" fmla="*/ 305 w 366"/>
                <a:gd name="T11" fmla="*/ 0 h 459"/>
                <a:gd name="T12" fmla="*/ 78 w 366"/>
                <a:gd name="T13" fmla="*/ 0 h 459"/>
                <a:gd name="T14" fmla="*/ 77 w 366"/>
                <a:gd name="T15" fmla="*/ 0 h 459"/>
                <a:gd name="T16" fmla="*/ 77 w 366"/>
                <a:gd name="T17" fmla="*/ 0 h 459"/>
                <a:gd name="T18" fmla="*/ 77 w 366"/>
                <a:gd name="T19" fmla="*/ 1 h 459"/>
                <a:gd name="T20" fmla="*/ 1 w 366"/>
                <a:gd name="T21" fmla="*/ 137 h 459"/>
                <a:gd name="T22" fmla="*/ 23 w 366"/>
                <a:gd name="T23" fmla="*/ 255 h 459"/>
                <a:gd name="T24" fmla="*/ 205 w 366"/>
                <a:gd name="T25" fmla="*/ 444 h 459"/>
                <a:gd name="T26" fmla="*/ 270 w 366"/>
                <a:gd name="T27" fmla="*/ 459 h 459"/>
                <a:gd name="T28" fmla="*/ 347 w 366"/>
                <a:gd name="T29" fmla="*/ 438 h 459"/>
                <a:gd name="T30" fmla="*/ 366 w 366"/>
                <a:gd name="T31" fmla="*/ 428 h 459"/>
                <a:gd name="T32" fmla="*/ 363 w 366"/>
                <a:gd name="T33" fmla="*/ 429 h 459"/>
                <a:gd name="T34" fmla="*/ 347 w 366"/>
                <a:gd name="T35" fmla="*/ 438 h 459"/>
                <a:gd name="T36" fmla="*/ 270 w 366"/>
                <a:gd name="T37" fmla="*/ 458 h 459"/>
                <a:gd name="T38" fmla="*/ 205 w 366"/>
                <a:gd name="T39" fmla="*/ 444 h 459"/>
                <a:gd name="T40" fmla="*/ 23 w 366"/>
                <a:gd name="T41" fmla="*/ 254 h 459"/>
                <a:gd name="T42" fmla="*/ 1 w 366"/>
                <a:gd name="T43" fmla="*/ 136 h 459"/>
                <a:gd name="T44" fmla="*/ 78 w 366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6" h="459"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299" y="4"/>
                    <a:pt x="294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4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1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3" y="435"/>
                    <a:pt x="360" y="431"/>
                    <a:pt x="366" y="428"/>
                  </a:cubicBezTo>
                  <a:cubicBezTo>
                    <a:pt x="365" y="428"/>
                    <a:pt x="364" y="429"/>
                    <a:pt x="363" y="429"/>
                  </a:cubicBezTo>
                  <a:cubicBezTo>
                    <a:pt x="358" y="432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2" y="28"/>
                    <a:pt x="78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9" name="Freeform 265">
              <a:extLst>
                <a:ext uri="{FF2B5EF4-FFF2-40B4-BE49-F238E27FC236}">
                  <a16:creationId xmlns:a16="http://schemas.microsoft.com/office/drawing/2014/main" id="{67812950-99D6-4AF4-8F9D-04B182EA17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4" y="1562"/>
              <a:ext cx="327" cy="412"/>
            </a:xfrm>
            <a:custGeom>
              <a:avLst/>
              <a:gdLst>
                <a:gd name="T0" fmla="*/ 304 w 363"/>
                <a:gd name="T1" fmla="*/ 0 h 458"/>
                <a:gd name="T2" fmla="*/ 289 w 363"/>
                <a:gd name="T3" fmla="*/ 11 h 458"/>
                <a:gd name="T4" fmla="*/ 289 w 363"/>
                <a:gd name="T5" fmla="*/ 11 h 458"/>
                <a:gd name="T6" fmla="*/ 304 w 363"/>
                <a:gd name="T7" fmla="*/ 0 h 458"/>
                <a:gd name="T8" fmla="*/ 304 w 363"/>
                <a:gd name="T9" fmla="*/ 0 h 458"/>
                <a:gd name="T10" fmla="*/ 78 w 363"/>
                <a:gd name="T11" fmla="*/ 0 h 458"/>
                <a:gd name="T12" fmla="*/ 78 w 363"/>
                <a:gd name="T13" fmla="*/ 0 h 458"/>
                <a:gd name="T14" fmla="*/ 1 w 363"/>
                <a:gd name="T15" fmla="*/ 136 h 458"/>
                <a:gd name="T16" fmla="*/ 23 w 363"/>
                <a:gd name="T17" fmla="*/ 254 h 458"/>
                <a:gd name="T18" fmla="*/ 205 w 363"/>
                <a:gd name="T19" fmla="*/ 444 h 458"/>
                <a:gd name="T20" fmla="*/ 270 w 363"/>
                <a:gd name="T21" fmla="*/ 458 h 458"/>
                <a:gd name="T22" fmla="*/ 347 w 363"/>
                <a:gd name="T23" fmla="*/ 438 h 458"/>
                <a:gd name="T24" fmla="*/ 363 w 363"/>
                <a:gd name="T25" fmla="*/ 429 h 458"/>
                <a:gd name="T26" fmla="*/ 348 w 363"/>
                <a:gd name="T27" fmla="*/ 438 h 458"/>
                <a:gd name="T28" fmla="*/ 271 w 363"/>
                <a:gd name="T29" fmla="*/ 458 h 458"/>
                <a:gd name="T30" fmla="*/ 205 w 363"/>
                <a:gd name="T31" fmla="*/ 444 h 458"/>
                <a:gd name="T32" fmla="*/ 23 w 363"/>
                <a:gd name="T33" fmla="*/ 254 h 458"/>
                <a:gd name="T34" fmla="*/ 2 w 363"/>
                <a:gd name="T35" fmla="*/ 136 h 458"/>
                <a:gd name="T36" fmla="*/ 77 w 363"/>
                <a:gd name="T37" fmla="*/ 1 h 458"/>
                <a:gd name="T38" fmla="*/ 78 w 363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458">
                  <a:moveTo>
                    <a:pt x="304" y="0"/>
                  </a:moveTo>
                  <a:cubicBezTo>
                    <a:pt x="299" y="4"/>
                    <a:pt x="294" y="7"/>
                    <a:pt x="289" y="11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94" y="7"/>
                    <a:pt x="299" y="4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8" y="432"/>
                    <a:pt x="363" y="429"/>
                  </a:cubicBezTo>
                  <a:cubicBezTo>
                    <a:pt x="358" y="432"/>
                    <a:pt x="353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cubicBezTo>
                    <a:pt x="77" y="0"/>
                    <a:pt x="78" y="0"/>
                    <a:pt x="78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0" name="Freeform 266">
              <a:extLst>
                <a:ext uri="{FF2B5EF4-FFF2-40B4-BE49-F238E27FC236}">
                  <a16:creationId xmlns:a16="http://schemas.microsoft.com/office/drawing/2014/main" id="{A4E07A11-1F63-4AF9-A33B-40F34888B5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5" y="1562"/>
              <a:ext cx="330" cy="412"/>
            </a:xfrm>
            <a:custGeom>
              <a:avLst/>
              <a:gdLst>
                <a:gd name="T0" fmla="*/ 76 w 367"/>
                <a:gd name="T1" fmla="*/ 1 h 458"/>
                <a:gd name="T2" fmla="*/ 1 w 367"/>
                <a:gd name="T3" fmla="*/ 136 h 458"/>
                <a:gd name="T4" fmla="*/ 22 w 367"/>
                <a:gd name="T5" fmla="*/ 254 h 458"/>
                <a:gd name="T6" fmla="*/ 204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2 w 367"/>
                <a:gd name="T13" fmla="*/ 429 h 458"/>
                <a:gd name="T14" fmla="*/ 365 w 367"/>
                <a:gd name="T15" fmla="*/ 428 h 458"/>
                <a:gd name="T16" fmla="*/ 366 w 367"/>
                <a:gd name="T17" fmla="*/ 427 h 458"/>
                <a:gd name="T18" fmla="*/ 366 w 367"/>
                <a:gd name="T19" fmla="*/ 427 h 458"/>
                <a:gd name="T20" fmla="*/ 366 w 367"/>
                <a:gd name="T21" fmla="*/ 427 h 458"/>
                <a:gd name="T22" fmla="*/ 367 w 367"/>
                <a:gd name="T23" fmla="*/ 426 h 458"/>
                <a:gd name="T24" fmla="*/ 347 w 367"/>
                <a:gd name="T25" fmla="*/ 438 h 458"/>
                <a:gd name="T26" fmla="*/ 270 w 367"/>
                <a:gd name="T27" fmla="*/ 458 h 458"/>
                <a:gd name="T28" fmla="*/ 270 w 367"/>
                <a:gd name="T29" fmla="*/ 458 h 458"/>
                <a:gd name="T30" fmla="*/ 205 w 367"/>
                <a:gd name="T31" fmla="*/ 444 h 458"/>
                <a:gd name="T32" fmla="*/ 23 w 367"/>
                <a:gd name="T33" fmla="*/ 254 h 458"/>
                <a:gd name="T34" fmla="*/ 1 w 367"/>
                <a:gd name="T35" fmla="*/ 136 h 458"/>
                <a:gd name="T36" fmla="*/ 76 w 367"/>
                <a:gd name="T37" fmla="*/ 1 h 458"/>
                <a:gd name="T38" fmla="*/ 303 w 367"/>
                <a:gd name="T39" fmla="*/ 0 h 458"/>
                <a:gd name="T40" fmla="*/ 288 w 367"/>
                <a:gd name="T41" fmla="*/ 11 h 458"/>
                <a:gd name="T42" fmla="*/ 288 w 367"/>
                <a:gd name="T43" fmla="*/ 11 h 458"/>
                <a:gd name="T44" fmla="*/ 303 w 367"/>
                <a:gd name="T45" fmla="*/ 1 h 458"/>
                <a:gd name="T46" fmla="*/ 303 w 367"/>
                <a:gd name="T4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7" h="458">
                  <a:moveTo>
                    <a:pt x="76" y="1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2" y="435"/>
                    <a:pt x="357" y="432"/>
                    <a:pt x="362" y="429"/>
                  </a:cubicBezTo>
                  <a:cubicBezTo>
                    <a:pt x="363" y="429"/>
                    <a:pt x="364" y="428"/>
                    <a:pt x="365" y="428"/>
                  </a:cubicBezTo>
                  <a:cubicBezTo>
                    <a:pt x="365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1" y="29"/>
                    <a:pt x="76" y="1"/>
                  </a:cubicBezTo>
                  <a:moveTo>
                    <a:pt x="303" y="0"/>
                  </a:moveTo>
                  <a:cubicBezTo>
                    <a:pt x="298" y="4"/>
                    <a:pt x="293" y="7"/>
                    <a:pt x="288" y="11"/>
                  </a:cubicBezTo>
                  <a:cubicBezTo>
                    <a:pt x="288" y="11"/>
                    <a:pt x="288" y="11"/>
                    <a:pt x="288" y="11"/>
                  </a:cubicBezTo>
                  <a:cubicBezTo>
                    <a:pt x="293" y="7"/>
                    <a:pt x="298" y="4"/>
                    <a:pt x="303" y="1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1" name="Freeform 267">
              <a:extLst>
                <a:ext uri="{FF2B5EF4-FFF2-40B4-BE49-F238E27FC236}">
                  <a16:creationId xmlns:a16="http://schemas.microsoft.com/office/drawing/2014/main" id="{C2EA4D74-5382-460E-ADDD-FA7DC102F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5" y="1561"/>
              <a:ext cx="331" cy="413"/>
            </a:xfrm>
            <a:custGeom>
              <a:avLst/>
              <a:gdLst>
                <a:gd name="T0" fmla="*/ 303 w 368"/>
                <a:gd name="T1" fmla="*/ 2 h 459"/>
                <a:gd name="T2" fmla="*/ 288 w 368"/>
                <a:gd name="T3" fmla="*/ 12 h 459"/>
                <a:gd name="T4" fmla="*/ 288 w 368"/>
                <a:gd name="T5" fmla="*/ 12 h 459"/>
                <a:gd name="T6" fmla="*/ 303 w 368"/>
                <a:gd name="T7" fmla="*/ 2 h 459"/>
                <a:gd name="T8" fmla="*/ 78 w 368"/>
                <a:gd name="T9" fmla="*/ 0 h 459"/>
                <a:gd name="T10" fmla="*/ 77 w 368"/>
                <a:gd name="T11" fmla="*/ 1 h 459"/>
                <a:gd name="T12" fmla="*/ 76 w 368"/>
                <a:gd name="T13" fmla="*/ 2 h 459"/>
                <a:gd name="T14" fmla="*/ 1 w 368"/>
                <a:gd name="T15" fmla="*/ 137 h 459"/>
                <a:gd name="T16" fmla="*/ 23 w 368"/>
                <a:gd name="T17" fmla="*/ 255 h 459"/>
                <a:gd name="T18" fmla="*/ 205 w 368"/>
                <a:gd name="T19" fmla="*/ 445 h 459"/>
                <a:gd name="T20" fmla="*/ 270 w 368"/>
                <a:gd name="T21" fmla="*/ 459 h 459"/>
                <a:gd name="T22" fmla="*/ 270 w 368"/>
                <a:gd name="T23" fmla="*/ 459 h 459"/>
                <a:gd name="T24" fmla="*/ 347 w 368"/>
                <a:gd name="T25" fmla="*/ 439 h 459"/>
                <a:gd name="T26" fmla="*/ 367 w 368"/>
                <a:gd name="T27" fmla="*/ 427 h 459"/>
                <a:gd name="T28" fmla="*/ 368 w 368"/>
                <a:gd name="T29" fmla="*/ 427 h 459"/>
                <a:gd name="T30" fmla="*/ 347 w 368"/>
                <a:gd name="T31" fmla="*/ 439 h 459"/>
                <a:gd name="T32" fmla="*/ 270 w 368"/>
                <a:gd name="T33" fmla="*/ 459 h 459"/>
                <a:gd name="T34" fmla="*/ 270 w 368"/>
                <a:gd name="T35" fmla="*/ 459 h 459"/>
                <a:gd name="T36" fmla="*/ 205 w 368"/>
                <a:gd name="T37" fmla="*/ 445 h 459"/>
                <a:gd name="T38" fmla="*/ 23 w 368"/>
                <a:gd name="T39" fmla="*/ 255 h 459"/>
                <a:gd name="T40" fmla="*/ 1 w 368"/>
                <a:gd name="T41" fmla="*/ 137 h 459"/>
                <a:gd name="T42" fmla="*/ 77 w 368"/>
                <a:gd name="T43" fmla="*/ 1 h 459"/>
                <a:gd name="T44" fmla="*/ 78 w 368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8" h="459">
                  <a:moveTo>
                    <a:pt x="303" y="2"/>
                  </a:moveTo>
                  <a:cubicBezTo>
                    <a:pt x="298" y="5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8" y="5"/>
                    <a:pt x="303" y="2"/>
                  </a:cubicBezTo>
                  <a:moveTo>
                    <a:pt x="78" y="0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6" y="1"/>
                    <a:pt x="76" y="2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7" y="427"/>
                    <a:pt x="368" y="427"/>
                    <a:pt x="368" y="427"/>
                  </a:cubicBezTo>
                  <a:cubicBezTo>
                    <a:pt x="361" y="431"/>
                    <a:pt x="354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0"/>
                    <a:pt x="32" y="29"/>
                    <a:pt x="77" y="1"/>
                  </a:cubicBezTo>
                  <a:cubicBezTo>
                    <a:pt x="77" y="1"/>
                    <a:pt x="77" y="1"/>
                    <a:pt x="78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2" name="Freeform 268">
              <a:extLst>
                <a:ext uri="{FF2B5EF4-FFF2-40B4-BE49-F238E27FC236}">
                  <a16:creationId xmlns:a16="http://schemas.microsoft.com/office/drawing/2014/main" id="{2C8D86E6-D25B-4594-BD16-106A08BDFE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5" y="1561"/>
              <a:ext cx="332" cy="413"/>
            </a:xfrm>
            <a:custGeom>
              <a:avLst/>
              <a:gdLst>
                <a:gd name="T0" fmla="*/ 77 w 369"/>
                <a:gd name="T1" fmla="*/ 1 h 459"/>
                <a:gd name="T2" fmla="*/ 1 w 369"/>
                <a:gd name="T3" fmla="*/ 137 h 459"/>
                <a:gd name="T4" fmla="*/ 23 w 369"/>
                <a:gd name="T5" fmla="*/ 255 h 459"/>
                <a:gd name="T6" fmla="*/ 205 w 369"/>
                <a:gd name="T7" fmla="*/ 445 h 459"/>
                <a:gd name="T8" fmla="*/ 270 w 369"/>
                <a:gd name="T9" fmla="*/ 459 h 459"/>
                <a:gd name="T10" fmla="*/ 270 w 369"/>
                <a:gd name="T11" fmla="*/ 459 h 459"/>
                <a:gd name="T12" fmla="*/ 347 w 369"/>
                <a:gd name="T13" fmla="*/ 439 h 459"/>
                <a:gd name="T14" fmla="*/ 368 w 369"/>
                <a:gd name="T15" fmla="*/ 427 h 459"/>
                <a:gd name="T16" fmla="*/ 369 w 369"/>
                <a:gd name="T17" fmla="*/ 426 h 459"/>
                <a:gd name="T18" fmla="*/ 368 w 369"/>
                <a:gd name="T19" fmla="*/ 426 h 459"/>
                <a:gd name="T20" fmla="*/ 366 w 369"/>
                <a:gd name="T21" fmla="*/ 428 h 459"/>
                <a:gd name="T22" fmla="*/ 348 w 369"/>
                <a:gd name="T23" fmla="*/ 438 h 459"/>
                <a:gd name="T24" fmla="*/ 270 w 369"/>
                <a:gd name="T25" fmla="*/ 459 h 459"/>
                <a:gd name="T26" fmla="*/ 270 w 369"/>
                <a:gd name="T27" fmla="*/ 459 h 459"/>
                <a:gd name="T28" fmla="*/ 205 w 369"/>
                <a:gd name="T29" fmla="*/ 445 h 459"/>
                <a:gd name="T30" fmla="*/ 23 w 369"/>
                <a:gd name="T31" fmla="*/ 255 h 459"/>
                <a:gd name="T32" fmla="*/ 1 w 369"/>
                <a:gd name="T33" fmla="*/ 137 h 459"/>
                <a:gd name="T34" fmla="*/ 77 w 369"/>
                <a:gd name="T35" fmla="*/ 1 h 459"/>
                <a:gd name="T36" fmla="*/ 305 w 369"/>
                <a:gd name="T37" fmla="*/ 0 h 459"/>
                <a:gd name="T38" fmla="*/ 304 w 369"/>
                <a:gd name="T39" fmla="*/ 1 h 459"/>
                <a:gd name="T40" fmla="*/ 303 w 369"/>
                <a:gd name="T41" fmla="*/ 1 h 459"/>
                <a:gd name="T42" fmla="*/ 303 w 369"/>
                <a:gd name="T43" fmla="*/ 1 h 459"/>
                <a:gd name="T44" fmla="*/ 303 w 369"/>
                <a:gd name="T45" fmla="*/ 2 h 459"/>
                <a:gd name="T46" fmla="*/ 288 w 369"/>
                <a:gd name="T47" fmla="*/ 12 h 459"/>
                <a:gd name="T48" fmla="*/ 288 w 369"/>
                <a:gd name="T49" fmla="*/ 12 h 459"/>
                <a:gd name="T50" fmla="*/ 305 w 369"/>
                <a:gd name="T51" fmla="*/ 0 h 459"/>
                <a:gd name="T52" fmla="*/ 305 w 369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1" y="431"/>
                    <a:pt x="368" y="427"/>
                  </a:cubicBezTo>
                  <a:cubicBezTo>
                    <a:pt x="368" y="426"/>
                    <a:pt x="368" y="426"/>
                    <a:pt x="369" y="426"/>
                  </a:cubicBezTo>
                  <a:cubicBezTo>
                    <a:pt x="369" y="426"/>
                    <a:pt x="368" y="426"/>
                    <a:pt x="368" y="426"/>
                  </a:cubicBezTo>
                  <a:cubicBezTo>
                    <a:pt x="368" y="427"/>
                    <a:pt x="367" y="427"/>
                    <a:pt x="366" y="428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3"/>
                    <a:pt x="1" y="137"/>
                  </a:cubicBezTo>
                  <a:cubicBezTo>
                    <a:pt x="3" y="80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4" y="1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3" y="2"/>
                  </a:cubicBezTo>
                  <a:cubicBezTo>
                    <a:pt x="298" y="5"/>
                    <a:pt x="293" y="8"/>
                    <a:pt x="288" y="12"/>
                  </a:cubicBezTo>
                  <a:cubicBezTo>
                    <a:pt x="288" y="12"/>
                    <a:pt x="288" y="12"/>
                    <a:pt x="288" y="12"/>
                  </a:cubicBezTo>
                  <a:cubicBezTo>
                    <a:pt x="293" y="8"/>
                    <a:pt x="299" y="4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3" name="Freeform 269">
              <a:extLst>
                <a:ext uri="{FF2B5EF4-FFF2-40B4-BE49-F238E27FC236}">
                  <a16:creationId xmlns:a16="http://schemas.microsoft.com/office/drawing/2014/main" id="{91D95CEB-FA43-4AAF-A031-21D3707DE3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" y="1561"/>
              <a:ext cx="328" cy="413"/>
            </a:xfrm>
            <a:custGeom>
              <a:avLst/>
              <a:gdLst>
                <a:gd name="T0" fmla="*/ 304 w 365"/>
                <a:gd name="T1" fmla="*/ 0 h 459"/>
                <a:gd name="T2" fmla="*/ 287 w 365"/>
                <a:gd name="T3" fmla="*/ 12 h 459"/>
                <a:gd name="T4" fmla="*/ 287 w 365"/>
                <a:gd name="T5" fmla="*/ 12 h 459"/>
                <a:gd name="T6" fmla="*/ 303 w 365"/>
                <a:gd name="T7" fmla="*/ 1 h 459"/>
                <a:gd name="T8" fmla="*/ 304 w 365"/>
                <a:gd name="T9" fmla="*/ 0 h 459"/>
                <a:gd name="T10" fmla="*/ 77 w 365"/>
                <a:gd name="T11" fmla="*/ 0 h 459"/>
                <a:gd name="T12" fmla="*/ 77 w 365"/>
                <a:gd name="T13" fmla="*/ 0 h 459"/>
                <a:gd name="T14" fmla="*/ 76 w 365"/>
                <a:gd name="T15" fmla="*/ 1 h 459"/>
                <a:gd name="T16" fmla="*/ 0 w 365"/>
                <a:gd name="T17" fmla="*/ 137 h 459"/>
                <a:gd name="T18" fmla="*/ 22 w 365"/>
                <a:gd name="T19" fmla="*/ 255 h 459"/>
                <a:gd name="T20" fmla="*/ 204 w 365"/>
                <a:gd name="T21" fmla="*/ 445 h 459"/>
                <a:gd name="T22" fmla="*/ 269 w 365"/>
                <a:gd name="T23" fmla="*/ 459 h 459"/>
                <a:gd name="T24" fmla="*/ 269 w 365"/>
                <a:gd name="T25" fmla="*/ 459 h 459"/>
                <a:gd name="T26" fmla="*/ 347 w 365"/>
                <a:gd name="T27" fmla="*/ 438 h 459"/>
                <a:gd name="T28" fmla="*/ 365 w 365"/>
                <a:gd name="T29" fmla="*/ 428 h 459"/>
                <a:gd name="T30" fmla="*/ 347 w 365"/>
                <a:gd name="T31" fmla="*/ 438 h 459"/>
                <a:gd name="T32" fmla="*/ 270 w 365"/>
                <a:gd name="T33" fmla="*/ 458 h 459"/>
                <a:gd name="T34" fmla="*/ 270 w 365"/>
                <a:gd name="T35" fmla="*/ 458 h 459"/>
                <a:gd name="T36" fmla="*/ 204 w 365"/>
                <a:gd name="T37" fmla="*/ 444 h 459"/>
                <a:gd name="T38" fmla="*/ 23 w 365"/>
                <a:gd name="T39" fmla="*/ 254 h 459"/>
                <a:gd name="T40" fmla="*/ 1 w 365"/>
                <a:gd name="T41" fmla="*/ 136 h 459"/>
                <a:gd name="T42" fmla="*/ 77 w 365"/>
                <a:gd name="T43" fmla="*/ 0 h 459"/>
                <a:gd name="T44" fmla="*/ 77 w 365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459">
                  <a:moveTo>
                    <a:pt x="304" y="0"/>
                  </a:moveTo>
                  <a:cubicBezTo>
                    <a:pt x="298" y="4"/>
                    <a:pt x="292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2" y="8"/>
                    <a:pt x="297" y="4"/>
                    <a:pt x="303" y="1"/>
                  </a:cubicBezTo>
                  <a:cubicBezTo>
                    <a:pt x="303" y="1"/>
                    <a:pt x="303" y="1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29"/>
                    <a:pt x="2" y="80"/>
                    <a:pt x="0" y="137"/>
                  </a:cubicBezTo>
                  <a:cubicBezTo>
                    <a:pt x="0" y="143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69" y="459"/>
                    <a:pt x="269" y="459"/>
                    <a:pt x="269" y="459"/>
                  </a:cubicBezTo>
                  <a:cubicBezTo>
                    <a:pt x="296" y="459"/>
                    <a:pt x="323" y="452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4"/>
                    <a:pt x="204" y="444"/>
                  </a:cubicBezTo>
                  <a:cubicBezTo>
                    <a:pt x="94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79"/>
                    <a:pt x="32" y="28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4" name="Freeform 270">
              <a:extLst>
                <a:ext uri="{FF2B5EF4-FFF2-40B4-BE49-F238E27FC236}">
                  <a16:creationId xmlns:a16="http://schemas.microsoft.com/office/drawing/2014/main" id="{BC30C424-5BDD-4D7B-8C39-4791116DAA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" y="1561"/>
              <a:ext cx="330" cy="412"/>
            </a:xfrm>
            <a:custGeom>
              <a:avLst/>
              <a:gdLst>
                <a:gd name="T0" fmla="*/ 303 w 367"/>
                <a:gd name="T1" fmla="*/ 1 h 458"/>
                <a:gd name="T2" fmla="*/ 287 w 367"/>
                <a:gd name="T3" fmla="*/ 12 h 458"/>
                <a:gd name="T4" fmla="*/ 287 w 367"/>
                <a:gd name="T5" fmla="*/ 12 h 458"/>
                <a:gd name="T6" fmla="*/ 303 w 367"/>
                <a:gd name="T7" fmla="*/ 1 h 458"/>
                <a:gd name="T8" fmla="*/ 77 w 367"/>
                <a:gd name="T9" fmla="*/ 0 h 458"/>
                <a:gd name="T10" fmla="*/ 1 w 367"/>
                <a:gd name="T11" fmla="*/ 136 h 458"/>
                <a:gd name="T12" fmla="*/ 23 w 367"/>
                <a:gd name="T13" fmla="*/ 254 h 458"/>
                <a:gd name="T14" fmla="*/ 204 w 367"/>
                <a:gd name="T15" fmla="*/ 444 h 458"/>
                <a:gd name="T16" fmla="*/ 270 w 367"/>
                <a:gd name="T17" fmla="*/ 458 h 458"/>
                <a:gd name="T18" fmla="*/ 270 w 367"/>
                <a:gd name="T19" fmla="*/ 458 h 458"/>
                <a:gd name="T20" fmla="*/ 347 w 367"/>
                <a:gd name="T21" fmla="*/ 438 h 458"/>
                <a:gd name="T22" fmla="*/ 365 w 367"/>
                <a:gd name="T23" fmla="*/ 428 h 458"/>
                <a:gd name="T24" fmla="*/ 367 w 367"/>
                <a:gd name="T25" fmla="*/ 426 h 458"/>
                <a:gd name="T26" fmla="*/ 367 w 367"/>
                <a:gd name="T27" fmla="*/ 426 h 458"/>
                <a:gd name="T28" fmla="*/ 347 w 367"/>
                <a:gd name="T29" fmla="*/ 438 h 458"/>
                <a:gd name="T30" fmla="*/ 270 w 367"/>
                <a:gd name="T31" fmla="*/ 458 h 458"/>
                <a:gd name="T32" fmla="*/ 205 w 367"/>
                <a:gd name="T33" fmla="*/ 444 h 458"/>
                <a:gd name="T34" fmla="*/ 23 w 367"/>
                <a:gd name="T35" fmla="*/ 254 h 458"/>
                <a:gd name="T36" fmla="*/ 1 w 367"/>
                <a:gd name="T37" fmla="*/ 136 h 458"/>
                <a:gd name="T38" fmla="*/ 77 w 367"/>
                <a:gd name="T39" fmla="*/ 0 h 458"/>
                <a:gd name="T40" fmla="*/ 77 w 367"/>
                <a:gd name="T41" fmla="*/ 0 h 458"/>
                <a:gd name="T42" fmla="*/ 77 w 367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8">
                  <a:moveTo>
                    <a:pt x="303" y="1"/>
                  </a:moveTo>
                  <a:cubicBezTo>
                    <a:pt x="297" y="4"/>
                    <a:pt x="292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2" y="8"/>
                    <a:pt x="297" y="4"/>
                    <a:pt x="303" y="1"/>
                  </a:cubicBezTo>
                  <a:moveTo>
                    <a:pt x="77" y="0"/>
                  </a:moveTo>
                  <a:cubicBezTo>
                    <a:pt x="32" y="28"/>
                    <a:pt x="2" y="79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8"/>
                  </a:cubicBezTo>
                  <a:cubicBezTo>
                    <a:pt x="366" y="427"/>
                    <a:pt x="367" y="427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5" name="Freeform 271">
              <a:extLst>
                <a:ext uri="{FF2B5EF4-FFF2-40B4-BE49-F238E27FC236}">
                  <a16:creationId xmlns:a16="http://schemas.microsoft.com/office/drawing/2014/main" id="{99432D2F-295E-405E-A64B-E1F199684C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" y="1561"/>
              <a:ext cx="330" cy="412"/>
            </a:xfrm>
            <a:custGeom>
              <a:avLst/>
              <a:gdLst>
                <a:gd name="T0" fmla="*/ 77 w 367"/>
                <a:gd name="T1" fmla="*/ 0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64 w 367"/>
                <a:gd name="T15" fmla="*/ 428 h 458"/>
                <a:gd name="T16" fmla="*/ 348 w 367"/>
                <a:gd name="T17" fmla="*/ 438 h 458"/>
                <a:gd name="T18" fmla="*/ 270 w 367"/>
                <a:gd name="T19" fmla="*/ 458 h 458"/>
                <a:gd name="T20" fmla="*/ 205 w 367"/>
                <a:gd name="T21" fmla="*/ 444 h 458"/>
                <a:gd name="T22" fmla="*/ 23 w 367"/>
                <a:gd name="T23" fmla="*/ 254 h 458"/>
                <a:gd name="T24" fmla="*/ 1 w 367"/>
                <a:gd name="T25" fmla="*/ 136 h 458"/>
                <a:gd name="T26" fmla="*/ 77 w 367"/>
                <a:gd name="T27" fmla="*/ 0 h 458"/>
                <a:gd name="T28" fmla="*/ 305 w 367"/>
                <a:gd name="T29" fmla="*/ 0 h 458"/>
                <a:gd name="T30" fmla="*/ 304 w 367"/>
                <a:gd name="T31" fmla="*/ 0 h 458"/>
                <a:gd name="T32" fmla="*/ 304 w 367"/>
                <a:gd name="T33" fmla="*/ 0 h 458"/>
                <a:gd name="T34" fmla="*/ 303 w 367"/>
                <a:gd name="T35" fmla="*/ 1 h 458"/>
                <a:gd name="T36" fmla="*/ 287 w 367"/>
                <a:gd name="T37" fmla="*/ 12 h 458"/>
                <a:gd name="T38" fmla="*/ 287 w 367"/>
                <a:gd name="T39" fmla="*/ 12 h 458"/>
                <a:gd name="T40" fmla="*/ 305 w 367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8"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6" y="427"/>
                    <a:pt x="365" y="428"/>
                    <a:pt x="364" y="428"/>
                  </a:cubicBezTo>
                  <a:cubicBezTo>
                    <a:pt x="359" y="431"/>
                    <a:pt x="353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7" y="4"/>
                    <a:pt x="292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3" y="8"/>
                    <a:pt x="299" y="4"/>
                    <a:pt x="305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6" name="Freeform 272">
              <a:extLst>
                <a:ext uri="{FF2B5EF4-FFF2-40B4-BE49-F238E27FC236}">
                  <a16:creationId xmlns:a16="http://schemas.microsoft.com/office/drawing/2014/main" id="{577D2C50-21CE-4F29-9E60-E4749FD711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" y="1561"/>
              <a:ext cx="328" cy="412"/>
            </a:xfrm>
            <a:custGeom>
              <a:avLst/>
              <a:gdLst>
                <a:gd name="T0" fmla="*/ 77 w 364"/>
                <a:gd name="T1" fmla="*/ 0 h 458"/>
                <a:gd name="T2" fmla="*/ 77 w 364"/>
                <a:gd name="T3" fmla="*/ 0 h 458"/>
                <a:gd name="T4" fmla="*/ 1 w 364"/>
                <a:gd name="T5" fmla="*/ 136 h 458"/>
                <a:gd name="T6" fmla="*/ 23 w 364"/>
                <a:gd name="T7" fmla="*/ 254 h 458"/>
                <a:gd name="T8" fmla="*/ 205 w 364"/>
                <a:gd name="T9" fmla="*/ 444 h 458"/>
                <a:gd name="T10" fmla="*/ 270 w 364"/>
                <a:gd name="T11" fmla="*/ 458 h 458"/>
                <a:gd name="T12" fmla="*/ 348 w 364"/>
                <a:gd name="T13" fmla="*/ 438 h 458"/>
                <a:gd name="T14" fmla="*/ 364 w 364"/>
                <a:gd name="T15" fmla="*/ 428 h 458"/>
                <a:gd name="T16" fmla="*/ 348 w 364"/>
                <a:gd name="T17" fmla="*/ 438 h 458"/>
                <a:gd name="T18" fmla="*/ 271 w 364"/>
                <a:gd name="T19" fmla="*/ 458 h 458"/>
                <a:gd name="T20" fmla="*/ 205 w 364"/>
                <a:gd name="T21" fmla="*/ 444 h 458"/>
                <a:gd name="T22" fmla="*/ 24 w 364"/>
                <a:gd name="T23" fmla="*/ 254 h 458"/>
                <a:gd name="T24" fmla="*/ 2 w 364"/>
                <a:gd name="T25" fmla="*/ 136 h 458"/>
                <a:gd name="T26" fmla="*/ 77 w 364"/>
                <a:gd name="T27" fmla="*/ 0 h 458"/>
                <a:gd name="T28" fmla="*/ 305 w 364"/>
                <a:gd name="T29" fmla="*/ 0 h 458"/>
                <a:gd name="T30" fmla="*/ 305 w 364"/>
                <a:gd name="T31" fmla="*/ 0 h 458"/>
                <a:gd name="T32" fmla="*/ 287 w 364"/>
                <a:gd name="T33" fmla="*/ 12 h 458"/>
                <a:gd name="T34" fmla="*/ 287 w 364"/>
                <a:gd name="T35" fmla="*/ 12 h 458"/>
                <a:gd name="T36" fmla="*/ 305 w 364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4" h="458"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3" y="435"/>
                    <a:pt x="359" y="431"/>
                    <a:pt x="364" y="428"/>
                  </a:cubicBezTo>
                  <a:cubicBezTo>
                    <a:pt x="359" y="431"/>
                    <a:pt x="353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7" y="0"/>
                  </a:cubicBezTo>
                  <a:moveTo>
                    <a:pt x="305" y="0"/>
                  </a:moveTo>
                  <a:cubicBezTo>
                    <a:pt x="305" y="0"/>
                    <a:pt x="305" y="0"/>
                    <a:pt x="305" y="0"/>
                  </a:cubicBezTo>
                  <a:cubicBezTo>
                    <a:pt x="299" y="4"/>
                    <a:pt x="293" y="8"/>
                    <a:pt x="287" y="12"/>
                  </a:cubicBezTo>
                  <a:cubicBezTo>
                    <a:pt x="287" y="12"/>
                    <a:pt x="287" y="12"/>
                    <a:pt x="287" y="12"/>
                  </a:cubicBezTo>
                  <a:cubicBezTo>
                    <a:pt x="293" y="8"/>
                    <a:pt x="299" y="3"/>
                    <a:pt x="305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7" name="Freeform 273">
              <a:extLst>
                <a:ext uri="{FF2B5EF4-FFF2-40B4-BE49-F238E27FC236}">
                  <a16:creationId xmlns:a16="http://schemas.microsoft.com/office/drawing/2014/main" id="{46E39D6F-2ED8-4965-B0CD-C031DCE3B1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7" y="1560"/>
              <a:ext cx="331" cy="413"/>
            </a:xfrm>
            <a:custGeom>
              <a:avLst/>
              <a:gdLst>
                <a:gd name="T0" fmla="*/ 304 w 368"/>
                <a:gd name="T1" fmla="*/ 0 h 459"/>
                <a:gd name="T2" fmla="*/ 304 w 368"/>
                <a:gd name="T3" fmla="*/ 1 h 459"/>
                <a:gd name="T4" fmla="*/ 286 w 368"/>
                <a:gd name="T5" fmla="*/ 13 h 459"/>
                <a:gd name="T6" fmla="*/ 286 w 368"/>
                <a:gd name="T7" fmla="*/ 13 h 459"/>
                <a:gd name="T8" fmla="*/ 304 w 368"/>
                <a:gd name="T9" fmla="*/ 1 h 459"/>
                <a:gd name="T10" fmla="*/ 304 w 368"/>
                <a:gd name="T11" fmla="*/ 0 h 459"/>
                <a:gd name="T12" fmla="*/ 78 w 368"/>
                <a:gd name="T13" fmla="*/ 0 h 459"/>
                <a:gd name="T14" fmla="*/ 76 w 368"/>
                <a:gd name="T15" fmla="*/ 1 h 459"/>
                <a:gd name="T16" fmla="*/ 76 w 368"/>
                <a:gd name="T17" fmla="*/ 1 h 459"/>
                <a:gd name="T18" fmla="*/ 76 w 368"/>
                <a:gd name="T19" fmla="*/ 1 h 459"/>
                <a:gd name="T20" fmla="*/ 1 w 368"/>
                <a:gd name="T21" fmla="*/ 137 h 459"/>
                <a:gd name="T22" fmla="*/ 23 w 368"/>
                <a:gd name="T23" fmla="*/ 255 h 459"/>
                <a:gd name="T24" fmla="*/ 204 w 368"/>
                <a:gd name="T25" fmla="*/ 445 h 459"/>
                <a:gd name="T26" fmla="*/ 270 w 368"/>
                <a:gd name="T27" fmla="*/ 459 h 459"/>
                <a:gd name="T28" fmla="*/ 347 w 368"/>
                <a:gd name="T29" fmla="*/ 439 h 459"/>
                <a:gd name="T30" fmla="*/ 363 w 368"/>
                <a:gd name="T31" fmla="*/ 429 h 459"/>
                <a:gd name="T32" fmla="*/ 366 w 368"/>
                <a:gd name="T33" fmla="*/ 427 h 459"/>
                <a:gd name="T34" fmla="*/ 366 w 368"/>
                <a:gd name="T35" fmla="*/ 427 h 459"/>
                <a:gd name="T36" fmla="*/ 367 w 368"/>
                <a:gd name="T37" fmla="*/ 427 h 459"/>
                <a:gd name="T38" fmla="*/ 368 w 368"/>
                <a:gd name="T39" fmla="*/ 426 h 459"/>
                <a:gd name="T40" fmla="*/ 366 w 368"/>
                <a:gd name="T41" fmla="*/ 427 h 459"/>
                <a:gd name="T42" fmla="*/ 366 w 368"/>
                <a:gd name="T43" fmla="*/ 428 h 459"/>
                <a:gd name="T44" fmla="*/ 347 w 368"/>
                <a:gd name="T45" fmla="*/ 439 h 459"/>
                <a:gd name="T46" fmla="*/ 270 w 368"/>
                <a:gd name="T47" fmla="*/ 459 h 459"/>
                <a:gd name="T48" fmla="*/ 205 w 368"/>
                <a:gd name="T49" fmla="*/ 445 h 459"/>
                <a:gd name="T50" fmla="*/ 23 w 368"/>
                <a:gd name="T51" fmla="*/ 255 h 459"/>
                <a:gd name="T52" fmla="*/ 1 w 368"/>
                <a:gd name="T53" fmla="*/ 137 h 459"/>
                <a:gd name="T54" fmla="*/ 78 w 368"/>
                <a:gd name="T55" fmla="*/ 0 h 459"/>
                <a:gd name="T56" fmla="*/ 78 w 368"/>
                <a:gd name="T5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459">
                  <a:moveTo>
                    <a:pt x="304" y="0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298" y="4"/>
                    <a:pt x="292" y="9"/>
                    <a:pt x="286" y="13"/>
                  </a:cubicBezTo>
                  <a:cubicBezTo>
                    <a:pt x="286" y="13"/>
                    <a:pt x="286" y="13"/>
                    <a:pt x="286" y="13"/>
                  </a:cubicBezTo>
                  <a:cubicBezTo>
                    <a:pt x="292" y="9"/>
                    <a:pt x="298" y="4"/>
                    <a:pt x="304" y="1"/>
                  </a:cubicBezTo>
                  <a:cubicBezTo>
                    <a:pt x="304" y="1"/>
                    <a:pt x="304" y="1"/>
                    <a:pt x="304" y="0"/>
                  </a:cubicBezTo>
                  <a:moveTo>
                    <a:pt x="78" y="0"/>
                  </a:moveTo>
                  <a:cubicBezTo>
                    <a:pt x="77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2" y="436"/>
                    <a:pt x="358" y="432"/>
                    <a:pt x="363" y="429"/>
                  </a:cubicBezTo>
                  <a:cubicBezTo>
                    <a:pt x="364" y="429"/>
                    <a:pt x="365" y="428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7" y="427"/>
                    <a:pt x="367" y="427"/>
                  </a:cubicBezTo>
                  <a:cubicBezTo>
                    <a:pt x="367" y="427"/>
                    <a:pt x="367" y="426"/>
                    <a:pt x="368" y="426"/>
                  </a:cubicBezTo>
                  <a:cubicBezTo>
                    <a:pt x="367" y="427"/>
                    <a:pt x="367" y="427"/>
                    <a:pt x="366" y="427"/>
                  </a:cubicBezTo>
                  <a:cubicBezTo>
                    <a:pt x="366" y="427"/>
                    <a:pt x="366" y="428"/>
                    <a:pt x="366" y="428"/>
                  </a:cubicBezTo>
                  <a:cubicBezTo>
                    <a:pt x="360" y="431"/>
                    <a:pt x="353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8" name="Freeform 274">
              <a:extLst>
                <a:ext uri="{FF2B5EF4-FFF2-40B4-BE49-F238E27FC236}">
                  <a16:creationId xmlns:a16="http://schemas.microsoft.com/office/drawing/2014/main" id="{40E059C0-3547-41E0-8DB5-2E5FA1A22B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7" y="1560"/>
              <a:ext cx="329" cy="413"/>
            </a:xfrm>
            <a:custGeom>
              <a:avLst/>
              <a:gdLst>
                <a:gd name="T0" fmla="*/ 304 w 366"/>
                <a:gd name="T1" fmla="*/ 1 h 459"/>
                <a:gd name="T2" fmla="*/ 286 w 366"/>
                <a:gd name="T3" fmla="*/ 13 h 459"/>
                <a:gd name="T4" fmla="*/ 286 w 366"/>
                <a:gd name="T5" fmla="*/ 14 h 459"/>
                <a:gd name="T6" fmla="*/ 303 w 366"/>
                <a:gd name="T7" fmla="*/ 1 h 459"/>
                <a:gd name="T8" fmla="*/ 304 w 366"/>
                <a:gd name="T9" fmla="*/ 1 h 459"/>
                <a:gd name="T10" fmla="*/ 78 w 366"/>
                <a:gd name="T11" fmla="*/ 0 h 459"/>
                <a:gd name="T12" fmla="*/ 1 w 366"/>
                <a:gd name="T13" fmla="*/ 137 h 459"/>
                <a:gd name="T14" fmla="*/ 23 w 366"/>
                <a:gd name="T15" fmla="*/ 255 h 459"/>
                <a:gd name="T16" fmla="*/ 205 w 366"/>
                <a:gd name="T17" fmla="*/ 445 h 459"/>
                <a:gd name="T18" fmla="*/ 270 w 366"/>
                <a:gd name="T19" fmla="*/ 459 h 459"/>
                <a:gd name="T20" fmla="*/ 347 w 366"/>
                <a:gd name="T21" fmla="*/ 439 h 459"/>
                <a:gd name="T22" fmla="*/ 366 w 366"/>
                <a:gd name="T23" fmla="*/ 428 h 459"/>
                <a:gd name="T24" fmla="*/ 347 w 366"/>
                <a:gd name="T25" fmla="*/ 438 h 459"/>
                <a:gd name="T26" fmla="*/ 270 w 366"/>
                <a:gd name="T27" fmla="*/ 459 h 459"/>
                <a:gd name="T28" fmla="*/ 270 w 366"/>
                <a:gd name="T29" fmla="*/ 459 h 459"/>
                <a:gd name="T30" fmla="*/ 205 w 366"/>
                <a:gd name="T31" fmla="*/ 444 h 459"/>
                <a:gd name="T32" fmla="*/ 23 w 366"/>
                <a:gd name="T33" fmla="*/ 254 h 459"/>
                <a:gd name="T34" fmla="*/ 1 w 366"/>
                <a:gd name="T35" fmla="*/ 137 h 459"/>
                <a:gd name="T36" fmla="*/ 77 w 366"/>
                <a:gd name="T37" fmla="*/ 1 h 459"/>
                <a:gd name="T38" fmla="*/ 78 w 366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9">
                  <a:moveTo>
                    <a:pt x="304" y="1"/>
                  </a:moveTo>
                  <a:cubicBezTo>
                    <a:pt x="298" y="4"/>
                    <a:pt x="292" y="9"/>
                    <a:pt x="286" y="13"/>
                  </a:cubicBezTo>
                  <a:cubicBezTo>
                    <a:pt x="286" y="13"/>
                    <a:pt x="286" y="13"/>
                    <a:pt x="286" y="14"/>
                  </a:cubicBezTo>
                  <a:cubicBezTo>
                    <a:pt x="292" y="9"/>
                    <a:pt x="297" y="5"/>
                    <a:pt x="303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60" y="431"/>
                    <a:pt x="366" y="428"/>
                  </a:cubicBezTo>
                  <a:cubicBezTo>
                    <a:pt x="360" y="431"/>
                    <a:pt x="354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8" y="459"/>
                    <a:pt x="226" y="454"/>
                    <a:pt x="205" y="444"/>
                  </a:cubicBezTo>
                  <a:cubicBezTo>
                    <a:pt x="95" y="395"/>
                    <a:pt x="45" y="314"/>
                    <a:pt x="23" y="254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0"/>
                    <a:pt x="77" y="0"/>
                    <a:pt x="78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9" name="Freeform 275">
              <a:extLst>
                <a:ext uri="{FF2B5EF4-FFF2-40B4-BE49-F238E27FC236}">
                  <a16:creationId xmlns:a16="http://schemas.microsoft.com/office/drawing/2014/main" id="{54935E1D-0E2C-4CB9-BBF2-8B34222823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7" y="1561"/>
              <a:ext cx="329" cy="412"/>
            </a:xfrm>
            <a:custGeom>
              <a:avLst/>
              <a:gdLst>
                <a:gd name="T0" fmla="*/ 303 w 366"/>
                <a:gd name="T1" fmla="*/ 0 h 458"/>
                <a:gd name="T2" fmla="*/ 286 w 366"/>
                <a:gd name="T3" fmla="*/ 13 h 458"/>
                <a:gd name="T4" fmla="*/ 286 w 366"/>
                <a:gd name="T5" fmla="*/ 13 h 458"/>
                <a:gd name="T6" fmla="*/ 303 w 366"/>
                <a:gd name="T7" fmla="*/ 0 h 458"/>
                <a:gd name="T8" fmla="*/ 77 w 366"/>
                <a:gd name="T9" fmla="*/ 0 h 458"/>
                <a:gd name="T10" fmla="*/ 1 w 366"/>
                <a:gd name="T11" fmla="*/ 136 h 458"/>
                <a:gd name="T12" fmla="*/ 23 w 366"/>
                <a:gd name="T13" fmla="*/ 253 h 458"/>
                <a:gd name="T14" fmla="*/ 205 w 366"/>
                <a:gd name="T15" fmla="*/ 443 h 458"/>
                <a:gd name="T16" fmla="*/ 270 w 366"/>
                <a:gd name="T17" fmla="*/ 458 h 458"/>
                <a:gd name="T18" fmla="*/ 270 w 366"/>
                <a:gd name="T19" fmla="*/ 458 h 458"/>
                <a:gd name="T20" fmla="*/ 347 w 366"/>
                <a:gd name="T21" fmla="*/ 437 h 458"/>
                <a:gd name="T22" fmla="*/ 366 w 366"/>
                <a:gd name="T23" fmla="*/ 427 h 458"/>
                <a:gd name="T24" fmla="*/ 366 w 366"/>
                <a:gd name="T25" fmla="*/ 426 h 458"/>
                <a:gd name="T26" fmla="*/ 348 w 366"/>
                <a:gd name="T27" fmla="*/ 437 h 458"/>
                <a:gd name="T28" fmla="*/ 271 w 366"/>
                <a:gd name="T29" fmla="*/ 457 h 458"/>
                <a:gd name="T30" fmla="*/ 271 w 366"/>
                <a:gd name="T31" fmla="*/ 457 h 458"/>
                <a:gd name="T32" fmla="*/ 205 w 366"/>
                <a:gd name="T33" fmla="*/ 443 h 458"/>
                <a:gd name="T34" fmla="*/ 23 w 366"/>
                <a:gd name="T35" fmla="*/ 253 h 458"/>
                <a:gd name="T36" fmla="*/ 2 w 366"/>
                <a:gd name="T37" fmla="*/ 135 h 458"/>
                <a:gd name="T38" fmla="*/ 77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303" y="0"/>
                  </a:moveTo>
                  <a:cubicBezTo>
                    <a:pt x="297" y="4"/>
                    <a:pt x="292" y="8"/>
                    <a:pt x="286" y="13"/>
                  </a:cubicBezTo>
                  <a:cubicBezTo>
                    <a:pt x="286" y="13"/>
                    <a:pt x="286" y="13"/>
                    <a:pt x="286" y="13"/>
                  </a:cubicBezTo>
                  <a:cubicBezTo>
                    <a:pt x="292" y="8"/>
                    <a:pt x="297" y="4"/>
                    <a:pt x="303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5" y="394"/>
                    <a:pt x="205" y="443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4" y="434"/>
                    <a:pt x="360" y="430"/>
                    <a:pt x="366" y="427"/>
                  </a:cubicBezTo>
                  <a:cubicBezTo>
                    <a:pt x="366" y="427"/>
                    <a:pt x="366" y="426"/>
                    <a:pt x="366" y="426"/>
                  </a:cubicBezTo>
                  <a:cubicBezTo>
                    <a:pt x="360" y="430"/>
                    <a:pt x="354" y="434"/>
                    <a:pt x="348" y="437"/>
                  </a:cubicBezTo>
                  <a:cubicBezTo>
                    <a:pt x="324" y="450"/>
                    <a:pt x="298" y="457"/>
                    <a:pt x="271" y="457"/>
                  </a:cubicBezTo>
                  <a:cubicBezTo>
                    <a:pt x="271" y="457"/>
                    <a:pt x="271" y="457"/>
                    <a:pt x="271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1" y="192"/>
                    <a:pt x="1" y="142"/>
                    <a:pt x="2" y="135"/>
                  </a:cubicBezTo>
                  <a:cubicBezTo>
                    <a:pt x="3" y="78"/>
                    <a:pt x="32" y="28"/>
                    <a:pt x="77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0" name="Freeform 276">
              <a:extLst>
                <a:ext uri="{FF2B5EF4-FFF2-40B4-BE49-F238E27FC236}">
                  <a16:creationId xmlns:a16="http://schemas.microsoft.com/office/drawing/2014/main" id="{CF63CD2B-90F2-41C0-85E3-1FF63457FD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8" y="1560"/>
              <a:ext cx="330" cy="412"/>
            </a:xfrm>
            <a:custGeom>
              <a:avLst/>
              <a:gdLst>
                <a:gd name="T0" fmla="*/ 304 w 367"/>
                <a:gd name="T1" fmla="*/ 0 h 458"/>
                <a:gd name="T2" fmla="*/ 303 w 367"/>
                <a:gd name="T3" fmla="*/ 0 h 458"/>
                <a:gd name="T4" fmla="*/ 303 w 367"/>
                <a:gd name="T5" fmla="*/ 1 h 458"/>
                <a:gd name="T6" fmla="*/ 302 w 367"/>
                <a:gd name="T7" fmla="*/ 1 h 458"/>
                <a:gd name="T8" fmla="*/ 285 w 367"/>
                <a:gd name="T9" fmla="*/ 14 h 458"/>
                <a:gd name="T10" fmla="*/ 285 w 367"/>
                <a:gd name="T11" fmla="*/ 14 h 458"/>
                <a:gd name="T12" fmla="*/ 304 w 367"/>
                <a:gd name="T13" fmla="*/ 0 h 458"/>
                <a:gd name="T14" fmla="*/ 77 w 367"/>
                <a:gd name="T15" fmla="*/ 0 h 458"/>
                <a:gd name="T16" fmla="*/ 77 w 367"/>
                <a:gd name="T17" fmla="*/ 0 h 458"/>
                <a:gd name="T18" fmla="*/ 77 w 367"/>
                <a:gd name="T19" fmla="*/ 0 h 458"/>
                <a:gd name="T20" fmla="*/ 76 w 367"/>
                <a:gd name="T21" fmla="*/ 1 h 458"/>
                <a:gd name="T22" fmla="*/ 1 w 367"/>
                <a:gd name="T23" fmla="*/ 136 h 458"/>
                <a:gd name="T24" fmla="*/ 22 w 367"/>
                <a:gd name="T25" fmla="*/ 254 h 458"/>
                <a:gd name="T26" fmla="*/ 204 w 367"/>
                <a:gd name="T27" fmla="*/ 444 h 458"/>
                <a:gd name="T28" fmla="*/ 270 w 367"/>
                <a:gd name="T29" fmla="*/ 458 h 458"/>
                <a:gd name="T30" fmla="*/ 270 w 367"/>
                <a:gd name="T31" fmla="*/ 458 h 458"/>
                <a:gd name="T32" fmla="*/ 347 w 367"/>
                <a:gd name="T33" fmla="*/ 438 h 458"/>
                <a:gd name="T34" fmla="*/ 365 w 367"/>
                <a:gd name="T35" fmla="*/ 427 h 458"/>
                <a:gd name="T36" fmla="*/ 367 w 367"/>
                <a:gd name="T37" fmla="*/ 426 h 458"/>
                <a:gd name="T38" fmla="*/ 367 w 367"/>
                <a:gd name="T39" fmla="*/ 426 h 458"/>
                <a:gd name="T40" fmla="*/ 367 w 367"/>
                <a:gd name="T41" fmla="*/ 426 h 458"/>
                <a:gd name="T42" fmla="*/ 347 w 367"/>
                <a:gd name="T43" fmla="*/ 438 h 458"/>
                <a:gd name="T44" fmla="*/ 270 w 367"/>
                <a:gd name="T45" fmla="*/ 458 h 458"/>
                <a:gd name="T46" fmla="*/ 205 w 367"/>
                <a:gd name="T47" fmla="*/ 444 h 458"/>
                <a:gd name="T48" fmla="*/ 23 w 367"/>
                <a:gd name="T49" fmla="*/ 254 h 458"/>
                <a:gd name="T50" fmla="*/ 1 w 367"/>
                <a:gd name="T51" fmla="*/ 136 h 458"/>
                <a:gd name="T52" fmla="*/ 76 w 367"/>
                <a:gd name="T53" fmla="*/ 1 h 458"/>
                <a:gd name="T54" fmla="*/ 77 w 367"/>
                <a:gd name="T5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7" h="458">
                  <a:moveTo>
                    <a:pt x="304" y="0"/>
                  </a:moveTo>
                  <a:cubicBezTo>
                    <a:pt x="304" y="0"/>
                    <a:pt x="304" y="0"/>
                    <a:pt x="303" y="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2" y="1"/>
                  </a:cubicBezTo>
                  <a:cubicBezTo>
                    <a:pt x="296" y="5"/>
                    <a:pt x="291" y="9"/>
                    <a:pt x="285" y="14"/>
                  </a:cubicBezTo>
                  <a:cubicBezTo>
                    <a:pt x="285" y="14"/>
                    <a:pt x="285" y="14"/>
                    <a:pt x="285" y="14"/>
                  </a:cubicBezTo>
                  <a:cubicBezTo>
                    <a:pt x="291" y="9"/>
                    <a:pt x="298" y="4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6" y="427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1" y="29"/>
                    <a:pt x="76" y="1"/>
                  </a:cubicBezTo>
                  <a:cubicBezTo>
                    <a:pt x="76" y="0"/>
                    <a:pt x="77" y="0"/>
                    <a:pt x="77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1" name="Freeform 277">
              <a:extLst>
                <a:ext uri="{FF2B5EF4-FFF2-40B4-BE49-F238E27FC236}">
                  <a16:creationId xmlns:a16="http://schemas.microsoft.com/office/drawing/2014/main" id="{65A12FB2-A518-4B7C-8DFD-2BD0CAA2F2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8" y="1560"/>
              <a:ext cx="330" cy="412"/>
            </a:xfrm>
            <a:custGeom>
              <a:avLst/>
              <a:gdLst>
                <a:gd name="T0" fmla="*/ 76 w 367"/>
                <a:gd name="T1" fmla="*/ 1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63 w 367"/>
                <a:gd name="T15" fmla="*/ 429 h 458"/>
                <a:gd name="T16" fmla="*/ 347 w 367"/>
                <a:gd name="T17" fmla="*/ 438 h 458"/>
                <a:gd name="T18" fmla="*/ 270 w 367"/>
                <a:gd name="T19" fmla="*/ 458 h 458"/>
                <a:gd name="T20" fmla="*/ 205 w 367"/>
                <a:gd name="T21" fmla="*/ 444 h 458"/>
                <a:gd name="T22" fmla="*/ 23 w 367"/>
                <a:gd name="T23" fmla="*/ 254 h 458"/>
                <a:gd name="T24" fmla="*/ 1 w 367"/>
                <a:gd name="T25" fmla="*/ 136 h 458"/>
                <a:gd name="T26" fmla="*/ 76 w 367"/>
                <a:gd name="T27" fmla="*/ 1 h 458"/>
                <a:gd name="T28" fmla="*/ 304 w 367"/>
                <a:gd name="T29" fmla="*/ 0 h 458"/>
                <a:gd name="T30" fmla="*/ 304 w 367"/>
                <a:gd name="T31" fmla="*/ 0 h 458"/>
                <a:gd name="T32" fmla="*/ 285 w 367"/>
                <a:gd name="T33" fmla="*/ 14 h 458"/>
                <a:gd name="T34" fmla="*/ 286 w 367"/>
                <a:gd name="T35" fmla="*/ 14 h 458"/>
                <a:gd name="T36" fmla="*/ 304 w 367"/>
                <a:gd name="T37" fmla="*/ 0 h 458"/>
                <a:gd name="T38" fmla="*/ 304 w 367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458">
                  <a:moveTo>
                    <a:pt x="76" y="1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5" y="427"/>
                    <a:pt x="364" y="428"/>
                    <a:pt x="363" y="429"/>
                  </a:cubicBezTo>
                  <a:cubicBezTo>
                    <a:pt x="358" y="432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298" y="4"/>
                    <a:pt x="291" y="9"/>
                    <a:pt x="285" y="14"/>
                  </a:cubicBezTo>
                  <a:cubicBezTo>
                    <a:pt x="285" y="14"/>
                    <a:pt x="286" y="14"/>
                    <a:pt x="286" y="14"/>
                  </a:cubicBezTo>
                  <a:cubicBezTo>
                    <a:pt x="291" y="9"/>
                    <a:pt x="297" y="4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2" name="Freeform 278">
              <a:extLst>
                <a:ext uri="{FF2B5EF4-FFF2-40B4-BE49-F238E27FC236}">
                  <a16:creationId xmlns:a16="http://schemas.microsoft.com/office/drawing/2014/main" id="{1CCB1A13-7ED3-4029-88EE-A4130E345B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8" y="1559"/>
              <a:ext cx="326" cy="413"/>
            </a:xfrm>
            <a:custGeom>
              <a:avLst/>
              <a:gdLst>
                <a:gd name="T0" fmla="*/ 304 w 363"/>
                <a:gd name="T1" fmla="*/ 1 h 459"/>
                <a:gd name="T2" fmla="*/ 286 w 363"/>
                <a:gd name="T3" fmla="*/ 15 h 459"/>
                <a:gd name="T4" fmla="*/ 286 w 363"/>
                <a:gd name="T5" fmla="*/ 15 h 459"/>
                <a:gd name="T6" fmla="*/ 304 w 363"/>
                <a:gd name="T7" fmla="*/ 1 h 459"/>
                <a:gd name="T8" fmla="*/ 78 w 363"/>
                <a:gd name="T9" fmla="*/ 0 h 459"/>
                <a:gd name="T10" fmla="*/ 77 w 363"/>
                <a:gd name="T11" fmla="*/ 1 h 459"/>
                <a:gd name="T12" fmla="*/ 76 w 363"/>
                <a:gd name="T13" fmla="*/ 2 h 459"/>
                <a:gd name="T14" fmla="*/ 1 w 363"/>
                <a:gd name="T15" fmla="*/ 137 h 459"/>
                <a:gd name="T16" fmla="*/ 23 w 363"/>
                <a:gd name="T17" fmla="*/ 255 h 459"/>
                <a:gd name="T18" fmla="*/ 205 w 363"/>
                <a:gd name="T19" fmla="*/ 445 h 459"/>
                <a:gd name="T20" fmla="*/ 270 w 363"/>
                <a:gd name="T21" fmla="*/ 459 h 459"/>
                <a:gd name="T22" fmla="*/ 347 w 363"/>
                <a:gd name="T23" fmla="*/ 439 h 459"/>
                <a:gd name="T24" fmla="*/ 363 w 363"/>
                <a:gd name="T25" fmla="*/ 430 h 459"/>
                <a:gd name="T26" fmla="*/ 348 w 363"/>
                <a:gd name="T27" fmla="*/ 439 h 459"/>
                <a:gd name="T28" fmla="*/ 270 w 363"/>
                <a:gd name="T29" fmla="*/ 459 h 459"/>
                <a:gd name="T30" fmla="*/ 205 w 363"/>
                <a:gd name="T31" fmla="*/ 445 h 459"/>
                <a:gd name="T32" fmla="*/ 23 w 363"/>
                <a:gd name="T33" fmla="*/ 255 h 459"/>
                <a:gd name="T34" fmla="*/ 1 w 363"/>
                <a:gd name="T35" fmla="*/ 137 h 459"/>
                <a:gd name="T36" fmla="*/ 78 w 363"/>
                <a:gd name="T37" fmla="*/ 1 h 459"/>
                <a:gd name="T38" fmla="*/ 78 w 363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459">
                  <a:moveTo>
                    <a:pt x="304" y="1"/>
                  </a:moveTo>
                  <a:cubicBezTo>
                    <a:pt x="297" y="5"/>
                    <a:pt x="291" y="10"/>
                    <a:pt x="286" y="15"/>
                  </a:cubicBezTo>
                  <a:cubicBezTo>
                    <a:pt x="286" y="15"/>
                    <a:pt x="286" y="15"/>
                    <a:pt x="286" y="15"/>
                  </a:cubicBezTo>
                  <a:cubicBezTo>
                    <a:pt x="291" y="10"/>
                    <a:pt x="297" y="5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7" y="1"/>
                    <a:pt x="77" y="1"/>
                  </a:cubicBezTo>
                  <a:cubicBezTo>
                    <a:pt x="77" y="1"/>
                    <a:pt x="76" y="1"/>
                    <a:pt x="76" y="2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6"/>
                    <a:pt x="358" y="433"/>
                    <a:pt x="363" y="430"/>
                  </a:cubicBezTo>
                  <a:cubicBezTo>
                    <a:pt x="358" y="433"/>
                    <a:pt x="353" y="436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4"/>
                    <a:pt x="1" y="137"/>
                  </a:cubicBezTo>
                  <a:cubicBezTo>
                    <a:pt x="2" y="79"/>
                    <a:pt x="32" y="29"/>
                    <a:pt x="78" y="1"/>
                  </a:cubicBezTo>
                  <a:cubicBezTo>
                    <a:pt x="78" y="1"/>
                    <a:pt x="78" y="0"/>
                    <a:pt x="78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3" name="Freeform 279">
              <a:extLst>
                <a:ext uri="{FF2B5EF4-FFF2-40B4-BE49-F238E27FC236}">
                  <a16:creationId xmlns:a16="http://schemas.microsoft.com/office/drawing/2014/main" id="{6C7ED9F3-589D-4421-A3C6-37A15AE22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9" y="1559"/>
              <a:ext cx="331" cy="413"/>
            </a:xfrm>
            <a:custGeom>
              <a:avLst/>
              <a:gdLst>
                <a:gd name="T0" fmla="*/ 77 w 368"/>
                <a:gd name="T1" fmla="*/ 1 h 459"/>
                <a:gd name="T2" fmla="*/ 0 w 368"/>
                <a:gd name="T3" fmla="*/ 137 h 459"/>
                <a:gd name="T4" fmla="*/ 22 w 368"/>
                <a:gd name="T5" fmla="*/ 255 h 459"/>
                <a:gd name="T6" fmla="*/ 204 w 368"/>
                <a:gd name="T7" fmla="*/ 445 h 459"/>
                <a:gd name="T8" fmla="*/ 269 w 368"/>
                <a:gd name="T9" fmla="*/ 459 h 459"/>
                <a:gd name="T10" fmla="*/ 347 w 368"/>
                <a:gd name="T11" fmla="*/ 439 h 459"/>
                <a:gd name="T12" fmla="*/ 362 w 368"/>
                <a:gd name="T13" fmla="*/ 430 h 459"/>
                <a:gd name="T14" fmla="*/ 366 w 368"/>
                <a:gd name="T15" fmla="*/ 427 h 459"/>
                <a:gd name="T16" fmla="*/ 366 w 368"/>
                <a:gd name="T17" fmla="*/ 427 h 459"/>
                <a:gd name="T18" fmla="*/ 368 w 368"/>
                <a:gd name="T19" fmla="*/ 426 h 459"/>
                <a:gd name="T20" fmla="*/ 347 w 368"/>
                <a:gd name="T21" fmla="*/ 438 h 459"/>
                <a:gd name="T22" fmla="*/ 270 w 368"/>
                <a:gd name="T23" fmla="*/ 459 h 459"/>
                <a:gd name="T24" fmla="*/ 204 w 368"/>
                <a:gd name="T25" fmla="*/ 444 h 459"/>
                <a:gd name="T26" fmla="*/ 23 w 368"/>
                <a:gd name="T27" fmla="*/ 255 h 459"/>
                <a:gd name="T28" fmla="*/ 1 w 368"/>
                <a:gd name="T29" fmla="*/ 137 h 459"/>
                <a:gd name="T30" fmla="*/ 76 w 368"/>
                <a:gd name="T31" fmla="*/ 1 h 459"/>
                <a:gd name="T32" fmla="*/ 77 w 368"/>
                <a:gd name="T33" fmla="*/ 1 h 459"/>
                <a:gd name="T34" fmla="*/ 304 w 368"/>
                <a:gd name="T35" fmla="*/ 0 h 459"/>
                <a:gd name="T36" fmla="*/ 303 w 368"/>
                <a:gd name="T37" fmla="*/ 1 h 459"/>
                <a:gd name="T38" fmla="*/ 303 w 368"/>
                <a:gd name="T39" fmla="*/ 1 h 459"/>
                <a:gd name="T40" fmla="*/ 285 w 368"/>
                <a:gd name="T41" fmla="*/ 15 h 459"/>
                <a:gd name="T42" fmla="*/ 285 w 368"/>
                <a:gd name="T43" fmla="*/ 15 h 459"/>
                <a:gd name="T44" fmla="*/ 303 w 368"/>
                <a:gd name="T45" fmla="*/ 1 h 459"/>
                <a:gd name="T46" fmla="*/ 304 w 368"/>
                <a:gd name="T4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1" y="29"/>
                    <a:pt x="1" y="79"/>
                    <a:pt x="0" y="137"/>
                  </a:cubicBezTo>
                  <a:cubicBezTo>
                    <a:pt x="0" y="144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96" y="459"/>
                    <a:pt x="323" y="452"/>
                    <a:pt x="347" y="439"/>
                  </a:cubicBezTo>
                  <a:cubicBezTo>
                    <a:pt x="352" y="436"/>
                    <a:pt x="357" y="433"/>
                    <a:pt x="362" y="430"/>
                  </a:cubicBezTo>
                  <a:cubicBezTo>
                    <a:pt x="363" y="429"/>
                    <a:pt x="364" y="428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3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4" y="444"/>
                  </a:cubicBezTo>
                  <a:cubicBezTo>
                    <a:pt x="94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0"/>
                    <a:pt x="31" y="30"/>
                    <a:pt x="76" y="1"/>
                  </a:cubicBezTo>
                  <a:cubicBezTo>
                    <a:pt x="76" y="1"/>
                    <a:pt x="76" y="1"/>
                    <a:pt x="77" y="1"/>
                  </a:cubicBezTo>
                  <a:moveTo>
                    <a:pt x="304" y="0"/>
                  </a:move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6" y="5"/>
                    <a:pt x="290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0" y="10"/>
                    <a:pt x="296" y="5"/>
                    <a:pt x="303" y="1"/>
                  </a:cubicBezTo>
                  <a:cubicBezTo>
                    <a:pt x="303" y="1"/>
                    <a:pt x="304" y="1"/>
                    <a:pt x="304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4" name="Freeform 280">
              <a:extLst>
                <a:ext uri="{FF2B5EF4-FFF2-40B4-BE49-F238E27FC236}">
                  <a16:creationId xmlns:a16="http://schemas.microsoft.com/office/drawing/2014/main" id="{618CE641-37C0-405E-83AF-3BF3D63D1F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9" y="1560"/>
              <a:ext cx="331" cy="412"/>
            </a:xfrm>
            <a:custGeom>
              <a:avLst/>
              <a:gdLst>
                <a:gd name="T0" fmla="*/ 303 w 368"/>
                <a:gd name="T1" fmla="*/ 0 h 458"/>
                <a:gd name="T2" fmla="*/ 285 w 368"/>
                <a:gd name="T3" fmla="*/ 14 h 458"/>
                <a:gd name="T4" fmla="*/ 285 w 368"/>
                <a:gd name="T5" fmla="*/ 14 h 458"/>
                <a:gd name="T6" fmla="*/ 303 w 368"/>
                <a:gd name="T7" fmla="*/ 0 h 458"/>
                <a:gd name="T8" fmla="*/ 76 w 368"/>
                <a:gd name="T9" fmla="*/ 0 h 458"/>
                <a:gd name="T10" fmla="*/ 1 w 368"/>
                <a:gd name="T11" fmla="*/ 136 h 458"/>
                <a:gd name="T12" fmla="*/ 23 w 368"/>
                <a:gd name="T13" fmla="*/ 254 h 458"/>
                <a:gd name="T14" fmla="*/ 204 w 368"/>
                <a:gd name="T15" fmla="*/ 443 h 458"/>
                <a:gd name="T16" fmla="*/ 270 w 368"/>
                <a:gd name="T17" fmla="*/ 458 h 458"/>
                <a:gd name="T18" fmla="*/ 347 w 368"/>
                <a:gd name="T19" fmla="*/ 437 h 458"/>
                <a:gd name="T20" fmla="*/ 368 w 368"/>
                <a:gd name="T21" fmla="*/ 425 h 458"/>
                <a:gd name="T22" fmla="*/ 368 w 368"/>
                <a:gd name="T23" fmla="*/ 425 h 458"/>
                <a:gd name="T24" fmla="*/ 368 w 368"/>
                <a:gd name="T25" fmla="*/ 425 h 458"/>
                <a:gd name="T26" fmla="*/ 368 w 368"/>
                <a:gd name="T27" fmla="*/ 425 h 458"/>
                <a:gd name="T28" fmla="*/ 347 w 368"/>
                <a:gd name="T29" fmla="*/ 437 h 458"/>
                <a:gd name="T30" fmla="*/ 270 w 368"/>
                <a:gd name="T31" fmla="*/ 457 h 458"/>
                <a:gd name="T32" fmla="*/ 205 w 368"/>
                <a:gd name="T33" fmla="*/ 443 h 458"/>
                <a:gd name="T34" fmla="*/ 23 w 368"/>
                <a:gd name="T35" fmla="*/ 253 h 458"/>
                <a:gd name="T36" fmla="*/ 1 w 368"/>
                <a:gd name="T37" fmla="*/ 135 h 458"/>
                <a:gd name="T38" fmla="*/ 76 w 368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58">
                  <a:moveTo>
                    <a:pt x="303" y="0"/>
                  </a:moveTo>
                  <a:cubicBezTo>
                    <a:pt x="296" y="4"/>
                    <a:pt x="290" y="9"/>
                    <a:pt x="285" y="14"/>
                  </a:cubicBezTo>
                  <a:cubicBezTo>
                    <a:pt x="285" y="14"/>
                    <a:pt x="285" y="14"/>
                    <a:pt x="285" y="14"/>
                  </a:cubicBezTo>
                  <a:cubicBezTo>
                    <a:pt x="290" y="9"/>
                    <a:pt x="296" y="4"/>
                    <a:pt x="303" y="0"/>
                  </a:cubicBezTo>
                  <a:moveTo>
                    <a:pt x="76" y="0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4" y="433"/>
                    <a:pt x="361" y="429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29"/>
                    <a:pt x="354" y="433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2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79"/>
                    <a:pt x="31" y="29"/>
                    <a:pt x="76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5" name="Freeform 281">
              <a:extLst>
                <a:ext uri="{FF2B5EF4-FFF2-40B4-BE49-F238E27FC236}">
                  <a16:creationId xmlns:a16="http://schemas.microsoft.com/office/drawing/2014/main" id="{87D2467A-BF8D-4E45-AB28-8C62576A35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9" y="1559"/>
              <a:ext cx="331" cy="412"/>
            </a:xfrm>
            <a:custGeom>
              <a:avLst/>
              <a:gdLst>
                <a:gd name="T0" fmla="*/ 305 w 368"/>
                <a:gd name="T1" fmla="*/ 0 h 458"/>
                <a:gd name="T2" fmla="*/ 304 w 368"/>
                <a:gd name="T3" fmla="*/ 0 h 458"/>
                <a:gd name="T4" fmla="*/ 303 w 368"/>
                <a:gd name="T5" fmla="*/ 1 h 458"/>
                <a:gd name="T6" fmla="*/ 285 w 368"/>
                <a:gd name="T7" fmla="*/ 15 h 458"/>
                <a:gd name="T8" fmla="*/ 285 w 368"/>
                <a:gd name="T9" fmla="*/ 15 h 458"/>
                <a:gd name="T10" fmla="*/ 304 w 368"/>
                <a:gd name="T11" fmla="*/ 0 h 458"/>
                <a:gd name="T12" fmla="*/ 305 w 368"/>
                <a:gd name="T13" fmla="*/ 0 h 458"/>
                <a:gd name="T14" fmla="*/ 78 w 368"/>
                <a:gd name="T15" fmla="*/ 0 h 458"/>
                <a:gd name="T16" fmla="*/ 77 w 368"/>
                <a:gd name="T17" fmla="*/ 0 h 458"/>
                <a:gd name="T18" fmla="*/ 77 w 368"/>
                <a:gd name="T19" fmla="*/ 1 h 458"/>
                <a:gd name="T20" fmla="*/ 76 w 368"/>
                <a:gd name="T21" fmla="*/ 1 h 458"/>
                <a:gd name="T22" fmla="*/ 1 w 368"/>
                <a:gd name="T23" fmla="*/ 136 h 458"/>
                <a:gd name="T24" fmla="*/ 23 w 368"/>
                <a:gd name="T25" fmla="*/ 254 h 458"/>
                <a:gd name="T26" fmla="*/ 205 w 368"/>
                <a:gd name="T27" fmla="*/ 444 h 458"/>
                <a:gd name="T28" fmla="*/ 270 w 368"/>
                <a:gd name="T29" fmla="*/ 458 h 458"/>
                <a:gd name="T30" fmla="*/ 347 w 368"/>
                <a:gd name="T31" fmla="*/ 438 h 458"/>
                <a:gd name="T32" fmla="*/ 368 w 368"/>
                <a:gd name="T33" fmla="*/ 426 h 458"/>
                <a:gd name="T34" fmla="*/ 348 w 368"/>
                <a:gd name="T35" fmla="*/ 438 h 458"/>
                <a:gd name="T36" fmla="*/ 270 w 368"/>
                <a:gd name="T37" fmla="*/ 458 h 458"/>
                <a:gd name="T38" fmla="*/ 205 w 368"/>
                <a:gd name="T39" fmla="*/ 444 h 458"/>
                <a:gd name="T40" fmla="*/ 23 w 368"/>
                <a:gd name="T41" fmla="*/ 254 h 458"/>
                <a:gd name="T42" fmla="*/ 1 w 368"/>
                <a:gd name="T43" fmla="*/ 136 h 458"/>
                <a:gd name="T44" fmla="*/ 78 w 368"/>
                <a:gd name="T45" fmla="*/ 0 h 458"/>
                <a:gd name="T46" fmla="*/ 78 w 368"/>
                <a:gd name="T4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8" h="458">
                  <a:moveTo>
                    <a:pt x="305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6" y="5"/>
                    <a:pt x="290" y="10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9"/>
                    <a:pt x="298" y="4"/>
                    <a:pt x="304" y="0"/>
                  </a:cubicBezTo>
                  <a:cubicBezTo>
                    <a:pt x="305" y="0"/>
                    <a:pt x="305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7" y="0"/>
                    <a:pt x="77" y="0"/>
                  </a:cubicBezTo>
                  <a:cubicBezTo>
                    <a:pt x="77" y="0"/>
                    <a:pt x="77" y="1"/>
                    <a:pt x="77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3" y="28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6" name="Freeform 282">
              <a:extLst>
                <a:ext uri="{FF2B5EF4-FFF2-40B4-BE49-F238E27FC236}">
                  <a16:creationId xmlns:a16="http://schemas.microsoft.com/office/drawing/2014/main" id="{A01A8F88-2BFE-427D-B70B-9FDE873F3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9" y="1559"/>
              <a:ext cx="331" cy="412"/>
            </a:xfrm>
            <a:custGeom>
              <a:avLst/>
              <a:gdLst>
                <a:gd name="T0" fmla="*/ 304 w 368"/>
                <a:gd name="T1" fmla="*/ 0 h 458"/>
                <a:gd name="T2" fmla="*/ 285 w 368"/>
                <a:gd name="T3" fmla="*/ 15 h 458"/>
                <a:gd name="T4" fmla="*/ 285 w 368"/>
                <a:gd name="T5" fmla="*/ 15 h 458"/>
                <a:gd name="T6" fmla="*/ 304 w 368"/>
                <a:gd name="T7" fmla="*/ 1 h 458"/>
                <a:gd name="T8" fmla="*/ 304 w 368"/>
                <a:gd name="T9" fmla="*/ 0 h 458"/>
                <a:gd name="T10" fmla="*/ 78 w 368"/>
                <a:gd name="T11" fmla="*/ 0 h 458"/>
                <a:gd name="T12" fmla="*/ 1 w 368"/>
                <a:gd name="T13" fmla="*/ 136 h 458"/>
                <a:gd name="T14" fmla="*/ 23 w 368"/>
                <a:gd name="T15" fmla="*/ 254 h 458"/>
                <a:gd name="T16" fmla="*/ 205 w 368"/>
                <a:gd name="T17" fmla="*/ 444 h 458"/>
                <a:gd name="T18" fmla="*/ 270 w 368"/>
                <a:gd name="T19" fmla="*/ 458 h 458"/>
                <a:gd name="T20" fmla="*/ 348 w 368"/>
                <a:gd name="T21" fmla="*/ 438 h 458"/>
                <a:gd name="T22" fmla="*/ 368 w 368"/>
                <a:gd name="T23" fmla="*/ 426 h 458"/>
                <a:gd name="T24" fmla="*/ 368 w 368"/>
                <a:gd name="T25" fmla="*/ 426 h 458"/>
                <a:gd name="T26" fmla="*/ 367 w 368"/>
                <a:gd name="T27" fmla="*/ 427 h 458"/>
                <a:gd name="T28" fmla="*/ 348 w 368"/>
                <a:gd name="T29" fmla="*/ 438 h 458"/>
                <a:gd name="T30" fmla="*/ 271 w 368"/>
                <a:gd name="T31" fmla="*/ 458 h 458"/>
                <a:gd name="T32" fmla="*/ 205 w 368"/>
                <a:gd name="T33" fmla="*/ 444 h 458"/>
                <a:gd name="T34" fmla="*/ 24 w 368"/>
                <a:gd name="T35" fmla="*/ 254 h 458"/>
                <a:gd name="T36" fmla="*/ 2 w 368"/>
                <a:gd name="T37" fmla="*/ 136 h 458"/>
                <a:gd name="T38" fmla="*/ 77 w 368"/>
                <a:gd name="T39" fmla="*/ 0 h 458"/>
                <a:gd name="T40" fmla="*/ 78 w 368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458">
                  <a:moveTo>
                    <a:pt x="304" y="0"/>
                  </a:moveTo>
                  <a:cubicBezTo>
                    <a:pt x="298" y="4"/>
                    <a:pt x="291" y="9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1" y="10"/>
                    <a:pt x="297" y="5"/>
                    <a:pt x="304" y="1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8" y="0"/>
                  </a:moveTo>
                  <a:cubicBezTo>
                    <a:pt x="33" y="28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7" y="426"/>
                    <a:pt x="367" y="427"/>
                  </a:cubicBezTo>
                  <a:cubicBezTo>
                    <a:pt x="360" y="431"/>
                    <a:pt x="354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3" y="29"/>
                    <a:pt x="77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7" name="Freeform 283">
              <a:extLst>
                <a:ext uri="{FF2B5EF4-FFF2-40B4-BE49-F238E27FC236}">
                  <a16:creationId xmlns:a16="http://schemas.microsoft.com/office/drawing/2014/main" id="{FB090D86-E3E3-433D-B982-D7E5D400C1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9"/>
              <a:ext cx="329" cy="412"/>
            </a:xfrm>
            <a:custGeom>
              <a:avLst/>
              <a:gdLst>
                <a:gd name="T0" fmla="*/ 303 w 366"/>
                <a:gd name="T1" fmla="*/ 1 h 458"/>
                <a:gd name="T2" fmla="*/ 284 w 366"/>
                <a:gd name="T3" fmla="*/ 15 h 458"/>
                <a:gd name="T4" fmla="*/ 284 w 366"/>
                <a:gd name="T5" fmla="*/ 15 h 458"/>
                <a:gd name="T6" fmla="*/ 303 w 366"/>
                <a:gd name="T7" fmla="*/ 1 h 458"/>
                <a:gd name="T8" fmla="*/ 76 w 366"/>
                <a:gd name="T9" fmla="*/ 0 h 458"/>
                <a:gd name="T10" fmla="*/ 1 w 366"/>
                <a:gd name="T11" fmla="*/ 136 h 458"/>
                <a:gd name="T12" fmla="*/ 23 w 366"/>
                <a:gd name="T13" fmla="*/ 254 h 458"/>
                <a:gd name="T14" fmla="*/ 204 w 366"/>
                <a:gd name="T15" fmla="*/ 444 h 458"/>
                <a:gd name="T16" fmla="*/ 270 w 366"/>
                <a:gd name="T17" fmla="*/ 458 h 458"/>
                <a:gd name="T18" fmla="*/ 347 w 366"/>
                <a:gd name="T19" fmla="*/ 438 h 458"/>
                <a:gd name="T20" fmla="*/ 366 w 366"/>
                <a:gd name="T21" fmla="*/ 427 h 458"/>
                <a:gd name="T22" fmla="*/ 364 w 366"/>
                <a:gd name="T23" fmla="*/ 428 h 458"/>
                <a:gd name="T24" fmla="*/ 347 w 366"/>
                <a:gd name="T25" fmla="*/ 438 h 458"/>
                <a:gd name="T26" fmla="*/ 270 w 366"/>
                <a:gd name="T27" fmla="*/ 458 h 458"/>
                <a:gd name="T28" fmla="*/ 205 w 366"/>
                <a:gd name="T29" fmla="*/ 444 h 458"/>
                <a:gd name="T30" fmla="*/ 23 w 366"/>
                <a:gd name="T31" fmla="*/ 254 h 458"/>
                <a:gd name="T32" fmla="*/ 1 w 366"/>
                <a:gd name="T33" fmla="*/ 136 h 458"/>
                <a:gd name="T34" fmla="*/ 76 w 366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458">
                  <a:moveTo>
                    <a:pt x="303" y="1"/>
                  </a:moveTo>
                  <a:cubicBezTo>
                    <a:pt x="296" y="5"/>
                    <a:pt x="290" y="10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90" y="10"/>
                    <a:pt x="296" y="5"/>
                    <a:pt x="303" y="1"/>
                  </a:cubicBezTo>
                  <a:moveTo>
                    <a:pt x="76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4"/>
                    <a:pt x="359" y="431"/>
                    <a:pt x="366" y="427"/>
                  </a:cubicBezTo>
                  <a:cubicBezTo>
                    <a:pt x="365" y="427"/>
                    <a:pt x="364" y="428"/>
                    <a:pt x="364" y="428"/>
                  </a:cubicBezTo>
                  <a:cubicBezTo>
                    <a:pt x="358" y="431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6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8" name="Freeform 284">
              <a:extLst>
                <a:ext uri="{FF2B5EF4-FFF2-40B4-BE49-F238E27FC236}">
                  <a16:creationId xmlns:a16="http://schemas.microsoft.com/office/drawing/2014/main" id="{98CB001C-DD2A-45B1-950C-F348517C03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8"/>
              <a:ext cx="327" cy="413"/>
            </a:xfrm>
            <a:custGeom>
              <a:avLst/>
              <a:gdLst>
                <a:gd name="T0" fmla="*/ 305 w 364"/>
                <a:gd name="T1" fmla="*/ 0 h 459"/>
                <a:gd name="T2" fmla="*/ 304 w 364"/>
                <a:gd name="T3" fmla="*/ 1 h 459"/>
                <a:gd name="T4" fmla="*/ 303 w 364"/>
                <a:gd name="T5" fmla="*/ 1 h 459"/>
                <a:gd name="T6" fmla="*/ 303 w 364"/>
                <a:gd name="T7" fmla="*/ 2 h 459"/>
                <a:gd name="T8" fmla="*/ 284 w 364"/>
                <a:gd name="T9" fmla="*/ 16 h 459"/>
                <a:gd name="T10" fmla="*/ 284 w 364"/>
                <a:gd name="T11" fmla="*/ 16 h 459"/>
                <a:gd name="T12" fmla="*/ 304 w 364"/>
                <a:gd name="T13" fmla="*/ 1 h 459"/>
                <a:gd name="T14" fmla="*/ 305 w 364"/>
                <a:gd name="T15" fmla="*/ 0 h 459"/>
                <a:gd name="T16" fmla="*/ 78 w 364"/>
                <a:gd name="T17" fmla="*/ 0 h 459"/>
                <a:gd name="T18" fmla="*/ 77 w 364"/>
                <a:gd name="T19" fmla="*/ 1 h 459"/>
                <a:gd name="T20" fmla="*/ 77 w 364"/>
                <a:gd name="T21" fmla="*/ 1 h 459"/>
                <a:gd name="T22" fmla="*/ 76 w 364"/>
                <a:gd name="T23" fmla="*/ 1 h 459"/>
                <a:gd name="T24" fmla="*/ 1 w 364"/>
                <a:gd name="T25" fmla="*/ 137 h 459"/>
                <a:gd name="T26" fmla="*/ 23 w 364"/>
                <a:gd name="T27" fmla="*/ 255 h 459"/>
                <a:gd name="T28" fmla="*/ 205 w 364"/>
                <a:gd name="T29" fmla="*/ 445 h 459"/>
                <a:gd name="T30" fmla="*/ 270 w 364"/>
                <a:gd name="T31" fmla="*/ 459 h 459"/>
                <a:gd name="T32" fmla="*/ 347 w 364"/>
                <a:gd name="T33" fmla="*/ 439 h 459"/>
                <a:gd name="T34" fmla="*/ 364 w 364"/>
                <a:gd name="T35" fmla="*/ 429 h 459"/>
                <a:gd name="T36" fmla="*/ 347 w 364"/>
                <a:gd name="T37" fmla="*/ 438 h 459"/>
                <a:gd name="T38" fmla="*/ 270 w 364"/>
                <a:gd name="T39" fmla="*/ 459 h 459"/>
                <a:gd name="T40" fmla="*/ 205 w 364"/>
                <a:gd name="T41" fmla="*/ 445 h 459"/>
                <a:gd name="T42" fmla="*/ 23 w 364"/>
                <a:gd name="T43" fmla="*/ 255 h 459"/>
                <a:gd name="T44" fmla="*/ 1 w 364"/>
                <a:gd name="T45" fmla="*/ 137 h 459"/>
                <a:gd name="T46" fmla="*/ 77 w 364"/>
                <a:gd name="T47" fmla="*/ 1 h 459"/>
                <a:gd name="T48" fmla="*/ 78 w 364"/>
                <a:gd name="T4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4" h="459">
                  <a:moveTo>
                    <a:pt x="305" y="0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3" y="1"/>
                  </a:cubicBezTo>
                  <a:cubicBezTo>
                    <a:pt x="303" y="1"/>
                    <a:pt x="303" y="1"/>
                    <a:pt x="303" y="2"/>
                  </a:cubicBezTo>
                  <a:cubicBezTo>
                    <a:pt x="296" y="6"/>
                    <a:pt x="290" y="11"/>
                    <a:pt x="284" y="16"/>
                  </a:cubicBezTo>
                  <a:cubicBezTo>
                    <a:pt x="284" y="16"/>
                    <a:pt x="284" y="16"/>
                    <a:pt x="284" y="16"/>
                  </a:cubicBezTo>
                  <a:cubicBezTo>
                    <a:pt x="290" y="10"/>
                    <a:pt x="297" y="5"/>
                    <a:pt x="304" y="1"/>
                  </a:cubicBezTo>
                  <a:cubicBezTo>
                    <a:pt x="304" y="1"/>
                    <a:pt x="304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7" y="0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6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3" y="435"/>
                    <a:pt x="358" y="432"/>
                    <a:pt x="364" y="429"/>
                  </a:cubicBezTo>
                  <a:cubicBezTo>
                    <a:pt x="358" y="432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cubicBezTo>
                    <a:pt x="77" y="1"/>
                    <a:pt x="77" y="0"/>
                    <a:pt x="78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9" name="Freeform 285">
              <a:extLst>
                <a:ext uri="{FF2B5EF4-FFF2-40B4-BE49-F238E27FC236}">
                  <a16:creationId xmlns:a16="http://schemas.microsoft.com/office/drawing/2014/main" id="{FA59BEB0-FF1D-41A2-961A-99223185DF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9"/>
              <a:ext cx="331" cy="412"/>
            </a:xfrm>
            <a:custGeom>
              <a:avLst/>
              <a:gdLst>
                <a:gd name="T0" fmla="*/ 304 w 368"/>
                <a:gd name="T1" fmla="*/ 0 h 458"/>
                <a:gd name="T2" fmla="*/ 284 w 368"/>
                <a:gd name="T3" fmla="*/ 15 h 458"/>
                <a:gd name="T4" fmla="*/ 284 w 368"/>
                <a:gd name="T5" fmla="*/ 15 h 458"/>
                <a:gd name="T6" fmla="*/ 304 w 368"/>
                <a:gd name="T7" fmla="*/ 0 h 458"/>
                <a:gd name="T8" fmla="*/ 77 w 368"/>
                <a:gd name="T9" fmla="*/ 0 h 458"/>
                <a:gd name="T10" fmla="*/ 1 w 368"/>
                <a:gd name="T11" fmla="*/ 136 h 458"/>
                <a:gd name="T12" fmla="*/ 23 w 368"/>
                <a:gd name="T13" fmla="*/ 254 h 458"/>
                <a:gd name="T14" fmla="*/ 205 w 368"/>
                <a:gd name="T15" fmla="*/ 444 h 458"/>
                <a:gd name="T16" fmla="*/ 270 w 368"/>
                <a:gd name="T17" fmla="*/ 458 h 458"/>
                <a:gd name="T18" fmla="*/ 347 w 368"/>
                <a:gd name="T19" fmla="*/ 437 h 458"/>
                <a:gd name="T20" fmla="*/ 364 w 368"/>
                <a:gd name="T21" fmla="*/ 428 h 458"/>
                <a:gd name="T22" fmla="*/ 366 w 368"/>
                <a:gd name="T23" fmla="*/ 427 h 458"/>
                <a:gd name="T24" fmla="*/ 367 w 368"/>
                <a:gd name="T25" fmla="*/ 426 h 458"/>
                <a:gd name="T26" fmla="*/ 367 w 368"/>
                <a:gd name="T27" fmla="*/ 426 h 458"/>
                <a:gd name="T28" fmla="*/ 368 w 368"/>
                <a:gd name="T29" fmla="*/ 426 h 458"/>
                <a:gd name="T30" fmla="*/ 367 w 368"/>
                <a:gd name="T31" fmla="*/ 426 h 458"/>
                <a:gd name="T32" fmla="*/ 365 w 368"/>
                <a:gd name="T33" fmla="*/ 427 h 458"/>
                <a:gd name="T34" fmla="*/ 348 w 368"/>
                <a:gd name="T35" fmla="*/ 437 h 458"/>
                <a:gd name="T36" fmla="*/ 270 w 368"/>
                <a:gd name="T37" fmla="*/ 457 h 458"/>
                <a:gd name="T38" fmla="*/ 270 w 368"/>
                <a:gd name="T39" fmla="*/ 457 h 458"/>
                <a:gd name="T40" fmla="*/ 205 w 368"/>
                <a:gd name="T41" fmla="*/ 443 h 458"/>
                <a:gd name="T42" fmla="*/ 23 w 368"/>
                <a:gd name="T43" fmla="*/ 253 h 458"/>
                <a:gd name="T44" fmla="*/ 2 w 368"/>
                <a:gd name="T45" fmla="*/ 135 h 458"/>
                <a:gd name="T46" fmla="*/ 77 w 368"/>
                <a:gd name="T4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8" h="458">
                  <a:moveTo>
                    <a:pt x="304" y="0"/>
                  </a:moveTo>
                  <a:cubicBezTo>
                    <a:pt x="297" y="4"/>
                    <a:pt x="290" y="9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90" y="9"/>
                    <a:pt x="297" y="4"/>
                    <a:pt x="304" y="0"/>
                  </a:cubicBezTo>
                  <a:moveTo>
                    <a:pt x="77" y="0"/>
                  </a:moveTo>
                  <a:cubicBezTo>
                    <a:pt x="32" y="28"/>
                    <a:pt x="2" y="78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3" y="434"/>
                    <a:pt x="358" y="431"/>
                    <a:pt x="364" y="428"/>
                  </a:cubicBezTo>
                  <a:cubicBezTo>
                    <a:pt x="364" y="428"/>
                    <a:pt x="365" y="427"/>
                    <a:pt x="366" y="427"/>
                  </a:cubicBezTo>
                  <a:cubicBezTo>
                    <a:pt x="366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8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6" y="426"/>
                    <a:pt x="366" y="427"/>
                    <a:pt x="365" y="427"/>
                  </a:cubicBezTo>
                  <a:cubicBezTo>
                    <a:pt x="360" y="431"/>
                    <a:pt x="354" y="434"/>
                    <a:pt x="348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70" y="457"/>
                    <a:pt x="270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4"/>
                    <a:pt x="46" y="313"/>
                    <a:pt x="23" y="253"/>
                  </a:cubicBezTo>
                  <a:cubicBezTo>
                    <a:pt x="1" y="193"/>
                    <a:pt x="1" y="142"/>
                    <a:pt x="2" y="135"/>
                  </a:cubicBezTo>
                  <a:cubicBezTo>
                    <a:pt x="3" y="78"/>
                    <a:pt x="32" y="28"/>
                    <a:pt x="77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0" name="Freeform 286">
              <a:extLst>
                <a:ext uri="{FF2B5EF4-FFF2-40B4-BE49-F238E27FC236}">
                  <a16:creationId xmlns:a16="http://schemas.microsoft.com/office/drawing/2014/main" id="{6E110367-18EC-4224-93E5-2D10D80219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8"/>
              <a:ext cx="328" cy="412"/>
            </a:xfrm>
            <a:custGeom>
              <a:avLst/>
              <a:gdLst>
                <a:gd name="T0" fmla="*/ 304 w 364"/>
                <a:gd name="T1" fmla="*/ 0 h 458"/>
                <a:gd name="T2" fmla="*/ 304 w 364"/>
                <a:gd name="T3" fmla="*/ 0 h 458"/>
                <a:gd name="T4" fmla="*/ 303 w 364"/>
                <a:gd name="T5" fmla="*/ 1 h 458"/>
                <a:gd name="T6" fmla="*/ 283 w 364"/>
                <a:gd name="T7" fmla="*/ 16 h 458"/>
                <a:gd name="T8" fmla="*/ 283 w 364"/>
                <a:gd name="T9" fmla="*/ 16 h 458"/>
                <a:gd name="T10" fmla="*/ 304 w 364"/>
                <a:gd name="T11" fmla="*/ 0 h 458"/>
                <a:gd name="T12" fmla="*/ 304 w 364"/>
                <a:gd name="T13" fmla="*/ 0 h 458"/>
                <a:gd name="T14" fmla="*/ 304 w 364"/>
                <a:gd name="T15" fmla="*/ 0 h 458"/>
                <a:gd name="T16" fmla="*/ 77 w 364"/>
                <a:gd name="T17" fmla="*/ 0 h 458"/>
                <a:gd name="T18" fmla="*/ 77 w 364"/>
                <a:gd name="T19" fmla="*/ 0 h 458"/>
                <a:gd name="T20" fmla="*/ 76 w 364"/>
                <a:gd name="T21" fmla="*/ 1 h 458"/>
                <a:gd name="T22" fmla="*/ 1 w 364"/>
                <a:gd name="T23" fmla="*/ 136 h 458"/>
                <a:gd name="T24" fmla="*/ 22 w 364"/>
                <a:gd name="T25" fmla="*/ 254 h 458"/>
                <a:gd name="T26" fmla="*/ 204 w 364"/>
                <a:gd name="T27" fmla="*/ 444 h 458"/>
                <a:gd name="T28" fmla="*/ 269 w 364"/>
                <a:gd name="T29" fmla="*/ 458 h 458"/>
                <a:gd name="T30" fmla="*/ 269 w 364"/>
                <a:gd name="T31" fmla="*/ 458 h 458"/>
                <a:gd name="T32" fmla="*/ 347 w 364"/>
                <a:gd name="T33" fmla="*/ 438 h 458"/>
                <a:gd name="T34" fmla="*/ 364 w 364"/>
                <a:gd name="T35" fmla="*/ 428 h 458"/>
                <a:gd name="T36" fmla="*/ 347 w 364"/>
                <a:gd name="T37" fmla="*/ 438 h 458"/>
                <a:gd name="T38" fmla="*/ 270 w 364"/>
                <a:gd name="T39" fmla="*/ 458 h 458"/>
                <a:gd name="T40" fmla="*/ 270 w 364"/>
                <a:gd name="T41" fmla="*/ 458 h 458"/>
                <a:gd name="T42" fmla="*/ 204 w 364"/>
                <a:gd name="T43" fmla="*/ 444 h 458"/>
                <a:gd name="T44" fmla="*/ 23 w 364"/>
                <a:gd name="T45" fmla="*/ 254 h 458"/>
                <a:gd name="T46" fmla="*/ 1 w 364"/>
                <a:gd name="T47" fmla="*/ 136 h 458"/>
                <a:gd name="T48" fmla="*/ 77 w 364"/>
                <a:gd name="T49" fmla="*/ 0 h 458"/>
                <a:gd name="T50" fmla="*/ 77 w 364"/>
                <a:gd name="T5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4" h="458"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3" y="0"/>
                    <a:pt x="303" y="1"/>
                    <a:pt x="303" y="1"/>
                  </a:cubicBezTo>
                  <a:cubicBezTo>
                    <a:pt x="296" y="5"/>
                    <a:pt x="289" y="10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9" y="10"/>
                    <a:pt x="296" y="5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6" y="1"/>
                    <a:pt x="76" y="1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0" y="143"/>
                    <a:pt x="0" y="194"/>
                    <a:pt x="22" y="254"/>
                  </a:cubicBezTo>
                  <a:cubicBezTo>
                    <a:pt x="45" y="314"/>
                    <a:pt x="94" y="395"/>
                    <a:pt x="204" y="444"/>
                  </a:cubicBezTo>
                  <a:cubicBezTo>
                    <a:pt x="225" y="454"/>
                    <a:pt x="247" y="458"/>
                    <a:pt x="269" y="458"/>
                  </a:cubicBezTo>
                  <a:cubicBezTo>
                    <a:pt x="269" y="458"/>
                    <a:pt x="269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5"/>
                    <a:pt x="359" y="432"/>
                    <a:pt x="364" y="428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4"/>
                    <a:pt x="204" y="444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1" name="Freeform 287">
              <a:extLst>
                <a:ext uri="{FF2B5EF4-FFF2-40B4-BE49-F238E27FC236}">
                  <a16:creationId xmlns:a16="http://schemas.microsoft.com/office/drawing/2014/main" id="{F4349EA8-2A3D-463D-AB48-C968C91621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8"/>
              <a:ext cx="330" cy="412"/>
            </a:xfrm>
            <a:custGeom>
              <a:avLst/>
              <a:gdLst>
                <a:gd name="T0" fmla="*/ 304 w 366"/>
                <a:gd name="T1" fmla="*/ 0 h 458"/>
                <a:gd name="T2" fmla="*/ 283 w 366"/>
                <a:gd name="T3" fmla="*/ 16 h 458"/>
                <a:gd name="T4" fmla="*/ 283 w 366"/>
                <a:gd name="T5" fmla="*/ 16 h 458"/>
                <a:gd name="T6" fmla="*/ 304 w 366"/>
                <a:gd name="T7" fmla="*/ 0 h 458"/>
                <a:gd name="T8" fmla="*/ 77 w 366"/>
                <a:gd name="T9" fmla="*/ 0 h 458"/>
                <a:gd name="T10" fmla="*/ 1 w 366"/>
                <a:gd name="T11" fmla="*/ 136 h 458"/>
                <a:gd name="T12" fmla="*/ 23 w 366"/>
                <a:gd name="T13" fmla="*/ 254 h 458"/>
                <a:gd name="T14" fmla="*/ 204 w 366"/>
                <a:gd name="T15" fmla="*/ 444 h 458"/>
                <a:gd name="T16" fmla="*/ 270 w 366"/>
                <a:gd name="T17" fmla="*/ 458 h 458"/>
                <a:gd name="T18" fmla="*/ 270 w 366"/>
                <a:gd name="T19" fmla="*/ 458 h 458"/>
                <a:gd name="T20" fmla="*/ 347 w 366"/>
                <a:gd name="T21" fmla="*/ 438 h 458"/>
                <a:gd name="T22" fmla="*/ 364 w 366"/>
                <a:gd name="T23" fmla="*/ 428 h 458"/>
                <a:gd name="T24" fmla="*/ 366 w 366"/>
                <a:gd name="T25" fmla="*/ 427 h 458"/>
                <a:gd name="T26" fmla="*/ 347 w 366"/>
                <a:gd name="T27" fmla="*/ 438 h 458"/>
                <a:gd name="T28" fmla="*/ 270 w 366"/>
                <a:gd name="T29" fmla="*/ 458 h 458"/>
                <a:gd name="T30" fmla="*/ 270 w 366"/>
                <a:gd name="T31" fmla="*/ 458 h 458"/>
                <a:gd name="T32" fmla="*/ 205 w 366"/>
                <a:gd name="T33" fmla="*/ 444 h 458"/>
                <a:gd name="T34" fmla="*/ 23 w 366"/>
                <a:gd name="T35" fmla="*/ 254 h 458"/>
                <a:gd name="T36" fmla="*/ 1 w 366"/>
                <a:gd name="T37" fmla="*/ 136 h 458"/>
                <a:gd name="T38" fmla="*/ 77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304" y="0"/>
                  </a:moveTo>
                  <a:cubicBezTo>
                    <a:pt x="296" y="5"/>
                    <a:pt x="289" y="10"/>
                    <a:pt x="283" y="16"/>
                  </a:cubicBezTo>
                  <a:cubicBezTo>
                    <a:pt x="283" y="16"/>
                    <a:pt x="283" y="16"/>
                    <a:pt x="283" y="16"/>
                  </a:cubicBezTo>
                  <a:cubicBezTo>
                    <a:pt x="289" y="10"/>
                    <a:pt x="296" y="5"/>
                    <a:pt x="304" y="0"/>
                  </a:cubicBezTo>
                  <a:moveTo>
                    <a:pt x="77" y="0"/>
                  </a:moveTo>
                  <a:cubicBezTo>
                    <a:pt x="32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4" y="428"/>
                  </a:cubicBezTo>
                  <a:cubicBezTo>
                    <a:pt x="365" y="428"/>
                    <a:pt x="365" y="427"/>
                    <a:pt x="366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9"/>
                    <a:pt x="77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2" name="Freeform 288">
              <a:extLst>
                <a:ext uri="{FF2B5EF4-FFF2-40B4-BE49-F238E27FC236}">
                  <a16:creationId xmlns:a16="http://schemas.microsoft.com/office/drawing/2014/main" id="{0F255A7D-7E86-4071-9864-959B8ECA8F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7"/>
              <a:ext cx="333" cy="413"/>
            </a:xfrm>
            <a:custGeom>
              <a:avLst/>
              <a:gdLst>
                <a:gd name="T0" fmla="*/ 304 w 369"/>
                <a:gd name="T1" fmla="*/ 1 h 459"/>
                <a:gd name="T2" fmla="*/ 304 w 369"/>
                <a:gd name="T3" fmla="*/ 1 h 459"/>
                <a:gd name="T4" fmla="*/ 283 w 369"/>
                <a:gd name="T5" fmla="*/ 17 h 459"/>
                <a:gd name="T6" fmla="*/ 283 w 369"/>
                <a:gd name="T7" fmla="*/ 17 h 459"/>
                <a:gd name="T8" fmla="*/ 304 w 369"/>
                <a:gd name="T9" fmla="*/ 1 h 459"/>
                <a:gd name="T10" fmla="*/ 304 w 369"/>
                <a:gd name="T11" fmla="*/ 1 h 459"/>
                <a:gd name="T12" fmla="*/ 78 w 369"/>
                <a:gd name="T13" fmla="*/ 0 h 459"/>
                <a:gd name="T14" fmla="*/ 77 w 369"/>
                <a:gd name="T15" fmla="*/ 1 h 459"/>
                <a:gd name="T16" fmla="*/ 77 w 369"/>
                <a:gd name="T17" fmla="*/ 1 h 459"/>
                <a:gd name="T18" fmla="*/ 1 w 369"/>
                <a:gd name="T19" fmla="*/ 137 h 459"/>
                <a:gd name="T20" fmla="*/ 23 w 369"/>
                <a:gd name="T21" fmla="*/ 255 h 459"/>
                <a:gd name="T22" fmla="*/ 205 w 369"/>
                <a:gd name="T23" fmla="*/ 445 h 459"/>
                <a:gd name="T24" fmla="*/ 270 w 369"/>
                <a:gd name="T25" fmla="*/ 459 h 459"/>
                <a:gd name="T26" fmla="*/ 270 w 369"/>
                <a:gd name="T27" fmla="*/ 459 h 459"/>
                <a:gd name="T28" fmla="*/ 347 w 369"/>
                <a:gd name="T29" fmla="*/ 439 h 459"/>
                <a:gd name="T30" fmla="*/ 366 w 369"/>
                <a:gd name="T31" fmla="*/ 428 h 459"/>
                <a:gd name="T32" fmla="*/ 367 w 369"/>
                <a:gd name="T33" fmla="*/ 428 h 459"/>
                <a:gd name="T34" fmla="*/ 369 w 369"/>
                <a:gd name="T35" fmla="*/ 426 h 459"/>
                <a:gd name="T36" fmla="*/ 368 w 369"/>
                <a:gd name="T37" fmla="*/ 427 h 459"/>
                <a:gd name="T38" fmla="*/ 348 w 369"/>
                <a:gd name="T39" fmla="*/ 439 h 459"/>
                <a:gd name="T40" fmla="*/ 270 w 369"/>
                <a:gd name="T41" fmla="*/ 459 h 459"/>
                <a:gd name="T42" fmla="*/ 270 w 369"/>
                <a:gd name="T43" fmla="*/ 459 h 459"/>
                <a:gd name="T44" fmla="*/ 205 w 369"/>
                <a:gd name="T45" fmla="*/ 445 h 459"/>
                <a:gd name="T46" fmla="*/ 23 w 369"/>
                <a:gd name="T47" fmla="*/ 255 h 459"/>
                <a:gd name="T48" fmla="*/ 1 w 369"/>
                <a:gd name="T49" fmla="*/ 137 h 459"/>
                <a:gd name="T50" fmla="*/ 78 w 369"/>
                <a:gd name="T51" fmla="*/ 0 h 459"/>
                <a:gd name="T52" fmla="*/ 78 w 369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9">
                  <a:moveTo>
                    <a:pt x="304" y="1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296" y="6"/>
                    <a:pt x="289" y="11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9" y="11"/>
                    <a:pt x="296" y="6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moveTo>
                    <a:pt x="78" y="0"/>
                  </a:moveTo>
                  <a:cubicBezTo>
                    <a:pt x="78" y="0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32" y="30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0" y="432"/>
                    <a:pt x="366" y="428"/>
                  </a:cubicBezTo>
                  <a:cubicBezTo>
                    <a:pt x="366" y="428"/>
                    <a:pt x="366" y="428"/>
                    <a:pt x="367" y="428"/>
                  </a:cubicBezTo>
                  <a:cubicBezTo>
                    <a:pt x="367" y="427"/>
                    <a:pt x="368" y="427"/>
                    <a:pt x="369" y="426"/>
                  </a:cubicBezTo>
                  <a:cubicBezTo>
                    <a:pt x="369" y="426"/>
                    <a:pt x="368" y="426"/>
                    <a:pt x="368" y="427"/>
                  </a:cubicBezTo>
                  <a:cubicBezTo>
                    <a:pt x="361" y="431"/>
                    <a:pt x="355" y="435"/>
                    <a:pt x="348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79"/>
                    <a:pt x="33" y="29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3" name="Freeform 289">
              <a:extLst>
                <a:ext uri="{FF2B5EF4-FFF2-40B4-BE49-F238E27FC236}">
                  <a16:creationId xmlns:a16="http://schemas.microsoft.com/office/drawing/2014/main" id="{888994CC-5A6B-4EFF-A12C-EA4D97686C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0" y="1557"/>
              <a:ext cx="332" cy="413"/>
            </a:xfrm>
            <a:custGeom>
              <a:avLst/>
              <a:gdLst>
                <a:gd name="T0" fmla="*/ 304 w 368"/>
                <a:gd name="T1" fmla="*/ 1 h 459"/>
                <a:gd name="T2" fmla="*/ 283 w 368"/>
                <a:gd name="T3" fmla="*/ 17 h 459"/>
                <a:gd name="T4" fmla="*/ 283 w 368"/>
                <a:gd name="T5" fmla="*/ 17 h 459"/>
                <a:gd name="T6" fmla="*/ 304 w 368"/>
                <a:gd name="T7" fmla="*/ 1 h 459"/>
                <a:gd name="T8" fmla="*/ 78 w 368"/>
                <a:gd name="T9" fmla="*/ 0 h 459"/>
                <a:gd name="T10" fmla="*/ 1 w 368"/>
                <a:gd name="T11" fmla="*/ 137 h 459"/>
                <a:gd name="T12" fmla="*/ 23 w 368"/>
                <a:gd name="T13" fmla="*/ 255 h 459"/>
                <a:gd name="T14" fmla="*/ 205 w 368"/>
                <a:gd name="T15" fmla="*/ 445 h 459"/>
                <a:gd name="T16" fmla="*/ 270 w 368"/>
                <a:gd name="T17" fmla="*/ 459 h 459"/>
                <a:gd name="T18" fmla="*/ 270 w 368"/>
                <a:gd name="T19" fmla="*/ 459 h 459"/>
                <a:gd name="T20" fmla="*/ 348 w 368"/>
                <a:gd name="T21" fmla="*/ 439 h 459"/>
                <a:gd name="T22" fmla="*/ 368 w 368"/>
                <a:gd name="T23" fmla="*/ 427 h 459"/>
                <a:gd name="T24" fmla="*/ 348 w 368"/>
                <a:gd name="T25" fmla="*/ 439 h 459"/>
                <a:gd name="T26" fmla="*/ 271 w 368"/>
                <a:gd name="T27" fmla="*/ 459 h 459"/>
                <a:gd name="T28" fmla="*/ 205 w 368"/>
                <a:gd name="T29" fmla="*/ 445 h 459"/>
                <a:gd name="T30" fmla="*/ 24 w 368"/>
                <a:gd name="T31" fmla="*/ 255 h 459"/>
                <a:gd name="T32" fmla="*/ 2 w 368"/>
                <a:gd name="T33" fmla="*/ 137 h 459"/>
                <a:gd name="T34" fmla="*/ 78 w 368"/>
                <a:gd name="T35" fmla="*/ 1 h 459"/>
                <a:gd name="T36" fmla="*/ 78 w 368"/>
                <a:gd name="T3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8" h="459">
                  <a:moveTo>
                    <a:pt x="304" y="1"/>
                  </a:moveTo>
                  <a:cubicBezTo>
                    <a:pt x="296" y="6"/>
                    <a:pt x="289" y="11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9" y="11"/>
                    <a:pt x="296" y="6"/>
                    <a:pt x="304" y="1"/>
                  </a:cubicBezTo>
                  <a:moveTo>
                    <a:pt x="78" y="0"/>
                  </a:moveTo>
                  <a:cubicBezTo>
                    <a:pt x="33" y="29"/>
                    <a:pt x="2" y="79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6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97" y="459"/>
                    <a:pt x="324" y="452"/>
                    <a:pt x="348" y="439"/>
                  </a:cubicBezTo>
                  <a:cubicBezTo>
                    <a:pt x="355" y="435"/>
                    <a:pt x="361" y="431"/>
                    <a:pt x="368" y="427"/>
                  </a:cubicBezTo>
                  <a:cubicBezTo>
                    <a:pt x="362" y="431"/>
                    <a:pt x="355" y="435"/>
                    <a:pt x="348" y="439"/>
                  </a:cubicBezTo>
                  <a:cubicBezTo>
                    <a:pt x="324" y="452"/>
                    <a:pt x="298" y="459"/>
                    <a:pt x="271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4" y="255"/>
                  </a:cubicBezTo>
                  <a:cubicBezTo>
                    <a:pt x="1" y="194"/>
                    <a:pt x="2" y="143"/>
                    <a:pt x="2" y="137"/>
                  </a:cubicBezTo>
                  <a:cubicBezTo>
                    <a:pt x="3" y="80"/>
                    <a:pt x="33" y="29"/>
                    <a:pt x="78" y="1"/>
                  </a:cubicBezTo>
                  <a:cubicBezTo>
                    <a:pt x="78" y="1"/>
                    <a:pt x="78" y="0"/>
                    <a:pt x="78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4" name="Freeform 290">
              <a:extLst>
                <a:ext uri="{FF2B5EF4-FFF2-40B4-BE49-F238E27FC236}">
                  <a16:creationId xmlns:a16="http://schemas.microsoft.com/office/drawing/2014/main" id="{DAF88BCD-146D-4FCF-954F-BF0923C43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" y="1557"/>
              <a:ext cx="332" cy="413"/>
            </a:xfrm>
            <a:custGeom>
              <a:avLst/>
              <a:gdLst>
                <a:gd name="T0" fmla="*/ 77 w 368"/>
                <a:gd name="T1" fmla="*/ 1 h 459"/>
                <a:gd name="T2" fmla="*/ 1 w 368"/>
                <a:gd name="T3" fmla="*/ 137 h 459"/>
                <a:gd name="T4" fmla="*/ 23 w 368"/>
                <a:gd name="T5" fmla="*/ 255 h 459"/>
                <a:gd name="T6" fmla="*/ 204 w 368"/>
                <a:gd name="T7" fmla="*/ 445 h 459"/>
                <a:gd name="T8" fmla="*/ 270 w 368"/>
                <a:gd name="T9" fmla="*/ 459 h 459"/>
                <a:gd name="T10" fmla="*/ 347 w 368"/>
                <a:gd name="T11" fmla="*/ 439 h 459"/>
                <a:gd name="T12" fmla="*/ 367 w 368"/>
                <a:gd name="T13" fmla="*/ 427 h 459"/>
                <a:gd name="T14" fmla="*/ 368 w 368"/>
                <a:gd name="T15" fmla="*/ 426 h 459"/>
                <a:gd name="T16" fmla="*/ 368 w 368"/>
                <a:gd name="T17" fmla="*/ 426 h 459"/>
                <a:gd name="T18" fmla="*/ 368 w 368"/>
                <a:gd name="T19" fmla="*/ 426 h 459"/>
                <a:gd name="T20" fmla="*/ 368 w 368"/>
                <a:gd name="T21" fmla="*/ 426 h 459"/>
                <a:gd name="T22" fmla="*/ 366 w 368"/>
                <a:gd name="T23" fmla="*/ 427 h 459"/>
                <a:gd name="T24" fmla="*/ 347 w 368"/>
                <a:gd name="T25" fmla="*/ 438 h 459"/>
                <a:gd name="T26" fmla="*/ 270 w 368"/>
                <a:gd name="T27" fmla="*/ 459 h 459"/>
                <a:gd name="T28" fmla="*/ 205 w 368"/>
                <a:gd name="T29" fmla="*/ 444 h 459"/>
                <a:gd name="T30" fmla="*/ 23 w 368"/>
                <a:gd name="T31" fmla="*/ 254 h 459"/>
                <a:gd name="T32" fmla="*/ 1 w 368"/>
                <a:gd name="T33" fmla="*/ 137 h 459"/>
                <a:gd name="T34" fmla="*/ 77 w 368"/>
                <a:gd name="T35" fmla="*/ 1 h 459"/>
                <a:gd name="T36" fmla="*/ 305 w 368"/>
                <a:gd name="T37" fmla="*/ 0 h 459"/>
                <a:gd name="T38" fmla="*/ 303 w 368"/>
                <a:gd name="T39" fmla="*/ 1 h 459"/>
                <a:gd name="T40" fmla="*/ 303 w 368"/>
                <a:gd name="T41" fmla="*/ 1 h 459"/>
                <a:gd name="T42" fmla="*/ 303 w 368"/>
                <a:gd name="T43" fmla="*/ 1 h 459"/>
                <a:gd name="T44" fmla="*/ 282 w 368"/>
                <a:gd name="T45" fmla="*/ 17 h 459"/>
                <a:gd name="T46" fmla="*/ 282 w 368"/>
                <a:gd name="T47" fmla="*/ 17 h 459"/>
                <a:gd name="T48" fmla="*/ 305 w 368"/>
                <a:gd name="T49" fmla="*/ 0 h 459"/>
                <a:gd name="T50" fmla="*/ 305 w 368"/>
                <a:gd name="T5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8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4" y="435"/>
                    <a:pt x="361" y="431"/>
                    <a:pt x="367" y="427"/>
                  </a:cubicBezTo>
                  <a:cubicBezTo>
                    <a:pt x="367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7" y="426"/>
                    <a:pt x="366" y="427"/>
                    <a:pt x="366" y="427"/>
                  </a:cubicBezTo>
                  <a:cubicBezTo>
                    <a:pt x="360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4"/>
                  </a:cubicBezTo>
                  <a:cubicBezTo>
                    <a:pt x="95" y="395"/>
                    <a:pt x="45" y="314"/>
                    <a:pt x="23" y="254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79"/>
                    <a:pt x="32" y="29"/>
                    <a:pt x="77" y="1"/>
                  </a:cubicBezTo>
                  <a:moveTo>
                    <a:pt x="305" y="0"/>
                  </a:moveTo>
                  <a:cubicBezTo>
                    <a:pt x="304" y="0"/>
                    <a:pt x="304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5" y="6"/>
                    <a:pt x="288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7" y="5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 291">
              <a:extLst>
                <a:ext uri="{FF2B5EF4-FFF2-40B4-BE49-F238E27FC236}">
                  <a16:creationId xmlns:a16="http://schemas.microsoft.com/office/drawing/2014/main" id="{792B25D6-710F-4819-B4A6-0BC635E56C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" y="1557"/>
              <a:ext cx="330" cy="413"/>
            </a:xfrm>
            <a:custGeom>
              <a:avLst/>
              <a:gdLst>
                <a:gd name="T0" fmla="*/ 305 w 366"/>
                <a:gd name="T1" fmla="*/ 0 h 459"/>
                <a:gd name="T2" fmla="*/ 282 w 366"/>
                <a:gd name="T3" fmla="*/ 17 h 459"/>
                <a:gd name="T4" fmla="*/ 282 w 366"/>
                <a:gd name="T5" fmla="*/ 17 h 459"/>
                <a:gd name="T6" fmla="*/ 304 w 366"/>
                <a:gd name="T7" fmla="*/ 0 h 459"/>
                <a:gd name="T8" fmla="*/ 305 w 366"/>
                <a:gd name="T9" fmla="*/ 0 h 459"/>
                <a:gd name="T10" fmla="*/ 78 w 366"/>
                <a:gd name="T11" fmla="*/ 0 h 459"/>
                <a:gd name="T12" fmla="*/ 77 w 366"/>
                <a:gd name="T13" fmla="*/ 0 h 459"/>
                <a:gd name="T14" fmla="*/ 77 w 366"/>
                <a:gd name="T15" fmla="*/ 0 h 459"/>
                <a:gd name="T16" fmla="*/ 77 w 366"/>
                <a:gd name="T17" fmla="*/ 1 h 459"/>
                <a:gd name="T18" fmla="*/ 1 w 366"/>
                <a:gd name="T19" fmla="*/ 137 h 459"/>
                <a:gd name="T20" fmla="*/ 23 w 366"/>
                <a:gd name="T21" fmla="*/ 254 h 459"/>
                <a:gd name="T22" fmla="*/ 205 w 366"/>
                <a:gd name="T23" fmla="*/ 444 h 459"/>
                <a:gd name="T24" fmla="*/ 270 w 366"/>
                <a:gd name="T25" fmla="*/ 459 h 459"/>
                <a:gd name="T26" fmla="*/ 347 w 366"/>
                <a:gd name="T27" fmla="*/ 438 h 459"/>
                <a:gd name="T28" fmla="*/ 366 w 366"/>
                <a:gd name="T29" fmla="*/ 427 h 459"/>
                <a:gd name="T30" fmla="*/ 348 w 366"/>
                <a:gd name="T31" fmla="*/ 438 h 459"/>
                <a:gd name="T32" fmla="*/ 270 w 366"/>
                <a:gd name="T33" fmla="*/ 458 h 459"/>
                <a:gd name="T34" fmla="*/ 205 w 366"/>
                <a:gd name="T35" fmla="*/ 444 h 459"/>
                <a:gd name="T36" fmla="*/ 23 w 366"/>
                <a:gd name="T37" fmla="*/ 254 h 459"/>
                <a:gd name="T38" fmla="*/ 1 w 366"/>
                <a:gd name="T39" fmla="*/ 136 h 459"/>
                <a:gd name="T40" fmla="*/ 78 w 366"/>
                <a:gd name="T41" fmla="*/ 0 h 459"/>
                <a:gd name="T42" fmla="*/ 78 w 366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" h="459">
                  <a:moveTo>
                    <a:pt x="305" y="0"/>
                  </a:moveTo>
                  <a:cubicBezTo>
                    <a:pt x="297" y="5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5"/>
                    <a:pt x="304" y="0"/>
                  </a:cubicBezTo>
                  <a:cubicBezTo>
                    <a:pt x="304" y="0"/>
                    <a:pt x="304" y="0"/>
                    <a:pt x="305" y="0"/>
                  </a:cubicBezTo>
                  <a:moveTo>
                    <a:pt x="78" y="0"/>
                  </a:moveTo>
                  <a:cubicBezTo>
                    <a:pt x="78" y="0"/>
                    <a:pt x="78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1"/>
                    <a:pt x="77" y="1"/>
                  </a:cubicBezTo>
                  <a:cubicBezTo>
                    <a:pt x="32" y="29"/>
                    <a:pt x="2" y="79"/>
                    <a:pt x="1" y="137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5" y="395"/>
                    <a:pt x="205" y="444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3" y="435"/>
                    <a:pt x="360" y="431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3" y="28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 292">
              <a:extLst>
                <a:ext uri="{FF2B5EF4-FFF2-40B4-BE49-F238E27FC236}">
                  <a16:creationId xmlns:a16="http://schemas.microsoft.com/office/drawing/2014/main" id="{13972941-0521-495E-95F8-ADEBECB4C5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" y="1557"/>
              <a:ext cx="332" cy="412"/>
            </a:xfrm>
            <a:custGeom>
              <a:avLst/>
              <a:gdLst>
                <a:gd name="T0" fmla="*/ 304 w 368"/>
                <a:gd name="T1" fmla="*/ 0 h 458"/>
                <a:gd name="T2" fmla="*/ 282 w 368"/>
                <a:gd name="T3" fmla="*/ 17 h 458"/>
                <a:gd name="T4" fmla="*/ 282 w 368"/>
                <a:gd name="T5" fmla="*/ 17 h 458"/>
                <a:gd name="T6" fmla="*/ 304 w 368"/>
                <a:gd name="T7" fmla="*/ 0 h 458"/>
                <a:gd name="T8" fmla="*/ 78 w 368"/>
                <a:gd name="T9" fmla="*/ 0 h 458"/>
                <a:gd name="T10" fmla="*/ 1 w 368"/>
                <a:gd name="T11" fmla="*/ 136 h 458"/>
                <a:gd name="T12" fmla="*/ 23 w 368"/>
                <a:gd name="T13" fmla="*/ 254 h 458"/>
                <a:gd name="T14" fmla="*/ 205 w 368"/>
                <a:gd name="T15" fmla="*/ 444 h 458"/>
                <a:gd name="T16" fmla="*/ 270 w 368"/>
                <a:gd name="T17" fmla="*/ 458 h 458"/>
                <a:gd name="T18" fmla="*/ 348 w 368"/>
                <a:gd name="T19" fmla="*/ 438 h 458"/>
                <a:gd name="T20" fmla="*/ 366 w 368"/>
                <a:gd name="T21" fmla="*/ 427 h 458"/>
                <a:gd name="T22" fmla="*/ 368 w 368"/>
                <a:gd name="T23" fmla="*/ 426 h 458"/>
                <a:gd name="T24" fmla="*/ 348 w 368"/>
                <a:gd name="T25" fmla="*/ 438 h 458"/>
                <a:gd name="T26" fmla="*/ 271 w 368"/>
                <a:gd name="T27" fmla="*/ 458 h 458"/>
                <a:gd name="T28" fmla="*/ 205 w 368"/>
                <a:gd name="T29" fmla="*/ 444 h 458"/>
                <a:gd name="T30" fmla="*/ 24 w 368"/>
                <a:gd name="T31" fmla="*/ 254 h 458"/>
                <a:gd name="T32" fmla="*/ 2 w 368"/>
                <a:gd name="T33" fmla="*/ 136 h 458"/>
                <a:gd name="T34" fmla="*/ 77 w 368"/>
                <a:gd name="T35" fmla="*/ 1 h 458"/>
                <a:gd name="T36" fmla="*/ 78 w 368"/>
                <a:gd name="T37" fmla="*/ 0 h 458"/>
                <a:gd name="T38" fmla="*/ 78 w 368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58">
                  <a:moveTo>
                    <a:pt x="304" y="0"/>
                  </a:moveTo>
                  <a:cubicBezTo>
                    <a:pt x="296" y="5"/>
                    <a:pt x="289" y="11"/>
                    <a:pt x="282" y="17"/>
                  </a:cubicBezTo>
                  <a:cubicBezTo>
                    <a:pt x="282" y="17"/>
                    <a:pt x="282" y="17"/>
                    <a:pt x="282" y="17"/>
                  </a:cubicBezTo>
                  <a:cubicBezTo>
                    <a:pt x="289" y="11"/>
                    <a:pt x="296" y="5"/>
                    <a:pt x="304" y="0"/>
                  </a:cubicBezTo>
                  <a:moveTo>
                    <a:pt x="78" y="0"/>
                  </a:moveTo>
                  <a:cubicBezTo>
                    <a:pt x="33" y="28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4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5"/>
                    <a:pt x="360" y="431"/>
                    <a:pt x="366" y="427"/>
                  </a:cubicBezTo>
                  <a:cubicBezTo>
                    <a:pt x="366" y="427"/>
                    <a:pt x="367" y="426"/>
                    <a:pt x="368" y="426"/>
                  </a:cubicBezTo>
                  <a:cubicBezTo>
                    <a:pt x="362" y="430"/>
                    <a:pt x="355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79"/>
                    <a:pt x="32" y="29"/>
                    <a:pt x="77" y="1"/>
                  </a:cubicBezTo>
                  <a:cubicBezTo>
                    <a:pt x="77" y="0"/>
                    <a:pt x="77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 293">
              <a:extLst>
                <a:ext uri="{FF2B5EF4-FFF2-40B4-BE49-F238E27FC236}">
                  <a16:creationId xmlns:a16="http://schemas.microsoft.com/office/drawing/2014/main" id="{5FC36D2A-AB3A-40C7-8503-282F185814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2" y="1557"/>
              <a:ext cx="331" cy="412"/>
            </a:xfrm>
            <a:custGeom>
              <a:avLst/>
              <a:gdLst>
                <a:gd name="T0" fmla="*/ 76 w 367"/>
                <a:gd name="T1" fmla="*/ 1 h 458"/>
                <a:gd name="T2" fmla="*/ 1 w 367"/>
                <a:gd name="T3" fmla="*/ 136 h 458"/>
                <a:gd name="T4" fmla="*/ 23 w 367"/>
                <a:gd name="T5" fmla="*/ 254 h 458"/>
                <a:gd name="T6" fmla="*/ 204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67 w 367"/>
                <a:gd name="T15" fmla="*/ 426 h 458"/>
                <a:gd name="T16" fmla="*/ 367 w 367"/>
                <a:gd name="T17" fmla="*/ 426 h 458"/>
                <a:gd name="T18" fmla="*/ 367 w 367"/>
                <a:gd name="T19" fmla="*/ 426 h 458"/>
                <a:gd name="T20" fmla="*/ 366 w 367"/>
                <a:gd name="T21" fmla="*/ 427 h 458"/>
                <a:gd name="T22" fmla="*/ 347 w 367"/>
                <a:gd name="T23" fmla="*/ 438 h 458"/>
                <a:gd name="T24" fmla="*/ 270 w 367"/>
                <a:gd name="T25" fmla="*/ 458 h 458"/>
                <a:gd name="T26" fmla="*/ 205 w 367"/>
                <a:gd name="T27" fmla="*/ 444 h 458"/>
                <a:gd name="T28" fmla="*/ 23 w 367"/>
                <a:gd name="T29" fmla="*/ 254 h 458"/>
                <a:gd name="T30" fmla="*/ 1 w 367"/>
                <a:gd name="T31" fmla="*/ 136 h 458"/>
                <a:gd name="T32" fmla="*/ 76 w 367"/>
                <a:gd name="T33" fmla="*/ 1 h 458"/>
                <a:gd name="T34" fmla="*/ 304 w 367"/>
                <a:gd name="T35" fmla="*/ 0 h 458"/>
                <a:gd name="T36" fmla="*/ 304 w 367"/>
                <a:gd name="T37" fmla="*/ 0 h 458"/>
                <a:gd name="T38" fmla="*/ 304 w 367"/>
                <a:gd name="T39" fmla="*/ 0 h 458"/>
                <a:gd name="T40" fmla="*/ 303 w 367"/>
                <a:gd name="T41" fmla="*/ 0 h 458"/>
                <a:gd name="T42" fmla="*/ 281 w 367"/>
                <a:gd name="T43" fmla="*/ 17 h 458"/>
                <a:gd name="T44" fmla="*/ 281 w 367"/>
                <a:gd name="T45" fmla="*/ 17 h 458"/>
                <a:gd name="T46" fmla="*/ 303 w 367"/>
                <a:gd name="T47" fmla="*/ 0 h 458"/>
                <a:gd name="T48" fmla="*/ 304 w 367"/>
                <a:gd name="T4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7" h="458">
                  <a:moveTo>
                    <a:pt x="76" y="1"/>
                  </a:move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6" y="426"/>
                    <a:pt x="366" y="427"/>
                    <a:pt x="366" y="427"/>
                  </a:cubicBezTo>
                  <a:cubicBezTo>
                    <a:pt x="360" y="431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1" y="29"/>
                    <a:pt x="76" y="1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95" y="5"/>
                    <a:pt x="288" y="11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8" y="11"/>
                    <a:pt x="295" y="5"/>
                    <a:pt x="303" y="0"/>
                  </a:cubicBezTo>
                  <a:cubicBezTo>
                    <a:pt x="303" y="0"/>
                    <a:pt x="303" y="0"/>
                    <a:pt x="304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 294">
              <a:extLst>
                <a:ext uri="{FF2B5EF4-FFF2-40B4-BE49-F238E27FC236}">
                  <a16:creationId xmlns:a16="http://schemas.microsoft.com/office/drawing/2014/main" id="{16FAEDC9-9315-4BB3-AAAD-64BC50D0C7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2" y="1557"/>
              <a:ext cx="330" cy="412"/>
            </a:xfrm>
            <a:custGeom>
              <a:avLst/>
              <a:gdLst>
                <a:gd name="T0" fmla="*/ 303 w 366"/>
                <a:gd name="T1" fmla="*/ 0 h 458"/>
                <a:gd name="T2" fmla="*/ 281 w 366"/>
                <a:gd name="T3" fmla="*/ 17 h 458"/>
                <a:gd name="T4" fmla="*/ 281 w 366"/>
                <a:gd name="T5" fmla="*/ 17 h 458"/>
                <a:gd name="T6" fmla="*/ 303 w 366"/>
                <a:gd name="T7" fmla="*/ 0 h 458"/>
                <a:gd name="T8" fmla="*/ 77 w 366"/>
                <a:gd name="T9" fmla="*/ 0 h 458"/>
                <a:gd name="T10" fmla="*/ 76 w 366"/>
                <a:gd name="T11" fmla="*/ 1 h 458"/>
                <a:gd name="T12" fmla="*/ 1 w 366"/>
                <a:gd name="T13" fmla="*/ 136 h 458"/>
                <a:gd name="T14" fmla="*/ 23 w 366"/>
                <a:gd name="T15" fmla="*/ 254 h 458"/>
                <a:gd name="T16" fmla="*/ 205 w 366"/>
                <a:gd name="T17" fmla="*/ 444 h 458"/>
                <a:gd name="T18" fmla="*/ 270 w 366"/>
                <a:gd name="T19" fmla="*/ 458 h 458"/>
                <a:gd name="T20" fmla="*/ 347 w 366"/>
                <a:gd name="T21" fmla="*/ 438 h 458"/>
                <a:gd name="T22" fmla="*/ 366 w 366"/>
                <a:gd name="T23" fmla="*/ 427 h 458"/>
                <a:gd name="T24" fmla="*/ 347 w 366"/>
                <a:gd name="T25" fmla="*/ 438 h 458"/>
                <a:gd name="T26" fmla="*/ 270 w 366"/>
                <a:gd name="T27" fmla="*/ 458 h 458"/>
                <a:gd name="T28" fmla="*/ 205 w 366"/>
                <a:gd name="T29" fmla="*/ 444 h 458"/>
                <a:gd name="T30" fmla="*/ 23 w 366"/>
                <a:gd name="T31" fmla="*/ 254 h 458"/>
                <a:gd name="T32" fmla="*/ 1 w 366"/>
                <a:gd name="T33" fmla="*/ 136 h 458"/>
                <a:gd name="T34" fmla="*/ 77 w 366"/>
                <a:gd name="T35" fmla="*/ 0 h 458"/>
                <a:gd name="T36" fmla="*/ 77 w 366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8">
                  <a:moveTo>
                    <a:pt x="303" y="0"/>
                  </a:moveTo>
                  <a:cubicBezTo>
                    <a:pt x="295" y="5"/>
                    <a:pt x="288" y="11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8" y="11"/>
                    <a:pt x="295" y="5"/>
                    <a:pt x="303" y="0"/>
                  </a:cubicBezTo>
                  <a:moveTo>
                    <a:pt x="77" y="0"/>
                  </a:moveTo>
                  <a:cubicBezTo>
                    <a:pt x="76" y="0"/>
                    <a:pt x="76" y="0"/>
                    <a:pt x="76" y="1"/>
                  </a:cubicBezTo>
                  <a:cubicBezTo>
                    <a:pt x="31" y="29"/>
                    <a:pt x="2" y="7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4"/>
                    <a:pt x="360" y="431"/>
                    <a:pt x="366" y="427"/>
                  </a:cubicBezTo>
                  <a:cubicBezTo>
                    <a:pt x="360" y="431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79"/>
                    <a:pt x="32" y="28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 295">
              <a:extLst>
                <a:ext uri="{FF2B5EF4-FFF2-40B4-BE49-F238E27FC236}">
                  <a16:creationId xmlns:a16="http://schemas.microsoft.com/office/drawing/2014/main" id="{B7BE26D9-BC11-4AC0-B9E1-1B35D25C18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2" y="1556"/>
              <a:ext cx="331" cy="413"/>
            </a:xfrm>
            <a:custGeom>
              <a:avLst/>
              <a:gdLst>
                <a:gd name="T0" fmla="*/ 77 w 367"/>
                <a:gd name="T1" fmla="*/ 1 h 459"/>
                <a:gd name="T2" fmla="*/ 1 w 367"/>
                <a:gd name="T3" fmla="*/ 137 h 459"/>
                <a:gd name="T4" fmla="*/ 23 w 367"/>
                <a:gd name="T5" fmla="*/ 255 h 459"/>
                <a:gd name="T6" fmla="*/ 205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6 w 367"/>
                <a:gd name="T13" fmla="*/ 428 h 459"/>
                <a:gd name="T14" fmla="*/ 367 w 367"/>
                <a:gd name="T15" fmla="*/ 427 h 459"/>
                <a:gd name="T16" fmla="*/ 348 w 367"/>
                <a:gd name="T17" fmla="*/ 438 h 459"/>
                <a:gd name="T18" fmla="*/ 270 w 367"/>
                <a:gd name="T19" fmla="*/ 459 h 459"/>
                <a:gd name="T20" fmla="*/ 205 w 367"/>
                <a:gd name="T21" fmla="*/ 445 h 459"/>
                <a:gd name="T22" fmla="*/ 23 w 367"/>
                <a:gd name="T23" fmla="*/ 255 h 459"/>
                <a:gd name="T24" fmla="*/ 2 w 367"/>
                <a:gd name="T25" fmla="*/ 137 h 459"/>
                <a:gd name="T26" fmla="*/ 77 w 367"/>
                <a:gd name="T27" fmla="*/ 1 h 459"/>
                <a:gd name="T28" fmla="*/ 77 w 367"/>
                <a:gd name="T29" fmla="*/ 1 h 459"/>
                <a:gd name="T30" fmla="*/ 77 w 367"/>
                <a:gd name="T31" fmla="*/ 1 h 459"/>
                <a:gd name="T32" fmla="*/ 305 w 367"/>
                <a:gd name="T33" fmla="*/ 0 h 459"/>
                <a:gd name="T34" fmla="*/ 304 w 367"/>
                <a:gd name="T35" fmla="*/ 1 h 459"/>
                <a:gd name="T36" fmla="*/ 303 w 367"/>
                <a:gd name="T37" fmla="*/ 1 h 459"/>
                <a:gd name="T38" fmla="*/ 281 w 367"/>
                <a:gd name="T39" fmla="*/ 18 h 459"/>
                <a:gd name="T40" fmla="*/ 281 w 367"/>
                <a:gd name="T41" fmla="*/ 18 h 459"/>
                <a:gd name="T42" fmla="*/ 305 w 367"/>
                <a:gd name="T43" fmla="*/ 0 h 459"/>
                <a:gd name="T44" fmla="*/ 305 w 367"/>
                <a:gd name="T45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9">
                  <a:moveTo>
                    <a:pt x="77" y="1"/>
                  </a:moveTo>
                  <a:cubicBezTo>
                    <a:pt x="32" y="29"/>
                    <a:pt x="2" y="80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0" y="432"/>
                    <a:pt x="366" y="428"/>
                  </a:cubicBezTo>
                  <a:cubicBezTo>
                    <a:pt x="366" y="428"/>
                    <a:pt x="366" y="427"/>
                    <a:pt x="367" y="427"/>
                  </a:cubicBezTo>
                  <a:cubicBezTo>
                    <a:pt x="361" y="431"/>
                    <a:pt x="354" y="435"/>
                    <a:pt x="348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8" y="459"/>
                    <a:pt x="226" y="454"/>
                    <a:pt x="205" y="445"/>
                  </a:cubicBezTo>
                  <a:cubicBezTo>
                    <a:pt x="95" y="395"/>
                    <a:pt x="46" y="314"/>
                    <a:pt x="23" y="255"/>
                  </a:cubicBezTo>
                  <a:cubicBezTo>
                    <a:pt x="1" y="194"/>
                    <a:pt x="1" y="143"/>
                    <a:pt x="2" y="137"/>
                  </a:cubicBezTo>
                  <a:cubicBezTo>
                    <a:pt x="3" y="80"/>
                    <a:pt x="32" y="30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5" y="6"/>
                    <a:pt x="288" y="12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9" y="12"/>
                    <a:pt x="297" y="5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 296">
              <a:extLst>
                <a:ext uri="{FF2B5EF4-FFF2-40B4-BE49-F238E27FC236}">
                  <a16:creationId xmlns:a16="http://schemas.microsoft.com/office/drawing/2014/main" id="{FBA01707-D6AF-4A57-AAAE-E11518B059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3" y="1556"/>
              <a:ext cx="330" cy="413"/>
            </a:xfrm>
            <a:custGeom>
              <a:avLst/>
              <a:gdLst>
                <a:gd name="T0" fmla="*/ 76 w 366"/>
                <a:gd name="T1" fmla="*/ 1 h 459"/>
                <a:gd name="T2" fmla="*/ 1 w 366"/>
                <a:gd name="T3" fmla="*/ 137 h 459"/>
                <a:gd name="T4" fmla="*/ 22 w 366"/>
                <a:gd name="T5" fmla="*/ 255 h 459"/>
                <a:gd name="T6" fmla="*/ 204 w 366"/>
                <a:gd name="T7" fmla="*/ 445 h 459"/>
                <a:gd name="T8" fmla="*/ 269 w 366"/>
                <a:gd name="T9" fmla="*/ 459 h 459"/>
                <a:gd name="T10" fmla="*/ 347 w 366"/>
                <a:gd name="T11" fmla="*/ 438 h 459"/>
                <a:gd name="T12" fmla="*/ 366 w 366"/>
                <a:gd name="T13" fmla="*/ 427 h 459"/>
                <a:gd name="T14" fmla="*/ 366 w 366"/>
                <a:gd name="T15" fmla="*/ 427 h 459"/>
                <a:gd name="T16" fmla="*/ 361 w 366"/>
                <a:gd name="T17" fmla="*/ 430 h 459"/>
                <a:gd name="T18" fmla="*/ 347 w 366"/>
                <a:gd name="T19" fmla="*/ 438 h 459"/>
                <a:gd name="T20" fmla="*/ 270 w 366"/>
                <a:gd name="T21" fmla="*/ 458 h 459"/>
                <a:gd name="T22" fmla="*/ 204 w 366"/>
                <a:gd name="T23" fmla="*/ 444 h 459"/>
                <a:gd name="T24" fmla="*/ 23 w 366"/>
                <a:gd name="T25" fmla="*/ 254 h 459"/>
                <a:gd name="T26" fmla="*/ 1 w 366"/>
                <a:gd name="T27" fmla="*/ 136 h 459"/>
                <a:gd name="T28" fmla="*/ 76 w 366"/>
                <a:gd name="T29" fmla="*/ 1 h 459"/>
                <a:gd name="T30" fmla="*/ 304 w 366"/>
                <a:gd name="T31" fmla="*/ 0 h 459"/>
                <a:gd name="T32" fmla="*/ 280 w 366"/>
                <a:gd name="T33" fmla="*/ 18 h 459"/>
                <a:gd name="T34" fmla="*/ 280 w 366"/>
                <a:gd name="T35" fmla="*/ 18 h 459"/>
                <a:gd name="T36" fmla="*/ 304 w 366"/>
                <a:gd name="T37" fmla="*/ 0 h 459"/>
                <a:gd name="T38" fmla="*/ 304 w 366"/>
                <a:gd name="T3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9">
                  <a:moveTo>
                    <a:pt x="76" y="1"/>
                  </a:moveTo>
                  <a:cubicBezTo>
                    <a:pt x="31" y="30"/>
                    <a:pt x="2" y="80"/>
                    <a:pt x="1" y="137"/>
                  </a:cubicBezTo>
                  <a:cubicBezTo>
                    <a:pt x="0" y="143"/>
                    <a:pt x="0" y="194"/>
                    <a:pt x="22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69" y="459"/>
                  </a:cubicBezTo>
                  <a:cubicBezTo>
                    <a:pt x="296" y="459"/>
                    <a:pt x="323" y="452"/>
                    <a:pt x="347" y="438"/>
                  </a:cubicBezTo>
                  <a:cubicBezTo>
                    <a:pt x="353" y="435"/>
                    <a:pt x="360" y="431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5" y="428"/>
                    <a:pt x="363" y="429"/>
                    <a:pt x="361" y="430"/>
                  </a:cubicBezTo>
                  <a:cubicBezTo>
                    <a:pt x="357" y="433"/>
                    <a:pt x="352" y="436"/>
                    <a:pt x="347" y="438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4" y="444"/>
                  </a:cubicBezTo>
                  <a:cubicBezTo>
                    <a:pt x="94" y="394"/>
                    <a:pt x="45" y="314"/>
                    <a:pt x="23" y="254"/>
                  </a:cubicBezTo>
                  <a:cubicBezTo>
                    <a:pt x="0" y="194"/>
                    <a:pt x="1" y="143"/>
                    <a:pt x="1" y="136"/>
                  </a:cubicBezTo>
                  <a:cubicBezTo>
                    <a:pt x="2" y="80"/>
                    <a:pt x="31" y="30"/>
                    <a:pt x="76" y="1"/>
                  </a:cubicBezTo>
                  <a:moveTo>
                    <a:pt x="304" y="0"/>
                  </a:moveTo>
                  <a:cubicBezTo>
                    <a:pt x="296" y="5"/>
                    <a:pt x="288" y="12"/>
                    <a:pt x="280" y="18"/>
                  </a:cubicBezTo>
                  <a:cubicBezTo>
                    <a:pt x="280" y="18"/>
                    <a:pt x="280" y="18"/>
                    <a:pt x="280" y="18"/>
                  </a:cubicBezTo>
                  <a:cubicBezTo>
                    <a:pt x="288" y="12"/>
                    <a:pt x="295" y="6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1" name="Freeform 297">
              <a:extLst>
                <a:ext uri="{FF2B5EF4-FFF2-40B4-BE49-F238E27FC236}">
                  <a16:creationId xmlns:a16="http://schemas.microsoft.com/office/drawing/2014/main" id="{1D490257-7C08-48DC-9127-BD22069312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3" y="1556"/>
              <a:ext cx="325" cy="412"/>
            </a:xfrm>
            <a:custGeom>
              <a:avLst/>
              <a:gdLst>
                <a:gd name="T0" fmla="*/ 76 w 361"/>
                <a:gd name="T1" fmla="*/ 1 h 458"/>
                <a:gd name="T2" fmla="*/ 76 w 361"/>
                <a:gd name="T3" fmla="*/ 1 h 458"/>
                <a:gd name="T4" fmla="*/ 1 w 361"/>
                <a:gd name="T5" fmla="*/ 136 h 458"/>
                <a:gd name="T6" fmla="*/ 23 w 361"/>
                <a:gd name="T7" fmla="*/ 254 h 458"/>
                <a:gd name="T8" fmla="*/ 204 w 361"/>
                <a:gd name="T9" fmla="*/ 444 h 458"/>
                <a:gd name="T10" fmla="*/ 270 w 361"/>
                <a:gd name="T11" fmla="*/ 458 h 458"/>
                <a:gd name="T12" fmla="*/ 347 w 361"/>
                <a:gd name="T13" fmla="*/ 438 h 458"/>
                <a:gd name="T14" fmla="*/ 361 w 361"/>
                <a:gd name="T15" fmla="*/ 430 h 458"/>
                <a:gd name="T16" fmla="*/ 347 w 361"/>
                <a:gd name="T17" fmla="*/ 438 h 458"/>
                <a:gd name="T18" fmla="*/ 270 w 361"/>
                <a:gd name="T19" fmla="*/ 458 h 458"/>
                <a:gd name="T20" fmla="*/ 270 w 361"/>
                <a:gd name="T21" fmla="*/ 458 h 458"/>
                <a:gd name="T22" fmla="*/ 205 w 361"/>
                <a:gd name="T23" fmla="*/ 444 h 458"/>
                <a:gd name="T24" fmla="*/ 23 w 361"/>
                <a:gd name="T25" fmla="*/ 254 h 458"/>
                <a:gd name="T26" fmla="*/ 1 w 361"/>
                <a:gd name="T27" fmla="*/ 136 h 458"/>
                <a:gd name="T28" fmla="*/ 76 w 361"/>
                <a:gd name="T29" fmla="*/ 1 h 458"/>
                <a:gd name="T30" fmla="*/ 76 w 361"/>
                <a:gd name="T31" fmla="*/ 1 h 458"/>
                <a:gd name="T32" fmla="*/ 304 w 361"/>
                <a:gd name="T33" fmla="*/ 0 h 458"/>
                <a:gd name="T34" fmla="*/ 280 w 361"/>
                <a:gd name="T35" fmla="*/ 18 h 458"/>
                <a:gd name="T36" fmla="*/ 280 w 361"/>
                <a:gd name="T37" fmla="*/ 18 h 458"/>
                <a:gd name="T38" fmla="*/ 304 w 361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1" h="458">
                  <a:moveTo>
                    <a:pt x="76" y="1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31" y="30"/>
                    <a:pt x="2" y="80"/>
                    <a:pt x="1" y="136"/>
                  </a:cubicBezTo>
                  <a:cubicBezTo>
                    <a:pt x="1" y="143"/>
                    <a:pt x="0" y="194"/>
                    <a:pt x="23" y="254"/>
                  </a:cubicBezTo>
                  <a:cubicBezTo>
                    <a:pt x="45" y="314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2" y="436"/>
                    <a:pt x="357" y="433"/>
                    <a:pt x="361" y="430"/>
                  </a:cubicBezTo>
                  <a:cubicBezTo>
                    <a:pt x="357" y="433"/>
                    <a:pt x="352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0"/>
                    <a:pt x="31" y="3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304" y="0"/>
                  </a:moveTo>
                  <a:cubicBezTo>
                    <a:pt x="295" y="6"/>
                    <a:pt x="288" y="12"/>
                    <a:pt x="280" y="18"/>
                  </a:cubicBezTo>
                  <a:cubicBezTo>
                    <a:pt x="280" y="18"/>
                    <a:pt x="280" y="18"/>
                    <a:pt x="280" y="18"/>
                  </a:cubicBezTo>
                  <a:cubicBezTo>
                    <a:pt x="288" y="12"/>
                    <a:pt x="295" y="6"/>
                    <a:pt x="304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2" name="Freeform 298">
              <a:extLst>
                <a:ext uri="{FF2B5EF4-FFF2-40B4-BE49-F238E27FC236}">
                  <a16:creationId xmlns:a16="http://schemas.microsoft.com/office/drawing/2014/main" id="{F471BFE3-C14F-4683-BC2C-3F93E81682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3" y="1556"/>
              <a:ext cx="332" cy="412"/>
            </a:xfrm>
            <a:custGeom>
              <a:avLst/>
              <a:gdLst>
                <a:gd name="T0" fmla="*/ 76 w 369"/>
                <a:gd name="T1" fmla="*/ 1 h 458"/>
                <a:gd name="T2" fmla="*/ 1 w 369"/>
                <a:gd name="T3" fmla="*/ 136 h 458"/>
                <a:gd name="T4" fmla="*/ 23 w 369"/>
                <a:gd name="T5" fmla="*/ 254 h 458"/>
                <a:gd name="T6" fmla="*/ 205 w 369"/>
                <a:gd name="T7" fmla="*/ 444 h 458"/>
                <a:gd name="T8" fmla="*/ 270 w 369"/>
                <a:gd name="T9" fmla="*/ 458 h 458"/>
                <a:gd name="T10" fmla="*/ 270 w 369"/>
                <a:gd name="T11" fmla="*/ 458 h 458"/>
                <a:gd name="T12" fmla="*/ 347 w 369"/>
                <a:gd name="T13" fmla="*/ 438 h 458"/>
                <a:gd name="T14" fmla="*/ 361 w 369"/>
                <a:gd name="T15" fmla="*/ 430 h 458"/>
                <a:gd name="T16" fmla="*/ 366 w 369"/>
                <a:gd name="T17" fmla="*/ 427 h 458"/>
                <a:gd name="T18" fmla="*/ 366 w 369"/>
                <a:gd name="T19" fmla="*/ 427 h 458"/>
                <a:gd name="T20" fmla="*/ 366 w 369"/>
                <a:gd name="T21" fmla="*/ 427 h 458"/>
                <a:gd name="T22" fmla="*/ 369 w 369"/>
                <a:gd name="T23" fmla="*/ 425 h 458"/>
                <a:gd name="T24" fmla="*/ 369 w 369"/>
                <a:gd name="T25" fmla="*/ 425 h 458"/>
                <a:gd name="T26" fmla="*/ 369 w 369"/>
                <a:gd name="T27" fmla="*/ 425 h 458"/>
                <a:gd name="T28" fmla="*/ 369 w 369"/>
                <a:gd name="T29" fmla="*/ 425 h 458"/>
                <a:gd name="T30" fmla="*/ 348 w 369"/>
                <a:gd name="T31" fmla="*/ 438 h 458"/>
                <a:gd name="T32" fmla="*/ 270 w 369"/>
                <a:gd name="T33" fmla="*/ 458 h 458"/>
                <a:gd name="T34" fmla="*/ 270 w 369"/>
                <a:gd name="T35" fmla="*/ 458 h 458"/>
                <a:gd name="T36" fmla="*/ 205 w 369"/>
                <a:gd name="T37" fmla="*/ 444 h 458"/>
                <a:gd name="T38" fmla="*/ 23 w 369"/>
                <a:gd name="T39" fmla="*/ 254 h 458"/>
                <a:gd name="T40" fmla="*/ 1 w 369"/>
                <a:gd name="T41" fmla="*/ 136 h 458"/>
                <a:gd name="T42" fmla="*/ 75 w 369"/>
                <a:gd name="T43" fmla="*/ 1 h 458"/>
                <a:gd name="T44" fmla="*/ 76 w 369"/>
                <a:gd name="T45" fmla="*/ 1 h 458"/>
                <a:gd name="T46" fmla="*/ 305 w 369"/>
                <a:gd name="T47" fmla="*/ 0 h 458"/>
                <a:gd name="T48" fmla="*/ 304 w 369"/>
                <a:gd name="T49" fmla="*/ 0 h 458"/>
                <a:gd name="T50" fmla="*/ 304 w 369"/>
                <a:gd name="T51" fmla="*/ 0 h 458"/>
                <a:gd name="T52" fmla="*/ 304 w 369"/>
                <a:gd name="T53" fmla="*/ 0 h 458"/>
                <a:gd name="T54" fmla="*/ 280 w 369"/>
                <a:gd name="T55" fmla="*/ 18 h 458"/>
                <a:gd name="T56" fmla="*/ 280 w 369"/>
                <a:gd name="T57" fmla="*/ 18 h 458"/>
                <a:gd name="T58" fmla="*/ 304 w 369"/>
                <a:gd name="T59" fmla="*/ 0 h 458"/>
                <a:gd name="T60" fmla="*/ 305 w 369"/>
                <a:gd name="T6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9" h="458">
                  <a:moveTo>
                    <a:pt x="76" y="1"/>
                  </a:moveTo>
                  <a:cubicBezTo>
                    <a:pt x="31" y="30"/>
                    <a:pt x="2" y="80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2" y="435"/>
                    <a:pt x="357" y="433"/>
                    <a:pt x="361" y="430"/>
                  </a:cubicBezTo>
                  <a:cubicBezTo>
                    <a:pt x="363" y="429"/>
                    <a:pt x="365" y="428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67" y="426"/>
                    <a:pt x="368" y="426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9" y="425"/>
                    <a:pt x="369" y="425"/>
                    <a:pt x="369" y="425"/>
                  </a:cubicBezTo>
                  <a:cubicBezTo>
                    <a:pt x="362" y="430"/>
                    <a:pt x="355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0"/>
                    <a:pt x="32" y="30"/>
                    <a:pt x="75" y="1"/>
                  </a:cubicBezTo>
                  <a:cubicBezTo>
                    <a:pt x="75" y="1"/>
                    <a:pt x="76" y="1"/>
                    <a:pt x="76" y="1"/>
                  </a:cubicBezTo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95" y="6"/>
                    <a:pt x="288" y="12"/>
                    <a:pt x="280" y="18"/>
                  </a:cubicBezTo>
                  <a:cubicBezTo>
                    <a:pt x="280" y="18"/>
                    <a:pt x="280" y="18"/>
                    <a:pt x="280" y="18"/>
                  </a:cubicBezTo>
                  <a:cubicBezTo>
                    <a:pt x="288" y="12"/>
                    <a:pt x="296" y="5"/>
                    <a:pt x="304" y="0"/>
                  </a:cubicBezTo>
                  <a:cubicBezTo>
                    <a:pt x="304" y="0"/>
                    <a:pt x="305" y="0"/>
                    <a:pt x="305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3" name="Freeform 299">
              <a:extLst>
                <a:ext uri="{FF2B5EF4-FFF2-40B4-BE49-F238E27FC236}">
                  <a16:creationId xmlns:a16="http://schemas.microsoft.com/office/drawing/2014/main" id="{590C387E-FCB5-4700-81F2-F0F1CDBFA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3" y="1556"/>
              <a:ext cx="332" cy="412"/>
            </a:xfrm>
            <a:custGeom>
              <a:avLst/>
              <a:gdLst>
                <a:gd name="T0" fmla="*/ 75 w 369"/>
                <a:gd name="T1" fmla="*/ 1 h 458"/>
                <a:gd name="T2" fmla="*/ 1 w 369"/>
                <a:gd name="T3" fmla="*/ 136 h 458"/>
                <a:gd name="T4" fmla="*/ 23 w 369"/>
                <a:gd name="T5" fmla="*/ 254 h 458"/>
                <a:gd name="T6" fmla="*/ 205 w 369"/>
                <a:gd name="T7" fmla="*/ 444 h 458"/>
                <a:gd name="T8" fmla="*/ 270 w 369"/>
                <a:gd name="T9" fmla="*/ 458 h 458"/>
                <a:gd name="T10" fmla="*/ 270 w 369"/>
                <a:gd name="T11" fmla="*/ 458 h 458"/>
                <a:gd name="T12" fmla="*/ 348 w 369"/>
                <a:gd name="T13" fmla="*/ 438 h 458"/>
                <a:gd name="T14" fmla="*/ 369 w 369"/>
                <a:gd name="T15" fmla="*/ 425 h 458"/>
                <a:gd name="T16" fmla="*/ 368 w 369"/>
                <a:gd name="T17" fmla="*/ 426 h 458"/>
                <a:gd name="T18" fmla="*/ 348 w 369"/>
                <a:gd name="T19" fmla="*/ 438 h 458"/>
                <a:gd name="T20" fmla="*/ 271 w 369"/>
                <a:gd name="T21" fmla="*/ 458 h 458"/>
                <a:gd name="T22" fmla="*/ 205 w 369"/>
                <a:gd name="T23" fmla="*/ 444 h 458"/>
                <a:gd name="T24" fmla="*/ 24 w 369"/>
                <a:gd name="T25" fmla="*/ 254 h 458"/>
                <a:gd name="T26" fmla="*/ 2 w 369"/>
                <a:gd name="T27" fmla="*/ 136 h 458"/>
                <a:gd name="T28" fmla="*/ 75 w 369"/>
                <a:gd name="T29" fmla="*/ 1 h 458"/>
                <a:gd name="T30" fmla="*/ 75 w 369"/>
                <a:gd name="T31" fmla="*/ 1 h 458"/>
                <a:gd name="T32" fmla="*/ 304 w 369"/>
                <a:gd name="T33" fmla="*/ 0 h 458"/>
                <a:gd name="T34" fmla="*/ 280 w 369"/>
                <a:gd name="T35" fmla="*/ 18 h 458"/>
                <a:gd name="T36" fmla="*/ 280 w 369"/>
                <a:gd name="T37" fmla="*/ 19 h 458"/>
                <a:gd name="T38" fmla="*/ 304 w 369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458">
                  <a:moveTo>
                    <a:pt x="75" y="1"/>
                  </a:moveTo>
                  <a:cubicBezTo>
                    <a:pt x="32" y="30"/>
                    <a:pt x="2" y="80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5" y="434"/>
                    <a:pt x="362" y="430"/>
                    <a:pt x="369" y="425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1" y="430"/>
                    <a:pt x="355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80"/>
                    <a:pt x="32" y="3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304" y="0"/>
                  </a:moveTo>
                  <a:cubicBezTo>
                    <a:pt x="296" y="5"/>
                    <a:pt x="288" y="12"/>
                    <a:pt x="280" y="18"/>
                  </a:cubicBezTo>
                  <a:cubicBezTo>
                    <a:pt x="280" y="18"/>
                    <a:pt x="280" y="19"/>
                    <a:pt x="280" y="19"/>
                  </a:cubicBezTo>
                  <a:cubicBezTo>
                    <a:pt x="288" y="12"/>
                    <a:pt x="296" y="5"/>
                    <a:pt x="304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4" name="Freeform 300">
              <a:extLst>
                <a:ext uri="{FF2B5EF4-FFF2-40B4-BE49-F238E27FC236}">
                  <a16:creationId xmlns:a16="http://schemas.microsoft.com/office/drawing/2014/main" id="{D30AEE0D-7D06-400F-9795-02EE28862A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4" y="1555"/>
              <a:ext cx="330" cy="413"/>
            </a:xfrm>
            <a:custGeom>
              <a:avLst/>
              <a:gdLst>
                <a:gd name="T0" fmla="*/ 74 w 367"/>
                <a:gd name="T1" fmla="*/ 2 h 459"/>
                <a:gd name="T2" fmla="*/ 1 w 367"/>
                <a:gd name="T3" fmla="*/ 137 h 459"/>
                <a:gd name="T4" fmla="*/ 23 w 367"/>
                <a:gd name="T5" fmla="*/ 255 h 459"/>
                <a:gd name="T6" fmla="*/ 204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7 w 367"/>
                <a:gd name="T13" fmla="*/ 427 h 459"/>
                <a:gd name="T14" fmla="*/ 366 w 367"/>
                <a:gd name="T15" fmla="*/ 428 h 459"/>
                <a:gd name="T16" fmla="*/ 347 w 367"/>
                <a:gd name="T17" fmla="*/ 438 h 459"/>
                <a:gd name="T18" fmla="*/ 270 w 367"/>
                <a:gd name="T19" fmla="*/ 459 h 459"/>
                <a:gd name="T20" fmla="*/ 205 w 367"/>
                <a:gd name="T21" fmla="*/ 445 h 459"/>
                <a:gd name="T22" fmla="*/ 23 w 367"/>
                <a:gd name="T23" fmla="*/ 255 h 459"/>
                <a:gd name="T24" fmla="*/ 1 w 367"/>
                <a:gd name="T25" fmla="*/ 137 h 459"/>
                <a:gd name="T26" fmla="*/ 74 w 367"/>
                <a:gd name="T27" fmla="*/ 3 h 459"/>
                <a:gd name="T28" fmla="*/ 74 w 367"/>
                <a:gd name="T29" fmla="*/ 2 h 459"/>
                <a:gd name="T30" fmla="*/ 304 w 367"/>
                <a:gd name="T31" fmla="*/ 0 h 459"/>
                <a:gd name="T32" fmla="*/ 304 w 367"/>
                <a:gd name="T33" fmla="*/ 1 h 459"/>
                <a:gd name="T34" fmla="*/ 303 w 367"/>
                <a:gd name="T35" fmla="*/ 1 h 459"/>
                <a:gd name="T36" fmla="*/ 279 w 367"/>
                <a:gd name="T37" fmla="*/ 20 h 459"/>
                <a:gd name="T38" fmla="*/ 280 w 367"/>
                <a:gd name="T39" fmla="*/ 20 h 459"/>
                <a:gd name="T40" fmla="*/ 304 w 367"/>
                <a:gd name="T41" fmla="*/ 1 h 459"/>
                <a:gd name="T42" fmla="*/ 304 w 367"/>
                <a:gd name="T4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459">
                  <a:moveTo>
                    <a:pt x="74" y="2"/>
                  </a:moveTo>
                  <a:cubicBezTo>
                    <a:pt x="31" y="31"/>
                    <a:pt x="2" y="81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4" y="395"/>
                    <a:pt x="204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3" y="452"/>
                    <a:pt x="347" y="439"/>
                  </a:cubicBezTo>
                  <a:cubicBezTo>
                    <a:pt x="354" y="435"/>
                    <a:pt x="360" y="431"/>
                    <a:pt x="367" y="427"/>
                  </a:cubicBezTo>
                  <a:cubicBezTo>
                    <a:pt x="366" y="427"/>
                    <a:pt x="366" y="427"/>
                    <a:pt x="366" y="428"/>
                  </a:cubicBezTo>
                  <a:cubicBezTo>
                    <a:pt x="360" y="431"/>
                    <a:pt x="353" y="435"/>
                    <a:pt x="347" y="438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3"/>
                    <a:pt x="1" y="137"/>
                  </a:cubicBezTo>
                  <a:cubicBezTo>
                    <a:pt x="2" y="81"/>
                    <a:pt x="31" y="31"/>
                    <a:pt x="74" y="3"/>
                  </a:cubicBezTo>
                  <a:cubicBezTo>
                    <a:pt x="74" y="2"/>
                    <a:pt x="74" y="2"/>
                    <a:pt x="74" y="2"/>
                  </a:cubicBezTo>
                  <a:moveTo>
                    <a:pt x="304" y="0"/>
                  </a:move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3" y="1"/>
                    <a:pt x="303" y="1"/>
                  </a:cubicBezTo>
                  <a:cubicBezTo>
                    <a:pt x="295" y="6"/>
                    <a:pt x="287" y="13"/>
                    <a:pt x="279" y="20"/>
                  </a:cubicBezTo>
                  <a:cubicBezTo>
                    <a:pt x="279" y="20"/>
                    <a:pt x="279" y="20"/>
                    <a:pt x="280" y="20"/>
                  </a:cubicBezTo>
                  <a:cubicBezTo>
                    <a:pt x="287" y="12"/>
                    <a:pt x="295" y="6"/>
                    <a:pt x="304" y="1"/>
                  </a:cubicBezTo>
                  <a:cubicBezTo>
                    <a:pt x="304" y="1"/>
                    <a:pt x="304" y="1"/>
                    <a:pt x="304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 301">
              <a:extLst>
                <a:ext uri="{FF2B5EF4-FFF2-40B4-BE49-F238E27FC236}">
                  <a16:creationId xmlns:a16="http://schemas.microsoft.com/office/drawing/2014/main" id="{F81EECA7-6B80-49DC-ADFF-E09914D86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4" y="1556"/>
              <a:ext cx="329" cy="412"/>
            </a:xfrm>
            <a:custGeom>
              <a:avLst/>
              <a:gdLst>
                <a:gd name="T0" fmla="*/ 74 w 366"/>
                <a:gd name="T1" fmla="*/ 2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7 h 458"/>
                <a:gd name="T12" fmla="*/ 366 w 366"/>
                <a:gd name="T13" fmla="*/ 427 h 458"/>
                <a:gd name="T14" fmla="*/ 347 w 366"/>
                <a:gd name="T15" fmla="*/ 437 h 458"/>
                <a:gd name="T16" fmla="*/ 270 w 366"/>
                <a:gd name="T17" fmla="*/ 457 h 458"/>
                <a:gd name="T18" fmla="*/ 205 w 366"/>
                <a:gd name="T19" fmla="*/ 443 h 458"/>
                <a:gd name="T20" fmla="*/ 23 w 366"/>
                <a:gd name="T21" fmla="*/ 253 h 458"/>
                <a:gd name="T22" fmla="*/ 1 w 366"/>
                <a:gd name="T23" fmla="*/ 135 h 458"/>
                <a:gd name="T24" fmla="*/ 74 w 366"/>
                <a:gd name="T25" fmla="*/ 2 h 458"/>
                <a:gd name="T26" fmla="*/ 74 w 366"/>
                <a:gd name="T27" fmla="*/ 2 h 458"/>
                <a:gd name="T28" fmla="*/ 304 w 366"/>
                <a:gd name="T29" fmla="*/ 0 h 458"/>
                <a:gd name="T30" fmla="*/ 280 w 366"/>
                <a:gd name="T31" fmla="*/ 19 h 458"/>
                <a:gd name="T32" fmla="*/ 280 w 366"/>
                <a:gd name="T33" fmla="*/ 19 h 458"/>
                <a:gd name="T34" fmla="*/ 303 w 366"/>
                <a:gd name="T35" fmla="*/ 0 h 458"/>
                <a:gd name="T36" fmla="*/ 304 w 366"/>
                <a:gd name="T3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458">
                  <a:moveTo>
                    <a:pt x="74" y="2"/>
                  </a:moveTo>
                  <a:cubicBezTo>
                    <a:pt x="31" y="30"/>
                    <a:pt x="2" y="80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7"/>
                  </a:cubicBezTo>
                  <a:cubicBezTo>
                    <a:pt x="353" y="434"/>
                    <a:pt x="360" y="430"/>
                    <a:pt x="366" y="427"/>
                  </a:cubicBezTo>
                  <a:cubicBezTo>
                    <a:pt x="360" y="430"/>
                    <a:pt x="354" y="434"/>
                    <a:pt x="347" y="437"/>
                  </a:cubicBezTo>
                  <a:cubicBezTo>
                    <a:pt x="324" y="451"/>
                    <a:pt x="297" y="457"/>
                    <a:pt x="270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4"/>
                    <a:pt x="45" y="313"/>
                    <a:pt x="23" y="253"/>
                  </a:cubicBezTo>
                  <a:cubicBezTo>
                    <a:pt x="0" y="193"/>
                    <a:pt x="1" y="142"/>
                    <a:pt x="1" y="135"/>
                  </a:cubicBezTo>
                  <a:cubicBezTo>
                    <a:pt x="2" y="80"/>
                    <a:pt x="31" y="3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moveTo>
                    <a:pt x="304" y="0"/>
                  </a:moveTo>
                  <a:cubicBezTo>
                    <a:pt x="295" y="5"/>
                    <a:pt x="287" y="11"/>
                    <a:pt x="280" y="19"/>
                  </a:cubicBezTo>
                  <a:cubicBezTo>
                    <a:pt x="280" y="19"/>
                    <a:pt x="280" y="19"/>
                    <a:pt x="280" y="19"/>
                  </a:cubicBezTo>
                  <a:cubicBezTo>
                    <a:pt x="287" y="12"/>
                    <a:pt x="295" y="5"/>
                    <a:pt x="303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 302">
              <a:extLst>
                <a:ext uri="{FF2B5EF4-FFF2-40B4-BE49-F238E27FC236}">
                  <a16:creationId xmlns:a16="http://schemas.microsoft.com/office/drawing/2014/main" id="{8C7FED09-A6C3-4EF5-86D3-06B12F9DEF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4" y="1556"/>
              <a:ext cx="331" cy="411"/>
            </a:xfrm>
            <a:custGeom>
              <a:avLst/>
              <a:gdLst>
                <a:gd name="T0" fmla="*/ 74 w 368"/>
                <a:gd name="T1" fmla="*/ 2 h 457"/>
                <a:gd name="T2" fmla="*/ 1 w 368"/>
                <a:gd name="T3" fmla="*/ 135 h 457"/>
                <a:gd name="T4" fmla="*/ 23 w 368"/>
                <a:gd name="T5" fmla="*/ 253 h 457"/>
                <a:gd name="T6" fmla="*/ 205 w 368"/>
                <a:gd name="T7" fmla="*/ 443 h 457"/>
                <a:gd name="T8" fmla="*/ 270 w 368"/>
                <a:gd name="T9" fmla="*/ 457 h 457"/>
                <a:gd name="T10" fmla="*/ 347 w 368"/>
                <a:gd name="T11" fmla="*/ 437 h 457"/>
                <a:gd name="T12" fmla="*/ 366 w 368"/>
                <a:gd name="T13" fmla="*/ 427 h 457"/>
                <a:gd name="T14" fmla="*/ 367 w 368"/>
                <a:gd name="T15" fmla="*/ 426 h 457"/>
                <a:gd name="T16" fmla="*/ 368 w 368"/>
                <a:gd name="T17" fmla="*/ 425 h 457"/>
                <a:gd name="T18" fmla="*/ 368 w 368"/>
                <a:gd name="T19" fmla="*/ 425 h 457"/>
                <a:gd name="T20" fmla="*/ 348 w 368"/>
                <a:gd name="T21" fmla="*/ 437 h 457"/>
                <a:gd name="T22" fmla="*/ 271 w 368"/>
                <a:gd name="T23" fmla="*/ 457 h 457"/>
                <a:gd name="T24" fmla="*/ 205 w 368"/>
                <a:gd name="T25" fmla="*/ 443 h 457"/>
                <a:gd name="T26" fmla="*/ 23 w 368"/>
                <a:gd name="T27" fmla="*/ 253 h 457"/>
                <a:gd name="T28" fmla="*/ 2 w 368"/>
                <a:gd name="T29" fmla="*/ 135 h 457"/>
                <a:gd name="T30" fmla="*/ 73 w 368"/>
                <a:gd name="T31" fmla="*/ 2 h 457"/>
                <a:gd name="T32" fmla="*/ 74 w 368"/>
                <a:gd name="T33" fmla="*/ 2 h 457"/>
                <a:gd name="T34" fmla="*/ 303 w 368"/>
                <a:gd name="T35" fmla="*/ 0 h 457"/>
                <a:gd name="T36" fmla="*/ 280 w 368"/>
                <a:gd name="T37" fmla="*/ 19 h 457"/>
                <a:gd name="T38" fmla="*/ 280 w 368"/>
                <a:gd name="T39" fmla="*/ 19 h 457"/>
                <a:gd name="T40" fmla="*/ 303 w 368"/>
                <a:gd name="T4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457">
                  <a:moveTo>
                    <a:pt x="74" y="2"/>
                  </a:moveTo>
                  <a:cubicBezTo>
                    <a:pt x="31" y="31"/>
                    <a:pt x="2" y="80"/>
                    <a:pt x="1" y="135"/>
                  </a:cubicBezTo>
                  <a:cubicBezTo>
                    <a:pt x="1" y="142"/>
                    <a:pt x="0" y="193"/>
                    <a:pt x="23" y="253"/>
                  </a:cubicBezTo>
                  <a:cubicBezTo>
                    <a:pt x="45" y="313"/>
                    <a:pt x="95" y="394"/>
                    <a:pt x="205" y="443"/>
                  </a:cubicBezTo>
                  <a:cubicBezTo>
                    <a:pt x="226" y="453"/>
                    <a:pt x="248" y="457"/>
                    <a:pt x="270" y="457"/>
                  </a:cubicBezTo>
                  <a:cubicBezTo>
                    <a:pt x="297" y="457"/>
                    <a:pt x="324" y="451"/>
                    <a:pt x="347" y="437"/>
                  </a:cubicBezTo>
                  <a:cubicBezTo>
                    <a:pt x="354" y="434"/>
                    <a:pt x="360" y="430"/>
                    <a:pt x="366" y="427"/>
                  </a:cubicBezTo>
                  <a:cubicBezTo>
                    <a:pt x="366" y="426"/>
                    <a:pt x="366" y="426"/>
                    <a:pt x="367" y="426"/>
                  </a:cubicBezTo>
                  <a:cubicBezTo>
                    <a:pt x="367" y="426"/>
                    <a:pt x="367" y="426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29"/>
                    <a:pt x="355" y="433"/>
                    <a:pt x="348" y="437"/>
                  </a:cubicBezTo>
                  <a:cubicBezTo>
                    <a:pt x="324" y="450"/>
                    <a:pt x="298" y="457"/>
                    <a:pt x="271" y="457"/>
                  </a:cubicBezTo>
                  <a:cubicBezTo>
                    <a:pt x="248" y="457"/>
                    <a:pt x="226" y="453"/>
                    <a:pt x="205" y="443"/>
                  </a:cubicBezTo>
                  <a:cubicBezTo>
                    <a:pt x="95" y="393"/>
                    <a:pt x="46" y="312"/>
                    <a:pt x="23" y="253"/>
                  </a:cubicBezTo>
                  <a:cubicBezTo>
                    <a:pt x="1" y="192"/>
                    <a:pt x="1" y="142"/>
                    <a:pt x="2" y="135"/>
                  </a:cubicBezTo>
                  <a:cubicBezTo>
                    <a:pt x="3" y="80"/>
                    <a:pt x="31" y="31"/>
                    <a:pt x="73" y="2"/>
                  </a:cubicBezTo>
                  <a:cubicBezTo>
                    <a:pt x="73" y="2"/>
                    <a:pt x="73" y="2"/>
                    <a:pt x="74" y="2"/>
                  </a:cubicBezTo>
                  <a:moveTo>
                    <a:pt x="303" y="0"/>
                  </a:moveTo>
                  <a:cubicBezTo>
                    <a:pt x="295" y="5"/>
                    <a:pt x="287" y="12"/>
                    <a:pt x="280" y="19"/>
                  </a:cubicBezTo>
                  <a:cubicBezTo>
                    <a:pt x="280" y="19"/>
                    <a:pt x="280" y="19"/>
                    <a:pt x="280" y="19"/>
                  </a:cubicBezTo>
                  <a:cubicBezTo>
                    <a:pt x="287" y="12"/>
                    <a:pt x="295" y="5"/>
                    <a:pt x="303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 303">
              <a:extLst>
                <a:ext uri="{FF2B5EF4-FFF2-40B4-BE49-F238E27FC236}">
                  <a16:creationId xmlns:a16="http://schemas.microsoft.com/office/drawing/2014/main" id="{E85E6AC8-4E90-4BF7-A410-D0858B9399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1555"/>
              <a:ext cx="330" cy="412"/>
            </a:xfrm>
            <a:custGeom>
              <a:avLst/>
              <a:gdLst>
                <a:gd name="T0" fmla="*/ 72 w 367"/>
                <a:gd name="T1" fmla="*/ 3 h 458"/>
                <a:gd name="T2" fmla="*/ 1 w 367"/>
                <a:gd name="T3" fmla="*/ 136 h 458"/>
                <a:gd name="T4" fmla="*/ 22 w 367"/>
                <a:gd name="T5" fmla="*/ 254 h 458"/>
                <a:gd name="T6" fmla="*/ 204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67 w 367"/>
                <a:gd name="T15" fmla="*/ 426 h 458"/>
                <a:gd name="T16" fmla="*/ 367 w 367"/>
                <a:gd name="T17" fmla="*/ 426 h 458"/>
                <a:gd name="T18" fmla="*/ 347 w 367"/>
                <a:gd name="T19" fmla="*/ 438 h 458"/>
                <a:gd name="T20" fmla="*/ 270 w 367"/>
                <a:gd name="T21" fmla="*/ 458 h 458"/>
                <a:gd name="T22" fmla="*/ 205 w 367"/>
                <a:gd name="T23" fmla="*/ 444 h 458"/>
                <a:gd name="T24" fmla="*/ 23 w 367"/>
                <a:gd name="T25" fmla="*/ 254 h 458"/>
                <a:gd name="T26" fmla="*/ 1 w 367"/>
                <a:gd name="T27" fmla="*/ 136 h 458"/>
                <a:gd name="T28" fmla="*/ 72 w 367"/>
                <a:gd name="T29" fmla="*/ 4 h 458"/>
                <a:gd name="T30" fmla="*/ 72 w 367"/>
                <a:gd name="T31" fmla="*/ 3 h 458"/>
                <a:gd name="T32" fmla="*/ 303 w 367"/>
                <a:gd name="T33" fmla="*/ 0 h 458"/>
                <a:gd name="T34" fmla="*/ 303 w 367"/>
                <a:gd name="T35" fmla="*/ 0 h 458"/>
                <a:gd name="T36" fmla="*/ 303 w 367"/>
                <a:gd name="T37" fmla="*/ 1 h 458"/>
                <a:gd name="T38" fmla="*/ 302 w 367"/>
                <a:gd name="T39" fmla="*/ 1 h 458"/>
                <a:gd name="T40" fmla="*/ 279 w 367"/>
                <a:gd name="T41" fmla="*/ 20 h 458"/>
                <a:gd name="T42" fmla="*/ 279 w 367"/>
                <a:gd name="T43" fmla="*/ 20 h 458"/>
                <a:gd name="T44" fmla="*/ 303 w 367"/>
                <a:gd name="T4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" h="458">
                  <a:moveTo>
                    <a:pt x="72" y="3"/>
                  </a:moveTo>
                  <a:cubicBezTo>
                    <a:pt x="30" y="32"/>
                    <a:pt x="2" y="81"/>
                    <a:pt x="1" y="136"/>
                  </a:cubicBezTo>
                  <a:cubicBezTo>
                    <a:pt x="0" y="143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0" y="430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7" y="426"/>
                    <a:pt x="367" y="426"/>
                    <a:pt x="367" y="426"/>
                  </a:cubicBezTo>
                  <a:cubicBezTo>
                    <a:pt x="360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1"/>
                    <a:pt x="30" y="33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moveTo>
                    <a:pt x="303" y="0"/>
                  </a:moveTo>
                  <a:cubicBezTo>
                    <a:pt x="303" y="0"/>
                    <a:pt x="303" y="0"/>
                    <a:pt x="303" y="0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303" y="1"/>
                    <a:pt x="303" y="1"/>
                    <a:pt x="302" y="1"/>
                  </a:cubicBezTo>
                  <a:cubicBezTo>
                    <a:pt x="294" y="6"/>
                    <a:pt x="286" y="13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86" y="12"/>
                    <a:pt x="295" y="6"/>
                    <a:pt x="303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8" name="Freeform 304">
              <a:extLst>
                <a:ext uri="{FF2B5EF4-FFF2-40B4-BE49-F238E27FC236}">
                  <a16:creationId xmlns:a16="http://schemas.microsoft.com/office/drawing/2014/main" id="{C8358760-EB8C-43AB-AC7F-C74640806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1554"/>
              <a:ext cx="330" cy="413"/>
            </a:xfrm>
            <a:custGeom>
              <a:avLst/>
              <a:gdLst>
                <a:gd name="T0" fmla="*/ 72 w 367"/>
                <a:gd name="T1" fmla="*/ 5 h 459"/>
                <a:gd name="T2" fmla="*/ 1 w 367"/>
                <a:gd name="T3" fmla="*/ 137 h 459"/>
                <a:gd name="T4" fmla="*/ 23 w 367"/>
                <a:gd name="T5" fmla="*/ 255 h 459"/>
                <a:gd name="T6" fmla="*/ 205 w 367"/>
                <a:gd name="T7" fmla="*/ 445 h 459"/>
                <a:gd name="T8" fmla="*/ 270 w 367"/>
                <a:gd name="T9" fmla="*/ 459 h 459"/>
                <a:gd name="T10" fmla="*/ 347 w 367"/>
                <a:gd name="T11" fmla="*/ 439 h 459"/>
                <a:gd name="T12" fmla="*/ 367 w 367"/>
                <a:gd name="T13" fmla="*/ 427 h 459"/>
                <a:gd name="T14" fmla="*/ 367 w 367"/>
                <a:gd name="T15" fmla="*/ 427 h 459"/>
                <a:gd name="T16" fmla="*/ 347 w 367"/>
                <a:gd name="T17" fmla="*/ 439 h 459"/>
                <a:gd name="T18" fmla="*/ 270 w 367"/>
                <a:gd name="T19" fmla="*/ 459 h 459"/>
                <a:gd name="T20" fmla="*/ 205 w 367"/>
                <a:gd name="T21" fmla="*/ 445 h 459"/>
                <a:gd name="T22" fmla="*/ 23 w 367"/>
                <a:gd name="T23" fmla="*/ 255 h 459"/>
                <a:gd name="T24" fmla="*/ 1 w 367"/>
                <a:gd name="T25" fmla="*/ 137 h 459"/>
                <a:gd name="T26" fmla="*/ 71 w 367"/>
                <a:gd name="T27" fmla="*/ 5 h 459"/>
                <a:gd name="T28" fmla="*/ 72 w 367"/>
                <a:gd name="T29" fmla="*/ 5 h 459"/>
                <a:gd name="T30" fmla="*/ 305 w 367"/>
                <a:gd name="T31" fmla="*/ 0 h 459"/>
                <a:gd name="T32" fmla="*/ 303 w 367"/>
                <a:gd name="T33" fmla="*/ 1 h 459"/>
                <a:gd name="T34" fmla="*/ 279 w 367"/>
                <a:gd name="T35" fmla="*/ 21 h 459"/>
                <a:gd name="T36" fmla="*/ 279 w 367"/>
                <a:gd name="T37" fmla="*/ 21 h 459"/>
                <a:gd name="T38" fmla="*/ 305 w 367"/>
                <a:gd name="T39" fmla="*/ 1 h 459"/>
                <a:gd name="T40" fmla="*/ 305 w 367"/>
                <a:gd name="T4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" h="459">
                  <a:moveTo>
                    <a:pt x="72" y="5"/>
                  </a:moveTo>
                  <a:cubicBezTo>
                    <a:pt x="30" y="34"/>
                    <a:pt x="2" y="82"/>
                    <a:pt x="1" y="137"/>
                  </a:cubicBezTo>
                  <a:cubicBezTo>
                    <a:pt x="1" y="144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5" y="454"/>
                    <a:pt x="247" y="459"/>
                    <a:pt x="270" y="459"/>
                  </a:cubicBezTo>
                  <a:cubicBezTo>
                    <a:pt x="297" y="459"/>
                    <a:pt x="324" y="452"/>
                    <a:pt x="347" y="439"/>
                  </a:cubicBezTo>
                  <a:cubicBezTo>
                    <a:pt x="354" y="435"/>
                    <a:pt x="360" y="431"/>
                    <a:pt x="367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1" y="431"/>
                    <a:pt x="354" y="435"/>
                    <a:pt x="347" y="439"/>
                  </a:cubicBezTo>
                  <a:cubicBezTo>
                    <a:pt x="324" y="452"/>
                    <a:pt x="297" y="459"/>
                    <a:pt x="270" y="459"/>
                  </a:cubicBezTo>
                  <a:cubicBezTo>
                    <a:pt x="247" y="459"/>
                    <a:pt x="225" y="454"/>
                    <a:pt x="205" y="445"/>
                  </a:cubicBezTo>
                  <a:cubicBezTo>
                    <a:pt x="95" y="395"/>
                    <a:pt x="45" y="314"/>
                    <a:pt x="23" y="255"/>
                  </a:cubicBezTo>
                  <a:cubicBezTo>
                    <a:pt x="0" y="194"/>
                    <a:pt x="1" y="144"/>
                    <a:pt x="1" y="137"/>
                  </a:cubicBezTo>
                  <a:cubicBezTo>
                    <a:pt x="2" y="82"/>
                    <a:pt x="29" y="34"/>
                    <a:pt x="71" y="5"/>
                  </a:cubicBezTo>
                  <a:cubicBezTo>
                    <a:pt x="71" y="5"/>
                    <a:pt x="71" y="5"/>
                    <a:pt x="72" y="5"/>
                  </a:cubicBezTo>
                  <a:moveTo>
                    <a:pt x="305" y="0"/>
                  </a:moveTo>
                  <a:cubicBezTo>
                    <a:pt x="304" y="1"/>
                    <a:pt x="304" y="1"/>
                    <a:pt x="303" y="1"/>
                  </a:cubicBezTo>
                  <a:cubicBezTo>
                    <a:pt x="295" y="7"/>
                    <a:pt x="286" y="13"/>
                    <a:pt x="279" y="21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87" y="13"/>
                    <a:pt x="295" y="6"/>
                    <a:pt x="305" y="1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9" name="Freeform 305">
              <a:extLst>
                <a:ext uri="{FF2B5EF4-FFF2-40B4-BE49-F238E27FC236}">
                  <a16:creationId xmlns:a16="http://schemas.microsoft.com/office/drawing/2014/main" id="{038C6BC5-F7E6-4F11-A300-F5CA0D1ABB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1555"/>
              <a:ext cx="330" cy="412"/>
            </a:xfrm>
            <a:custGeom>
              <a:avLst/>
              <a:gdLst>
                <a:gd name="T0" fmla="*/ 71 w 367"/>
                <a:gd name="T1" fmla="*/ 4 h 458"/>
                <a:gd name="T2" fmla="*/ 1 w 367"/>
                <a:gd name="T3" fmla="*/ 136 h 458"/>
                <a:gd name="T4" fmla="*/ 23 w 367"/>
                <a:gd name="T5" fmla="*/ 254 h 458"/>
                <a:gd name="T6" fmla="*/ 205 w 367"/>
                <a:gd name="T7" fmla="*/ 444 h 458"/>
                <a:gd name="T8" fmla="*/ 270 w 367"/>
                <a:gd name="T9" fmla="*/ 458 h 458"/>
                <a:gd name="T10" fmla="*/ 347 w 367"/>
                <a:gd name="T11" fmla="*/ 438 h 458"/>
                <a:gd name="T12" fmla="*/ 367 w 367"/>
                <a:gd name="T13" fmla="*/ 426 h 458"/>
                <a:gd name="T14" fmla="*/ 366 w 367"/>
                <a:gd name="T15" fmla="*/ 427 h 458"/>
                <a:gd name="T16" fmla="*/ 348 w 367"/>
                <a:gd name="T17" fmla="*/ 438 h 458"/>
                <a:gd name="T18" fmla="*/ 270 w 367"/>
                <a:gd name="T19" fmla="*/ 458 h 458"/>
                <a:gd name="T20" fmla="*/ 205 w 367"/>
                <a:gd name="T21" fmla="*/ 444 h 458"/>
                <a:gd name="T22" fmla="*/ 23 w 367"/>
                <a:gd name="T23" fmla="*/ 254 h 458"/>
                <a:gd name="T24" fmla="*/ 2 w 367"/>
                <a:gd name="T25" fmla="*/ 136 h 458"/>
                <a:gd name="T26" fmla="*/ 70 w 367"/>
                <a:gd name="T27" fmla="*/ 5 h 458"/>
                <a:gd name="T28" fmla="*/ 71 w 367"/>
                <a:gd name="T29" fmla="*/ 4 h 458"/>
                <a:gd name="T30" fmla="*/ 305 w 367"/>
                <a:gd name="T31" fmla="*/ 0 h 458"/>
                <a:gd name="T32" fmla="*/ 279 w 367"/>
                <a:gd name="T33" fmla="*/ 20 h 458"/>
                <a:gd name="T34" fmla="*/ 279 w 367"/>
                <a:gd name="T35" fmla="*/ 20 h 458"/>
                <a:gd name="T36" fmla="*/ 305 w 367"/>
                <a:gd name="T37" fmla="*/ 0 h 458"/>
                <a:gd name="T38" fmla="*/ 305 w 367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458">
                  <a:moveTo>
                    <a:pt x="71" y="4"/>
                  </a:moveTo>
                  <a:cubicBezTo>
                    <a:pt x="29" y="33"/>
                    <a:pt x="2" y="81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7" y="426"/>
                  </a:cubicBezTo>
                  <a:cubicBezTo>
                    <a:pt x="367" y="426"/>
                    <a:pt x="366" y="427"/>
                    <a:pt x="366" y="427"/>
                  </a:cubicBezTo>
                  <a:cubicBezTo>
                    <a:pt x="360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3" y="254"/>
                  </a:cubicBezTo>
                  <a:cubicBezTo>
                    <a:pt x="1" y="193"/>
                    <a:pt x="1" y="142"/>
                    <a:pt x="2" y="136"/>
                  </a:cubicBezTo>
                  <a:cubicBezTo>
                    <a:pt x="2" y="82"/>
                    <a:pt x="29" y="34"/>
                    <a:pt x="70" y="5"/>
                  </a:cubicBezTo>
                  <a:cubicBezTo>
                    <a:pt x="70" y="5"/>
                    <a:pt x="71" y="4"/>
                    <a:pt x="71" y="4"/>
                  </a:cubicBezTo>
                  <a:moveTo>
                    <a:pt x="305" y="0"/>
                  </a:moveTo>
                  <a:cubicBezTo>
                    <a:pt x="295" y="5"/>
                    <a:pt x="287" y="12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87" y="12"/>
                    <a:pt x="295" y="5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0" name="Freeform 306">
              <a:extLst>
                <a:ext uri="{FF2B5EF4-FFF2-40B4-BE49-F238E27FC236}">
                  <a16:creationId xmlns:a16="http://schemas.microsoft.com/office/drawing/2014/main" id="{D78CE41C-4006-427A-A1EF-31BA19D75F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" y="1555"/>
              <a:ext cx="328" cy="412"/>
            </a:xfrm>
            <a:custGeom>
              <a:avLst/>
              <a:gdLst>
                <a:gd name="T0" fmla="*/ 69 w 365"/>
                <a:gd name="T1" fmla="*/ 5 h 458"/>
                <a:gd name="T2" fmla="*/ 1 w 365"/>
                <a:gd name="T3" fmla="*/ 136 h 458"/>
                <a:gd name="T4" fmla="*/ 22 w 365"/>
                <a:gd name="T5" fmla="*/ 254 h 458"/>
                <a:gd name="T6" fmla="*/ 204 w 365"/>
                <a:gd name="T7" fmla="*/ 444 h 458"/>
                <a:gd name="T8" fmla="*/ 269 w 365"/>
                <a:gd name="T9" fmla="*/ 458 h 458"/>
                <a:gd name="T10" fmla="*/ 347 w 365"/>
                <a:gd name="T11" fmla="*/ 438 h 458"/>
                <a:gd name="T12" fmla="*/ 365 w 365"/>
                <a:gd name="T13" fmla="*/ 427 h 458"/>
                <a:gd name="T14" fmla="*/ 347 w 365"/>
                <a:gd name="T15" fmla="*/ 437 h 458"/>
                <a:gd name="T16" fmla="*/ 270 w 365"/>
                <a:gd name="T17" fmla="*/ 458 h 458"/>
                <a:gd name="T18" fmla="*/ 270 w 365"/>
                <a:gd name="T19" fmla="*/ 458 h 458"/>
                <a:gd name="T20" fmla="*/ 204 w 365"/>
                <a:gd name="T21" fmla="*/ 443 h 458"/>
                <a:gd name="T22" fmla="*/ 23 w 365"/>
                <a:gd name="T23" fmla="*/ 254 h 458"/>
                <a:gd name="T24" fmla="*/ 1 w 365"/>
                <a:gd name="T25" fmla="*/ 136 h 458"/>
                <a:gd name="T26" fmla="*/ 67 w 365"/>
                <a:gd name="T27" fmla="*/ 6 h 458"/>
                <a:gd name="T28" fmla="*/ 69 w 365"/>
                <a:gd name="T29" fmla="*/ 5 h 458"/>
                <a:gd name="T30" fmla="*/ 304 w 365"/>
                <a:gd name="T31" fmla="*/ 0 h 458"/>
                <a:gd name="T32" fmla="*/ 278 w 365"/>
                <a:gd name="T33" fmla="*/ 20 h 458"/>
                <a:gd name="T34" fmla="*/ 278 w 365"/>
                <a:gd name="T35" fmla="*/ 20 h 458"/>
                <a:gd name="T36" fmla="*/ 304 w 365"/>
                <a:gd name="T37" fmla="*/ 0 h 458"/>
                <a:gd name="T38" fmla="*/ 304 w 365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458">
                  <a:moveTo>
                    <a:pt x="69" y="5"/>
                  </a:moveTo>
                  <a:cubicBezTo>
                    <a:pt x="28" y="34"/>
                    <a:pt x="1" y="82"/>
                    <a:pt x="1" y="136"/>
                  </a:cubicBezTo>
                  <a:cubicBezTo>
                    <a:pt x="0" y="142"/>
                    <a:pt x="0" y="193"/>
                    <a:pt x="22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69" y="458"/>
                  </a:cubicBezTo>
                  <a:cubicBezTo>
                    <a:pt x="296" y="458"/>
                    <a:pt x="323" y="451"/>
                    <a:pt x="347" y="438"/>
                  </a:cubicBezTo>
                  <a:cubicBezTo>
                    <a:pt x="353" y="434"/>
                    <a:pt x="359" y="430"/>
                    <a:pt x="365" y="427"/>
                  </a:cubicBezTo>
                  <a:cubicBezTo>
                    <a:pt x="359" y="430"/>
                    <a:pt x="353" y="434"/>
                    <a:pt x="347" y="437"/>
                  </a:cubicBezTo>
                  <a:cubicBezTo>
                    <a:pt x="323" y="451"/>
                    <a:pt x="29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47" y="458"/>
                    <a:pt x="225" y="453"/>
                    <a:pt x="204" y="443"/>
                  </a:cubicBezTo>
                  <a:cubicBezTo>
                    <a:pt x="94" y="394"/>
                    <a:pt x="45" y="313"/>
                    <a:pt x="23" y="254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82"/>
                    <a:pt x="28" y="35"/>
                    <a:pt x="67" y="6"/>
                  </a:cubicBezTo>
                  <a:cubicBezTo>
                    <a:pt x="68" y="6"/>
                    <a:pt x="68" y="5"/>
                    <a:pt x="69" y="5"/>
                  </a:cubicBezTo>
                  <a:moveTo>
                    <a:pt x="304" y="0"/>
                  </a:moveTo>
                  <a:cubicBezTo>
                    <a:pt x="294" y="5"/>
                    <a:pt x="286" y="12"/>
                    <a:pt x="278" y="20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86" y="12"/>
                    <a:pt x="294" y="5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1" name="Freeform 307">
              <a:extLst>
                <a:ext uri="{FF2B5EF4-FFF2-40B4-BE49-F238E27FC236}">
                  <a16:creationId xmlns:a16="http://schemas.microsoft.com/office/drawing/2014/main" id="{F0145356-B173-4744-83A0-B170DC0D72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" y="1555"/>
              <a:ext cx="332" cy="412"/>
            </a:xfrm>
            <a:custGeom>
              <a:avLst/>
              <a:gdLst>
                <a:gd name="T0" fmla="*/ 67 w 369"/>
                <a:gd name="T1" fmla="*/ 6 h 458"/>
                <a:gd name="T2" fmla="*/ 1 w 369"/>
                <a:gd name="T3" fmla="*/ 136 h 458"/>
                <a:gd name="T4" fmla="*/ 23 w 369"/>
                <a:gd name="T5" fmla="*/ 254 h 458"/>
                <a:gd name="T6" fmla="*/ 204 w 369"/>
                <a:gd name="T7" fmla="*/ 443 h 458"/>
                <a:gd name="T8" fmla="*/ 270 w 369"/>
                <a:gd name="T9" fmla="*/ 458 h 458"/>
                <a:gd name="T10" fmla="*/ 270 w 369"/>
                <a:gd name="T11" fmla="*/ 458 h 458"/>
                <a:gd name="T12" fmla="*/ 347 w 369"/>
                <a:gd name="T13" fmla="*/ 437 h 458"/>
                <a:gd name="T14" fmla="*/ 365 w 369"/>
                <a:gd name="T15" fmla="*/ 427 h 458"/>
                <a:gd name="T16" fmla="*/ 366 w 369"/>
                <a:gd name="T17" fmla="*/ 426 h 458"/>
                <a:gd name="T18" fmla="*/ 366 w 369"/>
                <a:gd name="T19" fmla="*/ 426 h 458"/>
                <a:gd name="T20" fmla="*/ 366 w 369"/>
                <a:gd name="T21" fmla="*/ 426 h 458"/>
                <a:gd name="T22" fmla="*/ 366 w 369"/>
                <a:gd name="T23" fmla="*/ 426 h 458"/>
                <a:gd name="T24" fmla="*/ 369 w 369"/>
                <a:gd name="T25" fmla="*/ 425 h 458"/>
                <a:gd name="T26" fmla="*/ 368 w 369"/>
                <a:gd name="T27" fmla="*/ 425 h 458"/>
                <a:gd name="T28" fmla="*/ 368 w 369"/>
                <a:gd name="T29" fmla="*/ 425 h 458"/>
                <a:gd name="T30" fmla="*/ 347 w 369"/>
                <a:gd name="T31" fmla="*/ 437 h 458"/>
                <a:gd name="T32" fmla="*/ 270 w 369"/>
                <a:gd name="T33" fmla="*/ 457 h 458"/>
                <a:gd name="T34" fmla="*/ 205 w 369"/>
                <a:gd name="T35" fmla="*/ 443 h 458"/>
                <a:gd name="T36" fmla="*/ 23 w 369"/>
                <a:gd name="T37" fmla="*/ 253 h 458"/>
                <a:gd name="T38" fmla="*/ 1 w 369"/>
                <a:gd name="T39" fmla="*/ 135 h 458"/>
                <a:gd name="T40" fmla="*/ 65 w 369"/>
                <a:gd name="T41" fmla="*/ 8 h 458"/>
                <a:gd name="T42" fmla="*/ 67 w 369"/>
                <a:gd name="T43" fmla="*/ 6 h 458"/>
                <a:gd name="T44" fmla="*/ 304 w 369"/>
                <a:gd name="T45" fmla="*/ 0 h 458"/>
                <a:gd name="T46" fmla="*/ 278 w 369"/>
                <a:gd name="T47" fmla="*/ 20 h 458"/>
                <a:gd name="T48" fmla="*/ 278 w 369"/>
                <a:gd name="T49" fmla="*/ 20 h 458"/>
                <a:gd name="T50" fmla="*/ 304 w 369"/>
                <a:gd name="T5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9" h="458">
                  <a:moveTo>
                    <a:pt x="67" y="6"/>
                  </a:moveTo>
                  <a:cubicBezTo>
                    <a:pt x="28" y="35"/>
                    <a:pt x="2" y="82"/>
                    <a:pt x="1" y="136"/>
                  </a:cubicBezTo>
                  <a:cubicBezTo>
                    <a:pt x="1" y="142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3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97" y="458"/>
                    <a:pt x="323" y="451"/>
                    <a:pt x="347" y="437"/>
                  </a:cubicBezTo>
                  <a:cubicBezTo>
                    <a:pt x="353" y="434"/>
                    <a:pt x="359" y="430"/>
                    <a:pt x="365" y="427"/>
                  </a:cubicBezTo>
                  <a:cubicBezTo>
                    <a:pt x="365" y="427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6" y="426"/>
                    <a:pt x="366" y="426"/>
                    <a:pt x="366" y="426"/>
                  </a:cubicBezTo>
                  <a:cubicBezTo>
                    <a:pt x="367" y="426"/>
                    <a:pt x="368" y="425"/>
                    <a:pt x="369" y="425"/>
                  </a:cubicBezTo>
                  <a:cubicBezTo>
                    <a:pt x="369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cubicBezTo>
                    <a:pt x="361" y="429"/>
                    <a:pt x="354" y="433"/>
                    <a:pt x="347" y="437"/>
                  </a:cubicBezTo>
                  <a:cubicBezTo>
                    <a:pt x="324" y="450"/>
                    <a:pt x="297" y="457"/>
                    <a:pt x="270" y="457"/>
                  </a:cubicBezTo>
                  <a:cubicBezTo>
                    <a:pt x="247" y="457"/>
                    <a:pt x="225" y="453"/>
                    <a:pt x="205" y="443"/>
                  </a:cubicBezTo>
                  <a:cubicBezTo>
                    <a:pt x="95" y="393"/>
                    <a:pt x="45" y="312"/>
                    <a:pt x="23" y="253"/>
                  </a:cubicBezTo>
                  <a:cubicBezTo>
                    <a:pt x="0" y="192"/>
                    <a:pt x="1" y="142"/>
                    <a:pt x="1" y="135"/>
                  </a:cubicBezTo>
                  <a:cubicBezTo>
                    <a:pt x="2" y="83"/>
                    <a:pt x="27" y="37"/>
                    <a:pt x="65" y="8"/>
                  </a:cubicBezTo>
                  <a:cubicBezTo>
                    <a:pt x="66" y="7"/>
                    <a:pt x="67" y="6"/>
                    <a:pt x="67" y="6"/>
                  </a:cubicBezTo>
                  <a:moveTo>
                    <a:pt x="304" y="0"/>
                  </a:moveTo>
                  <a:cubicBezTo>
                    <a:pt x="294" y="5"/>
                    <a:pt x="286" y="12"/>
                    <a:pt x="278" y="20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86" y="12"/>
                    <a:pt x="294" y="5"/>
                    <a:pt x="304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2" name="Freeform 308">
              <a:extLst>
                <a:ext uri="{FF2B5EF4-FFF2-40B4-BE49-F238E27FC236}">
                  <a16:creationId xmlns:a16="http://schemas.microsoft.com/office/drawing/2014/main" id="{2F16BF88-E13C-4DF2-839D-D46AD3F09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" y="1554"/>
              <a:ext cx="331" cy="413"/>
            </a:xfrm>
            <a:custGeom>
              <a:avLst/>
              <a:gdLst>
                <a:gd name="T0" fmla="*/ 65 w 368"/>
                <a:gd name="T1" fmla="*/ 9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7 w 368"/>
                <a:gd name="T11" fmla="*/ 438 h 458"/>
                <a:gd name="T12" fmla="*/ 368 w 368"/>
                <a:gd name="T13" fmla="*/ 426 h 458"/>
                <a:gd name="T14" fmla="*/ 348 w 368"/>
                <a:gd name="T15" fmla="*/ 438 h 458"/>
                <a:gd name="T16" fmla="*/ 270 w 368"/>
                <a:gd name="T17" fmla="*/ 458 h 458"/>
                <a:gd name="T18" fmla="*/ 205 w 368"/>
                <a:gd name="T19" fmla="*/ 444 h 458"/>
                <a:gd name="T20" fmla="*/ 23 w 368"/>
                <a:gd name="T21" fmla="*/ 254 h 458"/>
                <a:gd name="T22" fmla="*/ 1 w 368"/>
                <a:gd name="T23" fmla="*/ 136 h 458"/>
                <a:gd name="T24" fmla="*/ 62 w 368"/>
                <a:gd name="T25" fmla="*/ 11 h 458"/>
                <a:gd name="T26" fmla="*/ 65 w 368"/>
                <a:gd name="T27" fmla="*/ 9 h 458"/>
                <a:gd name="T28" fmla="*/ 305 w 368"/>
                <a:gd name="T29" fmla="*/ 0 h 458"/>
                <a:gd name="T30" fmla="*/ 304 w 368"/>
                <a:gd name="T31" fmla="*/ 0 h 458"/>
                <a:gd name="T32" fmla="*/ 304 w 368"/>
                <a:gd name="T33" fmla="*/ 1 h 458"/>
                <a:gd name="T34" fmla="*/ 304 w 368"/>
                <a:gd name="T35" fmla="*/ 1 h 458"/>
                <a:gd name="T36" fmla="*/ 304 w 368"/>
                <a:gd name="T37" fmla="*/ 1 h 458"/>
                <a:gd name="T38" fmla="*/ 278 w 368"/>
                <a:gd name="T39" fmla="*/ 21 h 458"/>
                <a:gd name="T40" fmla="*/ 278 w 368"/>
                <a:gd name="T41" fmla="*/ 21 h 458"/>
                <a:gd name="T42" fmla="*/ 305 w 368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458">
                  <a:moveTo>
                    <a:pt x="65" y="9"/>
                  </a:moveTo>
                  <a:cubicBezTo>
                    <a:pt x="27" y="38"/>
                    <a:pt x="2" y="84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1" y="430"/>
                    <a:pt x="354" y="434"/>
                    <a:pt x="348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86"/>
                    <a:pt x="26" y="41"/>
                    <a:pt x="62" y="11"/>
                  </a:cubicBezTo>
                  <a:cubicBezTo>
                    <a:pt x="63" y="10"/>
                    <a:pt x="64" y="9"/>
                    <a:pt x="65" y="9"/>
                  </a:cubicBezTo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94" y="6"/>
                    <a:pt x="286" y="13"/>
                    <a:pt x="278" y="21"/>
                  </a:cubicBezTo>
                  <a:cubicBezTo>
                    <a:pt x="278" y="21"/>
                    <a:pt x="278" y="21"/>
                    <a:pt x="278" y="21"/>
                  </a:cubicBezTo>
                  <a:cubicBezTo>
                    <a:pt x="286" y="13"/>
                    <a:pt x="295" y="6"/>
                    <a:pt x="305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3" name="Freeform 309">
              <a:extLst>
                <a:ext uri="{FF2B5EF4-FFF2-40B4-BE49-F238E27FC236}">
                  <a16:creationId xmlns:a16="http://schemas.microsoft.com/office/drawing/2014/main" id="{FD4F2031-096D-4EB8-8179-28A5E62086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" y="1554"/>
              <a:ext cx="331" cy="413"/>
            </a:xfrm>
            <a:custGeom>
              <a:avLst/>
              <a:gdLst>
                <a:gd name="T0" fmla="*/ 62 w 368"/>
                <a:gd name="T1" fmla="*/ 11 h 458"/>
                <a:gd name="T2" fmla="*/ 1 w 368"/>
                <a:gd name="T3" fmla="*/ 136 h 458"/>
                <a:gd name="T4" fmla="*/ 23 w 368"/>
                <a:gd name="T5" fmla="*/ 254 h 458"/>
                <a:gd name="T6" fmla="*/ 205 w 368"/>
                <a:gd name="T7" fmla="*/ 444 h 458"/>
                <a:gd name="T8" fmla="*/ 270 w 368"/>
                <a:gd name="T9" fmla="*/ 458 h 458"/>
                <a:gd name="T10" fmla="*/ 348 w 368"/>
                <a:gd name="T11" fmla="*/ 438 h 458"/>
                <a:gd name="T12" fmla="*/ 368 w 368"/>
                <a:gd name="T13" fmla="*/ 426 h 458"/>
                <a:gd name="T14" fmla="*/ 368 w 368"/>
                <a:gd name="T15" fmla="*/ 426 h 458"/>
                <a:gd name="T16" fmla="*/ 367 w 368"/>
                <a:gd name="T17" fmla="*/ 426 h 458"/>
                <a:gd name="T18" fmla="*/ 348 w 368"/>
                <a:gd name="T19" fmla="*/ 438 h 458"/>
                <a:gd name="T20" fmla="*/ 271 w 368"/>
                <a:gd name="T21" fmla="*/ 458 h 458"/>
                <a:gd name="T22" fmla="*/ 205 w 368"/>
                <a:gd name="T23" fmla="*/ 444 h 458"/>
                <a:gd name="T24" fmla="*/ 24 w 368"/>
                <a:gd name="T25" fmla="*/ 254 h 458"/>
                <a:gd name="T26" fmla="*/ 2 w 368"/>
                <a:gd name="T27" fmla="*/ 136 h 458"/>
                <a:gd name="T28" fmla="*/ 56 w 368"/>
                <a:gd name="T29" fmla="*/ 16 h 458"/>
                <a:gd name="T30" fmla="*/ 62 w 368"/>
                <a:gd name="T31" fmla="*/ 11 h 458"/>
                <a:gd name="T32" fmla="*/ 305 w 368"/>
                <a:gd name="T33" fmla="*/ 0 h 458"/>
                <a:gd name="T34" fmla="*/ 305 w 368"/>
                <a:gd name="T35" fmla="*/ 0 h 458"/>
                <a:gd name="T36" fmla="*/ 278 w 368"/>
                <a:gd name="T37" fmla="*/ 21 h 458"/>
                <a:gd name="T38" fmla="*/ 278 w 368"/>
                <a:gd name="T39" fmla="*/ 21 h 458"/>
                <a:gd name="T40" fmla="*/ 305 w 368"/>
                <a:gd name="T41" fmla="*/ 0 h 458"/>
                <a:gd name="T42" fmla="*/ 305 w 368"/>
                <a:gd name="T4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458">
                  <a:moveTo>
                    <a:pt x="62" y="11"/>
                  </a:moveTo>
                  <a:cubicBezTo>
                    <a:pt x="26" y="41"/>
                    <a:pt x="2" y="86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6" y="453"/>
                    <a:pt x="248" y="458"/>
                    <a:pt x="270" y="458"/>
                  </a:cubicBezTo>
                  <a:cubicBezTo>
                    <a:pt x="297" y="458"/>
                    <a:pt x="324" y="451"/>
                    <a:pt x="348" y="438"/>
                  </a:cubicBezTo>
                  <a:cubicBezTo>
                    <a:pt x="354" y="434"/>
                    <a:pt x="361" y="430"/>
                    <a:pt x="368" y="426"/>
                  </a:cubicBezTo>
                  <a:cubicBezTo>
                    <a:pt x="368" y="426"/>
                    <a:pt x="368" y="426"/>
                    <a:pt x="368" y="426"/>
                  </a:cubicBezTo>
                  <a:cubicBezTo>
                    <a:pt x="368" y="426"/>
                    <a:pt x="368" y="426"/>
                    <a:pt x="367" y="426"/>
                  </a:cubicBezTo>
                  <a:cubicBezTo>
                    <a:pt x="361" y="430"/>
                    <a:pt x="355" y="434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6" y="313"/>
                    <a:pt x="24" y="254"/>
                  </a:cubicBezTo>
                  <a:cubicBezTo>
                    <a:pt x="1" y="193"/>
                    <a:pt x="2" y="143"/>
                    <a:pt x="2" y="136"/>
                  </a:cubicBezTo>
                  <a:cubicBezTo>
                    <a:pt x="3" y="88"/>
                    <a:pt x="23" y="46"/>
                    <a:pt x="56" y="16"/>
                  </a:cubicBezTo>
                  <a:cubicBezTo>
                    <a:pt x="58" y="15"/>
                    <a:pt x="60" y="13"/>
                    <a:pt x="62" y="11"/>
                  </a:cubicBezTo>
                  <a:moveTo>
                    <a:pt x="305" y="0"/>
                  </a:moveTo>
                  <a:cubicBezTo>
                    <a:pt x="305" y="0"/>
                    <a:pt x="305" y="0"/>
                    <a:pt x="305" y="0"/>
                  </a:cubicBezTo>
                  <a:cubicBezTo>
                    <a:pt x="295" y="6"/>
                    <a:pt x="286" y="13"/>
                    <a:pt x="278" y="21"/>
                  </a:cubicBezTo>
                  <a:cubicBezTo>
                    <a:pt x="278" y="21"/>
                    <a:pt x="278" y="21"/>
                    <a:pt x="278" y="21"/>
                  </a:cubicBezTo>
                  <a:cubicBezTo>
                    <a:pt x="286" y="13"/>
                    <a:pt x="295" y="6"/>
                    <a:pt x="305" y="0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4" name="Freeform 310">
              <a:extLst>
                <a:ext uri="{FF2B5EF4-FFF2-40B4-BE49-F238E27FC236}">
                  <a16:creationId xmlns:a16="http://schemas.microsoft.com/office/drawing/2014/main" id="{F0F4BE1F-9930-4F90-B5AA-72F30CF1CE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7" y="1554"/>
              <a:ext cx="329" cy="413"/>
            </a:xfrm>
            <a:custGeom>
              <a:avLst/>
              <a:gdLst>
                <a:gd name="T0" fmla="*/ 55 w 366"/>
                <a:gd name="T1" fmla="*/ 16 h 458"/>
                <a:gd name="T2" fmla="*/ 1 w 366"/>
                <a:gd name="T3" fmla="*/ 136 h 458"/>
                <a:gd name="T4" fmla="*/ 23 w 366"/>
                <a:gd name="T5" fmla="*/ 254 h 458"/>
                <a:gd name="T6" fmla="*/ 204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6 h 458"/>
                <a:gd name="T14" fmla="*/ 366 w 366"/>
                <a:gd name="T15" fmla="*/ 427 h 458"/>
                <a:gd name="T16" fmla="*/ 347 w 366"/>
                <a:gd name="T17" fmla="*/ 438 h 458"/>
                <a:gd name="T18" fmla="*/ 270 w 366"/>
                <a:gd name="T19" fmla="*/ 458 h 458"/>
                <a:gd name="T20" fmla="*/ 205 w 366"/>
                <a:gd name="T21" fmla="*/ 444 h 458"/>
                <a:gd name="T22" fmla="*/ 23 w 366"/>
                <a:gd name="T23" fmla="*/ 254 h 458"/>
                <a:gd name="T24" fmla="*/ 1 w 366"/>
                <a:gd name="T25" fmla="*/ 136 h 458"/>
                <a:gd name="T26" fmla="*/ 43 w 366"/>
                <a:gd name="T27" fmla="*/ 29 h 458"/>
                <a:gd name="T28" fmla="*/ 55 w 366"/>
                <a:gd name="T29" fmla="*/ 16 h 458"/>
                <a:gd name="T30" fmla="*/ 304 w 366"/>
                <a:gd name="T31" fmla="*/ 0 h 458"/>
                <a:gd name="T32" fmla="*/ 277 w 366"/>
                <a:gd name="T33" fmla="*/ 21 h 458"/>
                <a:gd name="T34" fmla="*/ 277 w 366"/>
                <a:gd name="T35" fmla="*/ 21 h 458"/>
                <a:gd name="T36" fmla="*/ 303 w 366"/>
                <a:gd name="T37" fmla="*/ 0 h 458"/>
                <a:gd name="T38" fmla="*/ 304 w 366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" h="458">
                  <a:moveTo>
                    <a:pt x="55" y="16"/>
                  </a:moveTo>
                  <a:cubicBezTo>
                    <a:pt x="22" y="46"/>
                    <a:pt x="2" y="88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4" y="394"/>
                    <a:pt x="204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4" y="434"/>
                    <a:pt x="360" y="430"/>
                    <a:pt x="366" y="426"/>
                  </a:cubicBezTo>
                  <a:cubicBezTo>
                    <a:pt x="366" y="426"/>
                    <a:pt x="366" y="427"/>
                    <a:pt x="366" y="427"/>
                  </a:cubicBezTo>
                  <a:cubicBezTo>
                    <a:pt x="360" y="430"/>
                    <a:pt x="353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2" y="95"/>
                    <a:pt x="17" y="57"/>
                    <a:pt x="43" y="29"/>
                  </a:cubicBezTo>
                  <a:cubicBezTo>
                    <a:pt x="47" y="24"/>
                    <a:pt x="51" y="20"/>
                    <a:pt x="55" y="16"/>
                  </a:cubicBezTo>
                  <a:moveTo>
                    <a:pt x="304" y="0"/>
                  </a:move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3" y="0"/>
                  </a:cubicBezTo>
                  <a:cubicBezTo>
                    <a:pt x="303" y="0"/>
                    <a:pt x="303" y="0"/>
                    <a:pt x="304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5" name="Freeform 311">
              <a:extLst>
                <a:ext uri="{FF2B5EF4-FFF2-40B4-BE49-F238E27FC236}">
                  <a16:creationId xmlns:a16="http://schemas.microsoft.com/office/drawing/2014/main" id="{A487C8C1-D074-4430-B7EC-ED8AC74397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7" y="1554"/>
              <a:ext cx="329" cy="413"/>
            </a:xfrm>
            <a:custGeom>
              <a:avLst/>
              <a:gdLst>
                <a:gd name="T0" fmla="*/ 43 w 366"/>
                <a:gd name="T1" fmla="*/ 29 h 458"/>
                <a:gd name="T2" fmla="*/ 1 w 366"/>
                <a:gd name="T3" fmla="*/ 136 h 458"/>
                <a:gd name="T4" fmla="*/ 23 w 366"/>
                <a:gd name="T5" fmla="*/ 254 h 458"/>
                <a:gd name="T6" fmla="*/ 205 w 366"/>
                <a:gd name="T7" fmla="*/ 444 h 458"/>
                <a:gd name="T8" fmla="*/ 270 w 366"/>
                <a:gd name="T9" fmla="*/ 458 h 458"/>
                <a:gd name="T10" fmla="*/ 347 w 366"/>
                <a:gd name="T11" fmla="*/ 438 h 458"/>
                <a:gd name="T12" fmla="*/ 366 w 366"/>
                <a:gd name="T13" fmla="*/ 427 h 458"/>
                <a:gd name="T14" fmla="*/ 347 w 366"/>
                <a:gd name="T15" fmla="*/ 437 h 458"/>
                <a:gd name="T16" fmla="*/ 270 w 366"/>
                <a:gd name="T17" fmla="*/ 458 h 458"/>
                <a:gd name="T18" fmla="*/ 205 w 366"/>
                <a:gd name="T19" fmla="*/ 444 h 458"/>
                <a:gd name="T20" fmla="*/ 23 w 366"/>
                <a:gd name="T21" fmla="*/ 254 h 458"/>
                <a:gd name="T22" fmla="*/ 1 w 366"/>
                <a:gd name="T23" fmla="*/ 136 h 458"/>
                <a:gd name="T24" fmla="*/ 22 w 366"/>
                <a:gd name="T25" fmla="*/ 58 h 458"/>
                <a:gd name="T26" fmla="*/ 43 w 366"/>
                <a:gd name="T27" fmla="*/ 29 h 458"/>
                <a:gd name="T28" fmla="*/ 303 w 366"/>
                <a:gd name="T29" fmla="*/ 0 h 458"/>
                <a:gd name="T30" fmla="*/ 277 w 366"/>
                <a:gd name="T31" fmla="*/ 21 h 458"/>
                <a:gd name="T32" fmla="*/ 277 w 366"/>
                <a:gd name="T33" fmla="*/ 21 h 458"/>
                <a:gd name="T34" fmla="*/ 303 w 366"/>
                <a:gd name="T3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458">
                  <a:moveTo>
                    <a:pt x="43" y="29"/>
                  </a:moveTo>
                  <a:cubicBezTo>
                    <a:pt x="17" y="57"/>
                    <a:pt x="2" y="95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3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4"/>
                    <a:pt x="360" y="430"/>
                    <a:pt x="366" y="427"/>
                  </a:cubicBezTo>
                  <a:cubicBezTo>
                    <a:pt x="360" y="430"/>
                    <a:pt x="354" y="434"/>
                    <a:pt x="347" y="437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8" y="458"/>
                    <a:pt x="226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2"/>
                    <a:pt x="1" y="136"/>
                  </a:cubicBezTo>
                  <a:cubicBezTo>
                    <a:pt x="2" y="107"/>
                    <a:pt x="9" y="81"/>
                    <a:pt x="22" y="58"/>
                  </a:cubicBezTo>
                  <a:cubicBezTo>
                    <a:pt x="28" y="47"/>
                    <a:pt x="35" y="38"/>
                    <a:pt x="43" y="29"/>
                  </a:cubicBezTo>
                  <a:moveTo>
                    <a:pt x="303" y="0"/>
                  </a:moveTo>
                  <a:cubicBezTo>
                    <a:pt x="294" y="6"/>
                    <a:pt x="285" y="13"/>
                    <a:pt x="277" y="21"/>
                  </a:cubicBezTo>
                  <a:cubicBezTo>
                    <a:pt x="277" y="21"/>
                    <a:pt x="277" y="21"/>
                    <a:pt x="277" y="21"/>
                  </a:cubicBezTo>
                  <a:cubicBezTo>
                    <a:pt x="285" y="13"/>
                    <a:pt x="294" y="6"/>
                    <a:pt x="303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6" name="Freeform 312">
              <a:extLst>
                <a:ext uri="{FF2B5EF4-FFF2-40B4-BE49-F238E27FC236}">
                  <a16:creationId xmlns:a16="http://schemas.microsoft.com/office/drawing/2014/main" id="{BD698265-E6B3-4096-9198-0FCE44EF81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7" y="1553"/>
              <a:ext cx="332" cy="414"/>
            </a:xfrm>
            <a:custGeom>
              <a:avLst/>
              <a:gdLst>
                <a:gd name="T0" fmla="*/ 22 w 369"/>
                <a:gd name="T1" fmla="*/ 59 h 459"/>
                <a:gd name="T2" fmla="*/ 1 w 369"/>
                <a:gd name="T3" fmla="*/ 137 h 459"/>
                <a:gd name="T4" fmla="*/ 23 w 369"/>
                <a:gd name="T5" fmla="*/ 255 h 459"/>
                <a:gd name="T6" fmla="*/ 205 w 369"/>
                <a:gd name="T7" fmla="*/ 445 h 459"/>
                <a:gd name="T8" fmla="*/ 270 w 369"/>
                <a:gd name="T9" fmla="*/ 459 h 459"/>
                <a:gd name="T10" fmla="*/ 347 w 369"/>
                <a:gd name="T11" fmla="*/ 438 h 459"/>
                <a:gd name="T12" fmla="*/ 366 w 369"/>
                <a:gd name="T13" fmla="*/ 428 h 459"/>
                <a:gd name="T14" fmla="*/ 366 w 369"/>
                <a:gd name="T15" fmla="*/ 427 h 459"/>
                <a:gd name="T16" fmla="*/ 367 w 369"/>
                <a:gd name="T17" fmla="*/ 427 h 459"/>
                <a:gd name="T18" fmla="*/ 368 w 369"/>
                <a:gd name="T19" fmla="*/ 427 h 459"/>
                <a:gd name="T20" fmla="*/ 369 w 369"/>
                <a:gd name="T21" fmla="*/ 425 h 459"/>
                <a:gd name="T22" fmla="*/ 369 w 369"/>
                <a:gd name="T23" fmla="*/ 426 h 459"/>
                <a:gd name="T24" fmla="*/ 366 w 369"/>
                <a:gd name="T25" fmla="*/ 427 h 459"/>
                <a:gd name="T26" fmla="*/ 348 w 369"/>
                <a:gd name="T27" fmla="*/ 438 h 459"/>
                <a:gd name="T28" fmla="*/ 271 w 369"/>
                <a:gd name="T29" fmla="*/ 458 h 459"/>
                <a:gd name="T30" fmla="*/ 205 w 369"/>
                <a:gd name="T31" fmla="*/ 444 h 459"/>
                <a:gd name="T32" fmla="*/ 23 w 369"/>
                <a:gd name="T33" fmla="*/ 254 h 459"/>
                <a:gd name="T34" fmla="*/ 2 w 369"/>
                <a:gd name="T35" fmla="*/ 136 h 459"/>
                <a:gd name="T36" fmla="*/ 9 w 369"/>
                <a:gd name="T37" fmla="*/ 90 h 459"/>
                <a:gd name="T38" fmla="*/ 22 w 369"/>
                <a:gd name="T39" fmla="*/ 59 h 459"/>
                <a:gd name="T40" fmla="*/ 305 w 369"/>
                <a:gd name="T41" fmla="*/ 0 h 459"/>
                <a:gd name="T42" fmla="*/ 304 w 369"/>
                <a:gd name="T43" fmla="*/ 1 h 459"/>
                <a:gd name="T44" fmla="*/ 304 w 369"/>
                <a:gd name="T45" fmla="*/ 1 h 459"/>
                <a:gd name="T46" fmla="*/ 303 w 369"/>
                <a:gd name="T47" fmla="*/ 1 h 459"/>
                <a:gd name="T48" fmla="*/ 277 w 369"/>
                <a:gd name="T49" fmla="*/ 22 h 459"/>
                <a:gd name="T50" fmla="*/ 277 w 369"/>
                <a:gd name="T51" fmla="*/ 22 h 459"/>
                <a:gd name="T52" fmla="*/ 305 w 369"/>
                <a:gd name="T5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459">
                  <a:moveTo>
                    <a:pt x="22" y="59"/>
                  </a:moveTo>
                  <a:cubicBezTo>
                    <a:pt x="9" y="82"/>
                    <a:pt x="2" y="108"/>
                    <a:pt x="1" y="137"/>
                  </a:cubicBezTo>
                  <a:cubicBezTo>
                    <a:pt x="1" y="143"/>
                    <a:pt x="0" y="194"/>
                    <a:pt x="23" y="255"/>
                  </a:cubicBezTo>
                  <a:cubicBezTo>
                    <a:pt x="45" y="314"/>
                    <a:pt x="95" y="395"/>
                    <a:pt x="205" y="445"/>
                  </a:cubicBezTo>
                  <a:cubicBezTo>
                    <a:pt x="226" y="454"/>
                    <a:pt x="248" y="459"/>
                    <a:pt x="270" y="459"/>
                  </a:cubicBezTo>
                  <a:cubicBezTo>
                    <a:pt x="297" y="459"/>
                    <a:pt x="324" y="452"/>
                    <a:pt x="347" y="438"/>
                  </a:cubicBezTo>
                  <a:cubicBezTo>
                    <a:pt x="354" y="435"/>
                    <a:pt x="360" y="431"/>
                    <a:pt x="366" y="428"/>
                  </a:cubicBezTo>
                  <a:cubicBezTo>
                    <a:pt x="366" y="428"/>
                    <a:pt x="366" y="427"/>
                    <a:pt x="366" y="427"/>
                  </a:cubicBezTo>
                  <a:cubicBezTo>
                    <a:pt x="367" y="427"/>
                    <a:pt x="367" y="427"/>
                    <a:pt x="367" y="427"/>
                  </a:cubicBezTo>
                  <a:cubicBezTo>
                    <a:pt x="367" y="427"/>
                    <a:pt x="368" y="427"/>
                    <a:pt x="368" y="427"/>
                  </a:cubicBezTo>
                  <a:cubicBezTo>
                    <a:pt x="368" y="426"/>
                    <a:pt x="369" y="426"/>
                    <a:pt x="369" y="425"/>
                  </a:cubicBezTo>
                  <a:cubicBezTo>
                    <a:pt x="369" y="426"/>
                    <a:pt x="369" y="426"/>
                    <a:pt x="369" y="426"/>
                  </a:cubicBezTo>
                  <a:cubicBezTo>
                    <a:pt x="368" y="426"/>
                    <a:pt x="367" y="427"/>
                    <a:pt x="366" y="427"/>
                  </a:cubicBezTo>
                  <a:cubicBezTo>
                    <a:pt x="360" y="431"/>
                    <a:pt x="354" y="435"/>
                    <a:pt x="348" y="438"/>
                  </a:cubicBezTo>
                  <a:cubicBezTo>
                    <a:pt x="324" y="451"/>
                    <a:pt x="298" y="458"/>
                    <a:pt x="271" y="458"/>
                  </a:cubicBezTo>
                  <a:cubicBezTo>
                    <a:pt x="248" y="458"/>
                    <a:pt x="226" y="454"/>
                    <a:pt x="205" y="444"/>
                  </a:cubicBezTo>
                  <a:cubicBezTo>
                    <a:pt x="95" y="394"/>
                    <a:pt x="46" y="314"/>
                    <a:pt x="23" y="254"/>
                  </a:cubicBezTo>
                  <a:cubicBezTo>
                    <a:pt x="1" y="194"/>
                    <a:pt x="1" y="143"/>
                    <a:pt x="2" y="136"/>
                  </a:cubicBezTo>
                  <a:cubicBezTo>
                    <a:pt x="2" y="120"/>
                    <a:pt x="5" y="104"/>
                    <a:pt x="9" y="90"/>
                  </a:cubicBezTo>
                  <a:cubicBezTo>
                    <a:pt x="12" y="79"/>
                    <a:pt x="17" y="68"/>
                    <a:pt x="22" y="59"/>
                  </a:cubicBezTo>
                  <a:moveTo>
                    <a:pt x="305" y="0"/>
                  </a:moveTo>
                  <a:cubicBezTo>
                    <a:pt x="305" y="0"/>
                    <a:pt x="304" y="1"/>
                    <a:pt x="304" y="1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94" y="7"/>
                    <a:pt x="285" y="14"/>
                    <a:pt x="277" y="22"/>
                  </a:cubicBezTo>
                  <a:cubicBezTo>
                    <a:pt x="277" y="22"/>
                    <a:pt x="277" y="22"/>
                    <a:pt x="277" y="22"/>
                  </a:cubicBezTo>
                  <a:cubicBezTo>
                    <a:pt x="286" y="14"/>
                    <a:pt x="295" y="6"/>
                    <a:pt x="305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7" name="Freeform 313">
              <a:extLst>
                <a:ext uri="{FF2B5EF4-FFF2-40B4-BE49-F238E27FC236}">
                  <a16:creationId xmlns:a16="http://schemas.microsoft.com/office/drawing/2014/main" id="{B681BB10-44F0-4979-8364-871B9D5B52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8" y="1553"/>
              <a:ext cx="328" cy="413"/>
            </a:xfrm>
            <a:custGeom>
              <a:avLst/>
              <a:gdLst>
                <a:gd name="T0" fmla="*/ 8 w 365"/>
                <a:gd name="T1" fmla="*/ 90 h 458"/>
                <a:gd name="T2" fmla="*/ 1 w 365"/>
                <a:gd name="T3" fmla="*/ 136 h 458"/>
                <a:gd name="T4" fmla="*/ 22 w 365"/>
                <a:gd name="T5" fmla="*/ 254 h 458"/>
                <a:gd name="T6" fmla="*/ 204 w 365"/>
                <a:gd name="T7" fmla="*/ 444 h 458"/>
                <a:gd name="T8" fmla="*/ 270 w 365"/>
                <a:gd name="T9" fmla="*/ 458 h 458"/>
                <a:gd name="T10" fmla="*/ 347 w 365"/>
                <a:gd name="T11" fmla="*/ 438 h 458"/>
                <a:gd name="T12" fmla="*/ 365 w 365"/>
                <a:gd name="T13" fmla="*/ 427 h 458"/>
                <a:gd name="T14" fmla="*/ 347 w 365"/>
                <a:gd name="T15" fmla="*/ 438 h 458"/>
                <a:gd name="T16" fmla="*/ 270 w 365"/>
                <a:gd name="T17" fmla="*/ 458 h 458"/>
                <a:gd name="T18" fmla="*/ 205 w 365"/>
                <a:gd name="T19" fmla="*/ 444 h 458"/>
                <a:gd name="T20" fmla="*/ 23 w 365"/>
                <a:gd name="T21" fmla="*/ 254 h 458"/>
                <a:gd name="T22" fmla="*/ 1 w 365"/>
                <a:gd name="T23" fmla="*/ 136 h 458"/>
                <a:gd name="T24" fmla="*/ 3 w 365"/>
                <a:gd name="T25" fmla="*/ 115 h 458"/>
                <a:gd name="T26" fmla="*/ 8 w 365"/>
                <a:gd name="T27" fmla="*/ 90 h 458"/>
                <a:gd name="T28" fmla="*/ 304 w 365"/>
                <a:gd name="T29" fmla="*/ 0 h 458"/>
                <a:gd name="T30" fmla="*/ 304 w 365"/>
                <a:gd name="T31" fmla="*/ 0 h 458"/>
                <a:gd name="T32" fmla="*/ 276 w 365"/>
                <a:gd name="T33" fmla="*/ 22 h 458"/>
                <a:gd name="T34" fmla="*/ 276 w 365"/>
                <a:gd name="T35" fmla="*/ 22 h 458"/>
                <a:gd name="T36" fmla="*/ 304 w 365"/>
                <a:gd name="T37" fmla="*/ 0 h 458"/>
                <a:gd name="T38" fmla="*/ 304 w 365"/>
                <a:gd name="T3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458">
                  <a:moveTo>
                    <a:pt x="8" y="90"/>
                  </a:moveTo>
                  <a:cubicBezTo>
                    <a:pt x="4" y="104"/>
                    <a:pt x="1" y="120"/>
                    <a:pt x="1" y="136"/>
                  </a:cubicBezTo>
                  <a:cubicBezTo>
                    <a:pt x="0" y="143"/>
                    <a:pt x="0" y="194"/>
                    <a:pt x="22" y="254"/>
                  </a:cubicBezTo>
                  <a:cubicBezTo>
                    <a:pt x="45" y="314"/>
                    <a:pt x="94" y="394"/>
                    <a:pt x="204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3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59" y="431"/>
                    <a:pt x="353" y="435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4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1" y="129"/>
                    <a:pt x="2" y="122"/>
                    <a:pt x="3" y="115"/>
                  </a:cubicBezTo>
                  <a:cubicBezTo>
                    <a:pt x="4" y="106"/>
                    <a:pt x="6" y="98"/>
                    <a:pt x="8" y="90"/>
                  </a:cubicBezTo>
                  <a:moveTo>
                    <a:pt x="304" y="0"/>
                  </a:moveTo>
                  <a:cubicBezTo>
                    <a:pt x="304" y="0"/>
                    <a:pt x="304" y="0"/>
                    <a:pt x="304" y="0"/>
                  </a:cubicBezTo>
                  <a:cubicBezTo>
                    <a:pt x="294" y="6"/>
                    <a:pt x="285" y="14"/>
                    <a:pt x="276" y="22"/>
                  </a:cubicBezTo>
                  <a:cubicBezTo>
                    <a:pt x="276" y="22"/>
                    <a:pt x="276" y="22"/>
                    <a:pt x="276" y="22"/>
                  </a:cubicBezTo>
                  <a:cubicBezTo>
                    <a:pt x="285" y="14"/>
                    <a:pt x="294" y="6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8" name="Freeform 314">
              <a:extLst>
                <a:ext uri="{FF2B5EF4-FFF2-40B4-BE49-F238E27FC236}">
                  <a16:creationId xmlns:a16="http://schemas.microsoft.com/office/drawing/2014/main" id="{86667E3C-F182-44B4-A9BC-6C4A9912E6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8" y="1553"/>
              <a:ext cx="331" cy="413"/>
            </a:xfrm>
            <a:custGeom>
              <a:avLst/>
              <a:gdLst>
                <a:gd name="T0" fmla="*/ 368 w 368"/>
                <a:gd name="T1" fmla="*/ 425 h 458"/>
                <a:gd name="T2" fmla="*/ 368 w 368"/>
                <a:gd name="T3" fmla="*/ 425 h 458"/>
                <a:gd name="T4" fmla="*/ 368 w 368"/>
                <a:gd name="T5" fmla="*/ 425 h 458"/>
                <a:gd name="T6" fmla="*/ 3 w 368"/>
                <a:gd name="T7" fmla="*/ 115 h 458"/>
                <a:gd name="T8" fmla="*/ 1 w 368"/>
                <a:gd name="T9" fmla="*/ 136 h 458"/>
                <a:gd name="T10" fmla="*/ 23 w 368"/>
                <a:gd name="T11" fmla="*/ 254 h 458"/>
                <a:gd name="T12" fmla="*/ 205 w 368"/>
                <a:gd name="T13" fmla="*/ 444 h 458"/>
                <a:gd name="T14" fmla="*/ 270 w 368"/>
                <a:gd name="T15" fmla="*/ 458 h 458"/>
                <a:gd name="T16" fmla="*/ 347 w 368"/>
                <a:gd name="T17" fmla="*/ 438 h 458"/>
                <a:gd name="T18" fmla="*/ 365 w 368"/>
                <a:gd name="T19" fmla="*/ 427 h 458"/>
                <a:gd name="T20" fmla="*/ 368 w 368"/>
                <a:gd name="T21" fmla="*/ 426 h 458"/>
                <a:gd name="T22" fmla="*/ 347 w 368"/>
                <a:gd name="T23" fmla="*/ 438 h 458"/>
                <a:gd name="T24" fmla="*/ 270 w 368"/>
                <a:gd name="T25" fmla="*/ 458 h 458"/>
                <a:gd name="T26" fmla="*/ 205 w 368"/>
                <a:gd name="T27" fmla="*/ 444 h 458"/>
                <a:gd name="T28" fmla="*/ 23 w 368"/>
                <a:gd name="T29" fmla="*/ 254 h 458"/>
                <a:gd name="T30" fmla="*/ 1 w 368"/>
                <a:gd name="T31" fmla="*/ 136 h 458"/>
                <a:gd name="T32" fmla="*/ 3 w 368"/>
                <a:gd name="T33" fmla="*/ 115 h 458"/>
                <a:gd name="T34" fmla="*/ 304 w 368"/>
                <a:gd name="T35" fmla="*/ 0 h 458"/>
                <a:gd name="T36" fmla="*/ 276 w 368"/>
                <a:gd name="T37" fmla="*/ 22 h 458"/>
                <a:gd name="T38" fmla="*/ 276 w 368"/>
                <a:gd name="T39" fmla="*/ 22 h 458"/>
                <a:gd name="T40" fmla="*/ 304 w 368"/>
                <a:gd name="T4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8" h="458">
                  <a:moveTo>
                    <a:pt x="368" y="425"/>
                  </a:moveTo>
                  <a:cubicBezTo>
                    <a:pt x="368" y="425"/>
                    <a:pt x="368" y="425"/>
                    <a:pt x="368" y="425"/>
                  </a:cubicBezTo>
                  <a:cubicBezTo>
                    <a:pt x="368" y="425"/>
                    <a:pt x="368" y="425"/>
                    <a:pt x="368" y="425"/>
                  </a:cubicBezTo>
                  <a:moveTo>
                    <a:pt x="3" y="115"/>
                  </a:moveTo>
                  <a:cubicBezTo>
                    <a:pt x="2" y="122"/>
                    <a:pt x="1" y="129"/>
                    <a:pt x="1" y="136"/>
                  </a:cubicBezTo>
                  <a:cubicBezTo>
                    <a:pt x="1" y="143"/>
                    <a:pt x="0" y="193"/>
                    <a:pt x="23" y="254"/>
                  </a:cubicBezTo>
                  <a:cubicBezTo>
                    <a:pt x="45" y="313"/>
                    <a:pt x="95" y="394"/>
                    <a:pt x="205" y="444"/>
                  </a:cubicBezTo>
                  <a:cubicBezTo>
                    <a:pt x="225" y="454"/>
                    <a:pt x="247" y="458"/>
                    <a:pt x="270" y="458"/>
                  </a:cubicBezTo>
                  <a:cubicBezTo>
                    <a:pt x="297" y="458"/>
                    <a:pt x="324" y="451"/>
                    <a:pt x="347" y="438"/>
                  </a:cubicBezTo>
                  <a:cubicBezTo>
                    <a:pt x="353" y="435"/>
                    <a:pt x="359" y="431"/>
                    <a:pt x="365" y="427"/>
                  </a:cubicBezTo>
                  <a:cubicBezTo>
                    <a:pt x="366" y="427"/>
                    <a:pt x="367" y="426"/>
                    <a:pt x="368" y="426"/>
                  </a:cubicBezTo>
                  <a:cubicBezTo>
                    <a:pt x="361" y="430"/>
                    <a:pt x="354" y="434"/>
                    <a:pt x="347" y="438"/>
                  </a:cubicBezTo>
                  <a:cubicBezTo>
                    <a:pt x="324" y="451"/>
                    <a:pt x="297" y="458"/>
                    <a:pt x="270" y="458"/>
                  </a:cubicBezTo>
                  <a:cubicBezTo>
                    <a:pt x="247" y="458"/>
                    <a:pt x="225" y="453"/>
                    <a:pt x="205" y="444"/>
                  </a:cubicBezTo>
                  <a:cubicBezTo>
                    <a:pt x="95" y="394"/>
                    <a:pt x="45" y="313"/>
                    <a:pt x="23" y="254"/>
                  </a:cubicBezTo>
                  <a:cubicBezTo>
                    <a:pt x="0" y="193"/>
                    <a:pt x="1" y="143"/>
                    <a:pt x="1" y="136"/>
                  </a:cubicBezTo>
                  <a:cubicBezTo>
                    <a:pt x="1" y="129"/>
                    <a:pt x="2" y="122"/>
                    <a:pt x="3" y="115"/>
                  </a:cubicBezTo>
                  <a:moveTo>
                    <a:pt x="304" y="0"/>
                  </a:moveTo>
                  <a:cubicBezTo>
                    <a:pt x="294" y="6"/>
                    <a:pt x="285" y="14"/>
                    <a:pt x="276" y="22"/>
                  </a:cubicBezTo>
                  <a:cubicBezTo>
                    <a:pt x="276" y="22"/>
                    <a:pt x="276" y="22"/>
                    <a:pt x="276" y="22"/>
                  </a:cubicBezTo>
                  <a:cubicBezTo>
                    <a:pt x="285" y="14"/>
                    <a:pt x="294" y="7"/>
                    <a:pt x="304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9" name="Freeform 315">
              <a:extLst>
                <a:ext uri="{FF2B5EF4-FFF2-40B4-BE49-F238E27FC236}">
                  <a16:creationId xmlns:a16="http://schemas.microsoft.com/office/drawing/2014/main" id="{FF6168E9-A841-484C-B89C-ED96B637A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1531"/>
              <a:ext cx="496" cy="435"/>
            </a:xfrm>
            <a:custGeom>
              <a:avLst/>
              <a:gdLst>
                <a:gd name="T0" fmla="*/ 304 w 552"/>
                <a:gd name="T1" fmla="*/ 25 h 483"/>
                <a:gd name="T2" fmla="*/ 276 w 552"/>
                <a:gd name="T3" fmla="*/ 47 h 483"/>
                <a:gd name="T4" fmla="*/ 276 w 552"/>
                <a:gd name="T5" fmla="*/ 47 h 483"/>
                <a:gd name="T6" fmla="*/ 276 w 552"/>
                <a:gd name="T7" fmla="*/ 47 h 483"/>
                <a:gd name="T8" fmla="*/ 276 w 552"/>
                <a:gd name="T9" fmla="*/ 47 h 483"/>
                <a:gd name="T10" fmla="*/ 276 w 552"/>
                <a:gd name="T11" fmla="*/ 47 h 483"/>
                <a:gd name="T12" fmla="*/ 276 w 552"/>
                <a:gd name="T13" fmla="*/ 47 h 483"/>
                <a:gd name="T14" fmla="*/ 276 w 552"/>
                <a:gd name="T15" fmla="*/ 47 h 483"/>
                <a:gd name="T16" fmla="*/ 276 w 552"/>
                <a:gd name="T17" fmla="*/ 47 h 483"/>
                <a:gd name="T18" fmla="*/ 275 w 552"/>
                <a:gd name="T19" fmla="*/ 46 h 483"/>
                <a:gd name="T20" fmla="*/ 275 w 552"/>
                <a:gd name="T21" fmla="*/ 46 h 483"/>
                <a:gd name="T22" fmla="*/ 275 w 552"/>
                <a:gd name="T23" fmla="*/ 46 h 483"/>
                <a:gd name="T24" fmla="*/ 275 w 552"/>
                <a:gd name="T25" fmla="*/ 46 h 483"/>
                <a:gd name="T26" fmla="*/ 275 w 552"/>
                <a:gd name="T27" fmla="*/ 46 h 483"/>
                <a:gd name="T28" fmla="*/ 275 w 552"/>
                <a:gd name="T29" fmla="*/ 46 h 483"/>
                <a:gd name="T30" fmla="*/ 275 w 552"/>
                <a:gd name="T31" fmla="*/ 46 h 483"/>
                <a:gd name="T32" fmla="*/ 275 w 552"/>
                <a:gd name="T33" fmla="*/ 46 h 483"/>
                <a:gd name="T34" fmla="*/ 275 w 552"/>
                <a:gd name="T35" fmla="*/ 46 h 483"/>
                <a:gd name="T36" fmla="*/ 275 w 552"/>
                <a:gd name="T37" fmla="*/ 46 h 483"/>
                <a:gd name="T38" fmla="*/ 275 w 552"/>
                <a:gd name="T39" fmla="*/ 46 h 483"/>
                <a:gd name="T40" fmla="*/ 274 w 552"/>
                <a:gd name="T41" fmla="*/ 46 h 483"/>
                <a:gd name="T42" fmla="*/ 274 w 552"/>
                <a:gd name="T43" fmla="*/ 46 h 483"/>
                <a:gd name="T44" fmla="*/ 274 w 552"/>
                <a:gd name="T45" fmla="*/ 45 h 483"/>
                <a:gd name="T46" fmla="*/ 274 w 552"/>
                <a:gd name="T47" fmla="*/ 45 h 483"/>
                <a:gd name="T48" fmla="*/ 274 w 552"/>
                <a:gd name="T49" fmla="*/ 45 h 483"/>
                <a:gd name="T50" fmla="*/ 274 w 552"/>
                <a:gd name="T51" fmla="*/ 45 h 483"/>
                <a:gd name="T52" fmla="*/ 274 w 552"/>
                <a:gd name="T53" fmla="*/ 45 h 483"/>
                <a:gd name="T54" fmla="*/ 274 w 552"/>
                <a:gd name="T55" fmla="*/ 45 h 483"/>
                <a:gd name="T56" fmla="*/ 274 w 552"/>
                <a:gd name="T57" fmla="*/ 45 h 483"/>
                <a:gd name="T58" fmla="*/ 274 w 552"/>
                <a:gd name="T59" fmla="*/ 45 h 483"/>
                <a:gd name="T60" fmla="*/ 274 w 552"/>
                <a:gd name="T61" fmla="*/ 45 h 483"/>
                <a:gd name="T62" fmla="*/ 274 w 552"/>
                <a:gd name="T63" fmla="*/ 45 h 483"/>
                <a:gd name="T64" fmla="*/ 274 w 552"/>
                <a:gd name="T65" fmla="*/ 45 h 483"/>
                <a:gd name="T66" fmla="*/ 274 w 552"/>
                <a:gd name="T67" fmla="*/ 45 h 483"/>
                <a:gd name="T68" fmla="*/ 274 w 552"/>
                <a:gd name="T69" fmla="*/ 45 h 483"/>
                <a:gd name="T70" fmla="*/ 274 w 552"/>
                <a:gd name="T71" fmla="*/ 45 h 483"/>
                <a:gd name="T72" fmla="*/ 274 w 552"/>
                <a:gd name="T73" fmla="*/ 45 h 483"/>
                <a:gd name="T74" fmla="*/ 274 w 552"/>
                <a:gd name="T75" fmla="*/ 45 h 483"/>
                <a:gd name="T76" fmla="*/ 162 w 552"/>
                <a:gd name="T77" fmla="*/ 0 h 483"/>
                <a:gd name="T78" fmla="*/ 71 w 552"/>
                <a:gd name="T79" fmla="*/ 29 h 483"/>
                <a:gd name="T80" fmla="*/ 71 w 552"/>
                <a:gd name="T81" fmla="*/ 29 h 483"/>
                <a:gd name="T82" fmla="*/ 71 w 552"/>
                <a:gd name="T83" fmla="*/ 29 h 483"/>
                <a:gd name="T84" fmla="*/ 70 w 552"/>
                <a:gd name="T85" fmla="*/ 29 h 483"/>
                <a:gd name="T86" fmla="*/ 70 w 552"/>
                <a:gd name="T87" fmla="*/ 30 h 483"/>
                <a:gd name="T88" fmla="*/ 69 w 552"/>
                <a:gd name="T89" fmla="*/ 31 h 483"/>
                <a:gd name="T90" fmla="*/ 67 w 552"/>
                <a:gd name="T91" fmla="*/ 32 h 483"/>
                <a:gd name="T92" fmla="*/ 63 w 552"/>
                <a:gd name="T93" fmla="*/ 35 h 483"/>
                <a:gd name="T94" fmla="*/ 54 w 552"/>
                <a:gd name="T95" fmla="*/ 42 h 483"/>
                <a:gd name="T96" fmla="*/ 21 w 552"/>
                <a:gd name="T97" fmla="*/ 84 h 483"/>
                <a:gd name="T98" fmla="*/ 3 w 552"/>
                <a:gd name="T99" fmla="*/ 140 h 483"/>
                <a:gd name="T100" fmla="*/ 23 w 552"/>
                <a:gd name="T101" fmla="*/ 279 h 483"/>
                <a:gd name="T102" fmla="*/ 270 w 552"/>
                <a:gd name="T103" fmla="*/ 483 h 483"/>
                <a:gd name="T104" fmla="*/ 368 w 552"/>
                <a:gd name="T105" fmla="*/ 451 h 483"/>
                <a:gd name="T106" fmla="*/ 368 w 552"/>
                <a:gd name="T107" fmla="*/ 450 h 483"/>
                <a:gd name="T108" fmla="*/ 462 w 552"/>
                <a:gd name="T109" fmla="*/ 372 h 483"/>
                <a:gd name="T110" fmla="*/ 551 w 552"/>
                <a:gd name="T111" fmla="*/ 153 h 483"/>
                <a:gd name="T112" fmla="*/ 390 w 552"/>
                <a:gd name="T1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2" h="483">
                  <a:moveTo>
                    <a:pt x="390" y="0"/>
                  </a:moveTo>
                  <a:cubicBezTo>
                    <a:pt x="359" y="0"/>
                    <a:pt x="329" y="9"/>
                    <a:pt x="304" y="25"/>
                  </a:cubicBezTo>
                  <a:cubicBezTo>
                    <a:pt x="304" y="25"/>
                    <a:pt x="304" y="25"/>
                    <a:pt x="304" y="25"/>
                  </a:cubicBezTo>
                  <a:cubicBezTo>
                    <a:pt x="294" y="32"/>
                    <a:pt x="285" y="39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5" y="47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75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44" y="16"/>
                    <a:pt x="204" y="0"/>
                    <a:pt x="162" y="0"/>
                  </a:cubicBezTo>
                  <a:cubicBezTo>
                    <a:pt x="128" y="0"/>
                    <a:pt x="97" y="11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1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8" y="31"/>
                    <a:pt x="67" y="32"/>
                    <a:pt x="67" y="32"/>
                  </a:cubicBezTo>
                  <a:cubicBezTo>
                    <a:pt x="66" y="32"/>
                    <a:pt x="66" y="33"/>
                    <a:pt x="65" y="33"/>
                  </a:cubicBezTo>
                  <a:cubicBezTo>
                    <a:pt x="65" y="33"/>
                    <a:pt x="64" y="34"/>
                    <a:pt x="63" y="35"/>
                  </a:cubicBezTo>
                  <a:cubicBezTo>
                    <a:pt x="62" y="35"/>
                    <a:pt x="61" y="36"/>
                    <a:pt x="60" y="37"/>
                  </a:cubicBezTo>
                  <a:cubicBezTo>
                    <a:pt x="58" y="39"/>
                    <a:pt x="56" y="41"/>
                    <a:pt x="54" y="42"/>
                  </a:cubicBezTo>
                  <a:cubicBezTo>
                    <a:pt x="50" y="46"/>
                    <a:pt x="46" y="50"/>
                    <a:pt x="42" y="55"/>
                  </a:cubicBezTo>
                  <a:cubicBezTo>
                    <a:pt x="34" y="64"/>
                    <a:pt x="27" y="73"/>
                    <a:pt x="21" y="84"/>
                  </a:cubicBezTo>
                  <a:cubicBezTo>
                    <a:pt x="16" y="93"/>
                    <a:pt x="11" y="104"/>
                    <a:pt x="8" y="115"/>
                  </a:cubicBezTo>
                  <a:cubicBezTo>
                    <a:pt x="6" y="123"/>
                    <a:pt x="4" y="131"/>
                    <a:pt x="3" y="140"/>
                  </a:cubicBezTo>
                  <a:cubicBezTo>
                    <a:pt x="2" y="147"/>
                    <a:pt x="1" y="154"/>
                    <a:pt x="1" y="161"/>
                  </a:cubicBezTo>
                  <a:cubicBezTo>
                    <a:pt x="1" y="168"/>
                    <a:pt x="0" y="218"/>
                    <a:pt x="23" y="279"/>
                  </a:cubicBezTo>
                  <a:cubicBezTo>
                    <a:pt x="45" y="338"/>
                    <a:pt x="95" y="419"/>
                    <a:pt x="205" y="469"/>
                  </a:cubicBezTo>
                  <a:cubicBezTo>
                    <a:pt x="225" y="478"/>
                    <a:pt x="247" y="483"/>
                    <a:pt x="270" y="483"/>
                  </a:cubicBezTo>
                  <a:cubicBezTo>
                    <a:pt x="297" y="483"/>
                    <a:pt x="324" y="476"/>
                    <a:pt x="347" y="463"/>
                  </a:cubicBezTo>
                  <a:cubicBezTo>
                    <a:pt x="354" y="459"/>
                    <a:pt x="361" y="455"/>
                    <a:pt x="368" y="451"/>
                  </a:cubicBezTo>
                  <a:cubicBezTo>
                    <a:pt x="368" y="451"/>
                    <a:pt x="368" y="451"/>
                    <a:pt x="368" y="450"/>
                  </a:cubicBezTo>
                  <a:cubicBezTo>
                    <a:pt x="368" y="450"/>
                    <a:pt x="368" y="450"/>
                    <a:pt x="368" y="450"/>
                  </a:cubicBezTo>
                  <a:cubicBezTo>
                    <a:pt x="368" y="450"/>
                    <a:pt x="368" y="450"/>
                    <a:pt x="368" y="450"/>
                  </a:cubicBezTo>
                  <a:cubicBezTo>
                    <a:pt x="404" y="428"/>
                    <a:pt x="435" y="402"/>
                    <a:pt x="462" y="372"/>
                  </a:cubicBezTo>
                  <a:cubicBezTo>
                    <a:pt x="505" y="323"/>
                    <a:pt x="534" y="266"/>
                    <a:pt x="546" y="203"/>
                  </a:cubicBezTo>
                  <a:cubicBezTo>
                    <a:pt x="550" y="187"/>
                    <a:pt x="552" y="170"/>
                    <a:pt x="551" y="153"/>
                  </a:cubicBezTo>
                  <a:cubicBezTo>
                    <a:pt x="549" y="112"/>
                    <a:pt x="531" y="73"/>
                    <a:pt x="501" y="45"/>
                  </a:cubicBezTo>
                  <a:cubicBezTo>
                    <a:pt x="471" y="16"/>
                    <a:pt x="431" y="0"/>
                    <a:pt x="390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0" name="Freeform 316">
              <a:extLst>
                <a:ext uri="{FF2B5EF4-FFF2-40B4-BE49-F238E27FC236}">
                  <a16:creationId xmlns:a16="http://schemas.microsoft.com/office/drawing/2014/main" id="{3640DC23-0812-483A-B881-77DF05B36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662"/>
              <a:ext cx="1094" cy="684"/>
            </a:xfrm>
            <a:custGeom>
              <a:avLst/>
              <a:gdLst>
                <a:gd name="T0" fmla="*/ 18 w 1215"/>
                <a:gd name="T1" fmla="*/ 0 h 759"/>
                <a:gd name="T2" fmla="*/ 0 w 1215"/>
                <a:gd name="T3" fmla="*/ 149 h 759"/>
                <a:gd name="T4" fmla="*/ 524 w 1215"/>
                <a:gd name="T5" fmla="*/ 759 h 759"/>
                <a:gd name="T6" fmla="*/ 524 w 1215"/>
                <a:gd name="T7" fmla="*/ 759 h 759"/>
                <a:gd name="T8" fmla="*/ 524 w 1215"/>
                <a:gd name="T9" fmla="*/ 759 h 759"/>
                <a:gd name="T10" fmla="*/ 525 w 1215"/>
                <a:gd name="T11" fmla="*/ 759 h 759"/>
                <a:gd name="T12" fmla="*/ 1171 w 1215"/>
                <a:gd name="T13" fmla="*/ 420 h 759"/>
                <a:gd name="T14" fmla="*/ 1215 w 1215"/>
                <a:gd name="T15" fmla="*/ 299 h 759"/>
                <a:gd name="T16" fmla="*/ 1171 w 1215"/>
                <a:gd name="T17" fmla="*/ 419 h 759"/>
                <a:gd name="T18" fmla="*/ 525 w 1215"/>
                <a:gd name="T19" fmla="*/ 758 h 759"/>
                <a:gd name="T20" fmla="*/ 524 w 1215"/>
                <a:gd name="T21" fmla="*/ 758 h 759"/>
                <a:gd name="T22" fmla="*/ 524 w 1215"/>
                <a:gd name="T23" fmla="*/ 758 h 759"/>
                <a:gd name="T24" fmla="*/ 524 w 1215"/>
                <a:gd name="T25" fmla="*/ 758 h 759"/>
                <a:gd name="T26" fmla="*/ 0 w 1215"/>
                <a:gd name="T27" fmla="*/ 148 h 759"/>
                <a:gd name="T28" fmla="*/ 17 w 1215"/>
                <a:gd name="T29" fmla="*/ 3 h 759"/>
                <a:gd name="T30" fmla="*/ 18 w 1215"/>
                <a:gd name="T31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5" h="759">
                  <a:moveTo>
                    <a:pt x="18" y="0"/>
                  </a:moveTo>
                  <a:cubicBezTo>
                    <a:pt x="6" y="48"/>
                    <a:pt x="0" y="98"/>
                    <a:pt x="0" y="149"/>
                  </a:cubicBezTo>
                  <a:cubicBezTo>
                    <a:pt x="0" y="458"/>
                    <a:pt x="227" y="714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89" y="382"/>
                    <a:pt x="1204" y="341"/>
                    <a:pt x="1215" y="299"/>
                  </a:cubicBezTo>
                  <a:cubicBezTo>
                    <a:pt x="1204" y="341"/>
                    <a:pt x="1189" y="381"/>
                    <a:pt x="1171" y="419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227" y="713"/>
                    <a:pt x="0" y="457"/>
                    <a:pt x="0" y="148"/>
                  </a:cubicBezTo>
                  <a:cubicBezTo>
                    <a:pt x="0" y="98"/>
                    <a:pt x="6" y="50"/>
                    <a:pt x="17" y="3"/>
                  </a:cubicBezTo>
                  <a:cubicBezTo>
                    <a:pt x="17" y="2"/>
                    <a:pt x="18" y="1"/>
                    <a:pt x="1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1" name="Freeform 317">
              <a:extLst>
                <a:ext uri="{FF2B5EF4-FFF2-40B4-BE49-F238E27FC236}">
                  <a16:creationId xmlns:a16="http://schemas.microsoft.com/office/drawing/2014/main" id="{10355215-74DB-483E-9334-F771717A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665"/>
              <a:ext cx="1095" cy="680"/>
            </a:xfrm>
            <a:custGeom>
              <a:avLst/>
              <a:gdLst>
                <a:gd name="T0" fmla="*/ 17 w 1216"/>
                <a:gd name="T1" fmla="*/ 0 h 755"/>
                <a:gd name="T2" fmla="*/ 0 w 1216"/>
                <a:gd name="T3" fmla="*/ 145 h 755"/>
                <a:gd name="T4" fmla="*/ 524 w 1216"/>
                <a:gd name="T5" fmla="*/ 755 h 755"/>
                <a:gd name="T6" fmla="*/ 524 w 1216"/>
                <a:gd name="T7" fmla="*/ 755 h 755"/>
                <a:gd name="T8" fmla="*/ 524 w 1216"/>
                <a:gd name="T9" fmla="*/ 755 h 755"/>
                <a:gd name="T10" fmla="*/ 525 w 1216"/>
                <a:gd name="T11" fmla="*/ 755 h 755"/>
                <a:gd name="T12" fmla="*/ 1171 w 1216"/>
                <a:gd name="T13" fmla="*/ 416 h 755"/>
                <a:gd name="T14" fmla="*/ 1215 w 1216"/>
                <a:gd name="T15" fmla="*/ 296 h 755"/>
                <a:gd name="T16" fmla="*/ 1216 w 1216"/>
                <a:gd name="T17" fmla="*/ 293 h 755"/>
                <a:gd name="T18" fmla="*/ 1216 w 1216"/>
                <a:gd name="T19" fmla="*/ 293 h 755"/>
                <a:gd name="T20" fmla="*/ 1215 w 1216"/>
                <a:gd name="T21" fmla="*/ 294 h 755"/>
                <a:gd name="T22" fmla="*/ 1171 w 1216"/>
                <a:gd name="T23" fmla="*/ 416 h 755"/>
                <a:gd name="T24" fmla="*/ 525 w 1216"/>
                <a:gd name="T25" fmla="*/ 754 h 755"/>
                <a:gd name="T26" fmla="*/ 524 w 1216"/>
                <a:gd name="T27" fmla="*/ 754 h 755"/>
                <a:gd name="T28" fmla="*/ 524 w 1216"/>
                <a:gd name="T29" fmla="*/ 754 h 755"/>
                <a:gd name="T30" fmla="*/ 524 w 1216"/>
                <a:gd name="T31" fmla="*/ 754 h 755"/>
                <a:gd name="T32" fmla="*/ 0 w 1216"/>
                <a:gd name="T33" fmla="*/ 144 h 755"/>
                <a:gd name="T34" fmla="*/ 17 w 1216"/>
                <a:gd name="T35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6" h="755">
                  <a:moveTo>
                    <a:pt x="17" y="0"/>
                  </a:moveTo>
                  <a:cubicBezTo>
                    <a:pt x="6" y="47"/>
                    <a:pt x="0" y="95"/>
                    <a:pt x="0" y="145"/>
                  </a:cubicBezTo>
                  <a:cubicBezTo>
                    <a:pt x="0" y="454"/>
                    <a:pt x="227" y="710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89" y="378"/>
                    <a:pt x="1204" y="338"/>
                    <a:pt x="1215" y="296"/>
                  </a:cubicBezTo>
                  <a:cubicBezTo>
                    <a:pt x="1215" y="295"/>
                    <a:pt x="1215" y="294"/>
                    <a:pt x="1216" y="293"/>
                  </a:cubicBezTo>
                  <a:cubicBezTo>
                    <a:pt x="1216" y="293"/>
                    <a:pt x="1216" y="293"/>
                    <a:pt x="1216" y="293"/>
                  </a:cubicBezTo>
                  <a:cubicBezTo>
                    <a:pt x="1215" y="294"/>
                    <a:pt x="1215" y="294"/>
                    <a:pt x="1215" y="294"/>
                  </a:cubicBezTo>
                  <a:cubicBezTo>
                    <a:pt x="1205" y="337"/>
                    <a:pt x="1190" y="377"/>
                    <a:pt x="1171" y="416"/>
                  </a:cubicBezTo>
                  <a:cubicBezTo>
                    <a:pt x="525" y="754"/>
                    <a:pt x="525" y="754"/>
                    <a:pt x="525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227" y="710"/>
                    <a:pt x="0" y="454"/>
                    <a:pt x="0" y="144"/>
                  </a:cubicBezTo>
                  <a:cubicBezTo>
                    <a:pt x="0" y="95"/>
                    <a:pt x="6" y="46"/>
                    <a:pt x="17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2" name="Freeform 318">
              <a:extLst>
                <a:ext uri="{FF2B5EF4-FFF2-40B4-BE49-F238E27FC236}">
                  <a16:creationId xmlns:a16="http://schemas.microsoft.com/office/drawing/2014/main" id="{9E1FFFD2-ECC2-4809-A318-344F729BB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659"/>
              <a:ext cx="1094" cy="685"/>
            </a:xfrm>
            <a:custGeom>
              <a:avLst/>
              <a:gdLst>
                <a:gd name="T0" fmla="*/ 19 w 1215"/>
                <a:gd name="T1" fmla="*/ 0 h 761"/>
                <a:gd name="T2" fmla="*/ 18 w 1215"/>
                <a:gd name="T3" fmla="*/ 4 h 761"/>
                <a:gd name="T4" fmla="*/ 17 w 1215"/>
                <a:gd name="T5" fmla="*/ 7 h 761"/>
                <a:gd name="T6" fmla="*/ 0 w 1215"/>
                <a:gd name="T7" fmla="*/ 151 h 761"/>
                <a:gd name="T8" fmla="*/ 524 w 1215"/>
                <a:gd name="T9" fmla="*/ 761 h 761"/>
                <a:gd name="T10" fmla="*/ 524 w 1215"/>
                <a:gd name="T11" fmla="*/ 761 h 761"/>
                <a:gd name="T12" fmla="*/ 524 w 1215"/>
                <a:gd name="T13" fmla="*/ 761 h 761"/>
                <a:gd name="T14" fmla="*/ 525 w 1215"/>
                <a:gd name="T15" fmla="*/ 761 h 761"/>
                <a:gd name="T16" fmla="*/ 1171 w 1215"/>
                <a:gd name="T17" fmla="*/ 423 h 761"/>
                <a:gd name="T18" fmla="*/ 1215 w 1215"/>
                <a:gd name="T19" fmla="*/ 301 h 761"/>
                <a:gd name="T20" fmla="*/ 1171 w 1215"/>
                <a:gd name="T21" fmla="*/ 422 h 761"/>
                <a:gd name="T22" fmla="*/ 525 w 1215"/>
                <a:gd name="T23" fmla="*/ 761 h 761"/>
                <a:gd name="T24" fmla="*/ 524 w 1215"/>
                <a:gd name="T25" fmla="*/ 761 h 761"/>
                <a:gd name="T26" fmla="*/ 524 w 1215"/>
                <a:gd name="T27" fmla="*/ 761 h 761"/>
                <a:gd name="T28" fmla="*/ 524 w 1215"/>
                <a:gd name="T29" fmla="*/ 761 h 761"/>
                <a:gd name="T30" fmla="*/ 0 w 1215"/>
                <a:gd name="T31" fmla="*/ 151 h 761"/>
                <a:gd name="T32" fmla="*/ 19 w 1215"/>
                <a:gd name="T33" fmla="*/ 0 h 761"/>
                <a:gd name="T34" fmla="*/ 19 w 1215"/>
                <a:gd name="T35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8" y="2"/>
                    <a:pt x="18" y="3"/>
                    <a:pt x="18" y="4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6" y="53"/>
                    <a:pt x="0" y="102"/>
                    <a:pt x="0" y="151"/>
                  </a:cubicBezTo>
                  <a:cubicBezTo>
                    <a:pt x="0" y="461"/>
                    <a:pt x="227" y="717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90" y="384"/>
                    <a:pt x="1205" y="344"/>
                    <a:pt x="1215" y="301"/>
                  </a:cubicBezTo>
                  <a:cubicBezTo>
                    <a:pt x="1205" y="343"/>
                    <a:pt x="1190" y="384"/>
                    <a:pt x="1171" y="422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228" y="716"/>
                    <a:pt x="0" y="460"/>
                    <a:pt x="0" y="151"/>
                  </a:cubicBezTo>
                  <a:cubicBezTo>
                    <a:pt x="0" y="99"/>
                    <a:pt x="7" y="49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73A5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3" name="Freeform 319">
              <a:extLst>
                <a:ext uri="{FF2B5EF4-FFF2-40B4-BE49-F238E27FC236}">
                  <a16:creationId xmlns:a16="http://schemas.microsoft.com/office/drawing/2014/main" id="{E6860FF1-E353-4007-BF73-35A3811D3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659"/>
              <a:ext cx="1095" cy="685"/>
            </a:xfrm>
            <a:custGeom>
              <a:avLst/>
              <a:gdLst>
                <a:gd name="T0" fmla="*/ 19 w 1216"/>
                <a:gd name="T1" fmla="*/ 0 h 761"/>
                <a:gd name="T2" fmla="*/ 0 w 1216"/>
                <a:gd name="T3" fmla="*/ 151 h 761"/>
                <a:gd name="T4" fmla="*/ 524 w 1216"/>
                <a:gd name="T5" fmla="*/ 761 h 761"/>
                <a:gd name="T6" fmla="*/ 524 w 1216"/>
                <a:gd name="T7" fmla="*/ 761 h 761"/>
                <a:gd name="T8" fmla="*/ 524 w 1216"/>
                <a:gd name="T9" fmla="*/ 761 h 761"/>
                <a:gd name="T10" fmla="*/ 525 w 1216"/>
                <a:gd name="T11" fmla="*/ 761 h 761"/>
                <a:gd name="T12" fmla="*/ 1171 w 1216"/>
                <a:gd name="T13" fmla="*/ 422 h 761"/>
                <a:gd name="T14" fmla="*/ 1215 w 1216"/>
                <a:gd name="T15" fmla="*/ 301 h 761"/>
                <a:gd name="T16" fmla="*/ 1216 w 1216"/>
                <a:gd name="T17" fmla="*/ 300 h 761"/>
                <a:gd name="T18" fmla="*/ 1171 w 1216"/>
                <a:gd name="T19" fmla="*/ 421 h 761"/>
                <a:gd name="T20" fmla="*/ 526 w 1216"/>
                <a:gd name="T21" fmla="*/ 760 h 761"/>
                <a:gd name="T22" fmla="*/ 525 w 1216"/>
                <a:gd name="T23" fmla="*/ 760 h 761"/>
                <a:gd name="T24" fmla="*/ 524 w 1216"/>
                <a:gd name="T25" fmla="*/ 760 h 761"/>
                <a:gd name="T26" fmla="*/ 524 w 1216"/>
                <a:gd name="T27" fmla="*/ 760 h 761"/>
                <a:gd name="T28" fmla="*/ 0 w 1216"/>
                <a:gd name="T29" fmla="*/ 150 h 761"/>
                <a:gd name="T30" fmla="*/ 19 w 1216"/>
                <a:gd name="T31" fmla="*/ 1 h 761"/>
                <a:gd name="T32" fmla="*/ 19 w 1216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6" h="761">
                  <a:moveTo>
                    <a:pt x="19" y="0"/>
                  </a:moveTo>
                  <a:cubicBezTo>
                    <a:pt x="7" y="49"/>
                    <a:pt x="0" y="99"/>
                    <a:pt x="0" y="151"/>
                  </a:cubicBezTo>
                  <a:cubicBezTo>
                    <a:pt x="0" y="460"/>
                    <a:pt x="228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5" y="343"/>
                    <a:pt x="1215" y="301"/>
                  </a:cubicBezTo>
                  <a:cubicBezTo>
                    <a:pt x="1215" y="301"/>
                    <a:pt x="1215" y="301"/>
                    <a:pt x="1216" y="300"/>
                  </a:cubicBezTo>
                  <a:cubicBezTo>
                    <a:pt x="1205" y="343"/>
                    <a:pt x="1190" y="383"/>
                    <a:pt x="1171" y="421"/>
                  </a:cubicBezTo>
                  <a:cubicBezTo>
                    <a:pt x="526" y="760"/>
                    <a:pt x="526" y="760"/>
                    <a:pt x="526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9"/>
                    <a:pt x="7" y="48"/>
                    <a:pt x="19" y="1"/>
                  </a:cubicBezTo>
                  <a:cubicBezTo>
                    <a:pt x="19" y="1"/>
                    <a:pt x="19" y="0"/>
                    <a:pt x="19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4" name="Freeform 320">
              <a:extLst>
                <a:ext uri="{FF2B5EF4-FFF2-40B4-BE49-F238E27FC236}">
                  <a16:creationId xmlns:a16="http://schemas.microsoft.com/office/drawing/2014/main" id="{11FC5114-4BCE-40F3-BABE-64262666A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660"/>
              <a:ext cx="1095" cy="683"/>
            </a:xfrm>
            <a:custGeom>
              <a:avLst/>
              <a:gdLst>
                <a:gd name="T0" fmla="*/ 19 w 1216"/>
                <a:gd name="T1" fmla="*/ 0 h 759"/>
                <a:gd name="T2" fmla="*/ 0 w 1216"/>
                <a:gd name="T3" fmla="*/ 149 h 759"/>
                <a:gd name="T4" fmla="*/ 524 w 1216"/>
                <a:gd name="T5" fmla="*/ 759 h 759"/>
                <a:gd name="T6" fmla="*/ 524 w 1216"/>
                <a:gd name="T7" fmla="*/ 759 h 759"/>
                <a:gd name="T8" fmla="*/ 525 w 1216"/>
                <a:gd name="T9" fmla="*/ 759 h 759"/>
                <a:gd name="T10" fmla="*/ 526 w 1216"/>
                <a:gd name="T11" fmla="*/ 759 h 759"/>
                <a:gd name="T12" fmla="*/ 1171 w 1216"/>
                <a:gd name="T13" fmla="*/ 420 h 759"/>
                <a:gd name="T14" fmla="*/ 1216 w 1216"/>
                <a:gd name="T15" fmla="*/ 299 h 759"/>
                <a:gd name="T16" fmla="*/ 1216 w 1216"/>
                <a:gd name="T17" fmla="*/ 299 h 759"/>
                <a:gd name="T18" fmla="*/ 1216 w 1216"/>
                <a:gd name="T19" fmla="*/ 299 h 759"/>
                <a:gd name="T20" fmla="*/ 1171 w 1216"/>
                <a:gd name="T21" fmla="*/ 420 h 759"/>
                <a:gd name="T22" fmla="*/ 526 w 1216"/>
                <a:gd name="T23" fmla="*/ 758 h 759"/>
                <a:gd name="T24" fmla="*/ 525 w 1216"/>
                <a:gd name="T25" fmla="*/ 758 h 759"/>
                <a:gd name="T26" fmla="*/ 525 w 1216"/>
                <a:gd name="T27" fmla="*/ 758 h 759"/>
                <a:gd name="T28" fmla="*/ 525 w 1216"/>
                <a:gd name="T29" fmla="*/ 758 h 759"/>
                <a:gd name="T30" fmla="*/ 1 w 1216"/>
                <a:gd name="T31" fmla="*/ 148 h 759"/>
                <a:gd name="T32" fmla="*/ 18 w 1216"/>
                <a:gd name="T33" fmla="*/ 2 h 759"/>
                <a:gd name="T34" fmla="*/ 19 w 1216"/>
                <a:gd name="T35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6" h="759">
                  <a:moveTo>
                    <a:pt x="19" y="0"/>
                  </a:moveTo>
                  <a:cubicBezTo>
                    <a:pt x="7" y="47"/>
                    <a:pt x="0" y="98"/>
                    <a:pt x="0" y="149"/>
                  </a:cubicBezTo>
                  <a:cubicBezTo>
                    <a:pt x="0" y="458"/>
                    <a:pt x="228" y="714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6" y="759"/>
                    <a:pt x="526" y="759"/>
                    <a:pt x="526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90" y="382"/>
                    <a:pt x="1205" y="342"/>
                    <a:pt x="1216" y="299"/>
                  </a:cubicBezTo>
                  <a:cubicBezTo>
                    <a:pt x="1216" y="299"/>
                    <a:pt x="1216" y="299"/>
                    <a:pt x="1216" y="299"/>
                  </a:cubicBezTo>
                  <a:cubicBezTo>
                    <a:pt x="1216" y="299"/>
                    <a:pt x="1216" y="299"/>
                    <a:pt x="1216" y="299"/>
                  </a:cubicBezTo>
                  <a:cubicBezTo>
                    <a:pt x="1205" y="341"/>
                    <a:pt x="1190" y="381"/>
                    <a:pt x="1171" y="420"/>
                  </a:cubicBezTo>
                  <a:cubicBezTo>
                    <a:pt x="526" y="758"/>
                    <a:pt x="526" y="758"/>
                    <a:pt x="526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228" y="713"/>
                    <a:pt x="1" y="457"/>
                    <a:pt x="1" y="148"/>
                  </a:cubicBezTo>
                  <a:cubicBezTo>
                    <a:pt x="1" y="98"/>
                    <a:pt x="7" y="49"/>
                    <a:pt x="18" y="2"/>
                  </a:cubicBezTo>
                  <a:cubicBezTo>
                    <a:pt x="18" y="1"/>
                    <a:pt x="18" y="0"/>
                    <a:pt x="19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5" name="Freeform 321">
              <a:extLst>
                <a:ext uri="{FF2B5EF4-FFF2-40B4-BE49-F238E27FC236}">
                  <a16:creationId xmlns:a16="http://schemas.microsoft.com/office/drawing/2014/main" id="{A322F065-07A0-4706-9429-8C657848B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662"/>
              <a:ext cx="1094" cy="680"/>
            </a:xfrm>
            <a:custGeom>
              <a:avLst/>
              <a:gdLst>
                <a:gd name="T0" fmla="*/ 17 w 1215"/>
                <a:gd name="T1" fmla="*/ 0 h 756"/>
                <a:gd name="T2" fmla="*/ 0 w 1215"/>
                <a:gd name="T3" fmla="*/ 146 h 756"/>
                <a:gd name="T4" fmla="*/ 524 w 1215"/>
                <a:gd name="T5" fmla="*/ 756 h 756"/>
                <a:gd name="T6" fmla="*/ 524 w 1215"/>
                <a:gd name="T7" fmla="*/ 756 h 756"/>
                <a:gd name="T8" fmla="*/ 524 w 1215"/>
                <a:gd name="T9" fmla="*/ 756 h 756"/>
                <a:gd name="T10" fmla="*/ 525 w 1215"/>
                <a:gd name="T11" fmla="*/ 756 h 756"/>
                <a:gd name="T12" fmla="*/ 1170 w 1215"/>
                <a:gd name="T13" fmla="*/ 418 h 756"/>
                <a:gd name="T14" fmla="*/ 1215 w 1215"/>
                <a:gd name="T15" fmla="*/ 297 h 756"/>
                <a:gd name="T16" fmla="*/ 1215 w 1215"/>
                <a:gd name="T17" fmla="*/ 296 h 756"/>
                <a:gd name="T18" fmla="*/ 1215 w 1215"/>
                <a:gd name="T19" fmla="*/ 296 h 756"/>
                <a:gd name="T20" fmla="*/ 1171 w 1215"/>
                <a:gd name="T21" fmla="*/ 417 h 756"/>
                <a:gd name="T22" fmla="*/ 525 w 1215"/>
                <a:gd name="T23" fmla="*/ 756 h 756"/>
                <a:gd name="T24" fmla="*/ 524 w 1215"/>
                <a:gd name="T25" fmla="*/ 755 h 756"/>
                <a:gd name="T26" fmla="*/ 524 w 1215"/>
                <a:gd name="T27" fmla="*/ 756 h 756"/>
                <a:gd name="T28" fmla="*/ 524 w 1215"/>
                <a:gd name="T29" fmla="*/ 755 h 756"/>
                <a:gd name="T30" fmla="*/ 0 w 1215"/>
                <a:gd name="T31" fmla="*/ 146 h 756"/>
                <a:gd name="T32" fmla="*/ 17 w 1215"/>
                <a:gd name="T33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56">
                  <a:moveTo>
                    <a:pt x="17" y="0"/>
                  </a:moveTo>
                  <a:cubicBezTo>
                    <a:pt x="6" y="47"/>
                    <a:pt x="0" y="96"/>
                    <a:pt x="0" y="146"/>
                  </a:cubicBezTo>
                  <a:cubicBezTo>
                    <a:pt x="0" y="455"/>
                    <a:pt x="227" y="711"/>
                    <a:pt x="524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1170" y="418"/>
                    <a:pt x="1170" y="418"/>
                    <a:pt x="1170" y="418"/>
                  </a:cubicBezTo>
                  <a:cubicBezTo>
                    <a:pt x="1189" y="379"/>
                    <a:pt x="1204" y="339"/>
                    <a:pt x="1215" y="297"/>
                  </a:cubicBezTo>
                  <a:cubicBezTo>
                    <a:pt x="1215" y="296"/>
                    <a:pt x="1215" y="296"/>
                    <a:pt x="1215" y="296"/>
                  </a:cubicBezTo>
                  <a:cubicBezTo>
                    <a:pt x="1215" y="296"/>
                    <a:pt x="1215" y="296"/>
                    <a:pt x="1215" y="296"/>
                  </a:cubicBezTo>
                  <a:cubicBezTo>
                    <a:pt x="1204" y="339"/>
                    <a:pt x="1189" y="379"/>
                    <a:pt x="1171" y="417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227" y="711"/>
                    <a:pt x="0" y="455"/>
                    <a:pt x="0" y="146"/>
                  </a:cubicBezTo>
                  <a:cubicBezTo>
                    <a:pt x="0" y="95"/>
                    <a:pt x="6" y="46"/>
                    <a:pt x="17" y="0"/>
                  </a:cubicBezTo>
                </a:path>
              </a:pathLst>
            </a:custGeom>
            <a:solidFill>
              <a:srgbClr val="72A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6" name="Freeform 322">
              <a:extLst>
                <a:ext uri="{FF2B5EF4-FFF2-40B4-BE49-F238E27FC236}">
                  <a16:creationId xmlns:a16="http://schemas.microsoft.com/office/drawing/2014/main" id="{50E230E1-AF05-4208-BB35-DE54F38DC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657"/>
              <a:ext cx="1094" cy="685"/>
            </a:xfrm>
            <a:custGeom>
              <a:avLst/>
              <a:gdLst>
                <a:gd name="T0" fmla="*/ 18 w 1215"/>
                <a:gd name="T1" fmla="*/ 0 h 761"/>
                <a:gd name="T2" fmla="*/ 18 w 1215"/>
                <a:gd name="T3" fmla="*/ 2 h 761"/>
                <a:gd name="T4" fmla="*/ 18 w 1215"/>
                <a:gd name="T5" fmla="*/ 2 h 761"/>
                <a:gd name="T6" fmla="*/ 18 w 1215"/>
                <a:gd name="T7" fmla="*/ 3 h 761"/>
                <a:gd name="T8" fmla="*/ 17 w 1215"/>
                <a:gd name="T9" fmla="*/ 5 h 761"/>
                <a:gd name="T10" fmla="*/ 0 w 1215"/>
                <a:gd name="T11" fmla="*/ 151 h 761"/>
                <a:gd name="T12" fmla="*/ 524 w 1215"/>
                <a:gd name="T13" fmla="*/ 760 h 761"/>
                <a:gd name="T14" fmla="*/ 524 w 1215"/>
                <a:gd name="T15" fmla="*/ 761 h 761"/>
                <a:gd name="T16" fmla="*/ 524 w 1215"/>
                <a:gd name="T17" fmla="*/ 760 h 761"/>
                <a:gd name="T18" fmla="*/ 525 w 1215"/>
                <a:gd name="T19" fmla="*/ 761 h 761"/>
                <a:gd name="T20" fmla="*/ 1171 w 1215"/>
                <a:gd name="T21" fmla="*/ 422 h 761"/>
                <a:gd name="T22" fmla="*/ 1215 w 1215"/>
                <a:gd name="T23" fmla="*/ 301 h 761"/>
                <a:gd name="T24" fmla="*/ 1171 w 1215"/>
                <a:gd name="T25" fmla="*/ 421 h 761"/>
                <a:gd name="T26" fmla="*/ 525 w 1215"/>
                <a:gd name="T27" fmla="*/ 760 h 761"/>
                <a:gd name="T28" fmla="*/ 524 w 1215"/>
                <a:gd name="T29" fmla="*/ 760 h 761"/>
                <a:gd name="T30" fmla="*/ 524 w 1215"/>
                <a:gd name="T31" fmla="*/ 760 h 761"/>
                <a:gd name="T32" fmla="*/ 524 w 1215"/>
                <a:gd name="T33" fmla="*/ 760 h 761"/>
                <a:gd name="T34" fmla="*/ 0 w 1215"/>
                <a:gd name="T35" fmla="*/ 150 h 761"/>
                <a:gd name="T36" fmla="*/ 18 w 1215"/>
                <a:gd name="T37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3"/>
                    <a:pt x="18" y="3"/>
                  </a:cubicBezTo>
                  <a:cubicBezTo>
                    <a:pt x="17" y="3"/>
                    <a:pt x="17" y="4"/>
                    <a:pt x="17" y="5"/>
                  </a:cubicBezTo>
                  <a:cubicBezTo>
                    <a:pt x="6" y="51"/>
                    <a:pt x="0" y="100"/>
                    <a:pt x="0" y="151"/>
                  </a:cubicBezTo>
                  <a:cubicBezTo>
                    <a:pt x="0" y="460"/>
                    <a:pt x="227" y="716"/>
                    <a:pt x="524" y="760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4"/>
                    <a:pt x="1204" y="344"/>
                    <a:pt x="1215" y="301"/>
                  </a:cubicBezTo>
                  <a:cubicBezTo>
                    <a:pt x="1204" y="343"/>
                    <a:pt x="1189" y="383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7" name="Freeform 323">
              <a:extLst>
                <a:ext uri="{FF2B5EF4-FFF2-40B4-BE49-F238E27FC236}">
                  <a16:creationId xmlns:a16="http://schemas.microsoft.com/office/drawing/2014/main" id="{C2CBCF1F-D62C-4FC0-AFEF-8BAE4CBA2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656"/>
              <a:ext cx="1094" cy="685"/>
            </a:xfrm>
            <a:custGeom>
              <a:avLst/>
              <a:gdLst>
                <a:gd name="T0" fmla="*/ 19 w 1215"/>
                <a:gd name="T1" fmla="*/ 0 h 761"/>
                <a:gd name="T2" fmla="*/ 18 w 1215"/>
                <a:gd name="T3" fmla="*/ 1 h 761"/>
                <a:gd name="T4" fmla="*/ 0 w 1215"/>
                <a:gd name="T5" fmla="*/ 151 h 761"/>
                <a:gd name="T6" fmla="*/ 524 w 1215"/>
                <a:gd name="T7" fmla="*/ 761 h 761"/>
                <a:gd name="T8" fmla="*/ 524 w 1215"/>
                <a:gd name="T9" fmla="*/ 761 h 761"/>
                <a:gd name="T10" fmla="*/ 524 w 1215"/>
                <a:gd name="T11" fmla="*/ 761 h 761"/>
                <a:gd name="T12" fmla="*/ 525 w 1215"/>
                <a:gd name="T13" fmla="*/ 761 h 761"/>
                <a:gd name="T14" fmla="*/ 1171 w 1215"/>
                <a:gd name="T15" fmla="*/ 422 h 761"/>
                <a:gd name="T16" fmla="*/ 1215 w 1215"/>
                <a:gd name="T17" fmla="*/ 302 h 761"/>
                <a:gd name="T18" fmla="*/ 1215 w 1215"/>
                <a:gd name="T19" fmla="*/ 302 h 761"/>
                <a:gd name="T20" fmla="*/ 1215 w 1215"/>
                <a:gd name="T21" fmla="*/ 301 h 761"/>
                <a:gd name="T22" fmla="*/ 1215 w 1215"/>
                <a:gd name="T23" fmla="*/ 301 h 761"/>
                <a:gd name="T24" fmla="*/ 1171 w 1215"/>
                <a:gd name="T25" fmla="*/ 422 h 761"/>
                <a:gd name="T26" fmla="*/ 525 w 1215"/>
                <a:gd name="T27" fmla="*/ 760 h 761"/>
                <a:gd name="T28" fmla="*/ 524 w 1215"/>
                <a:gd name="T29" fmla="*/ 760 h 761"/>
                <a:gd name="T30" fmla="*/ 524 w 1215"/>
                <a:gd name="T31" fmla="*/ 760 h 761"/>
                <a:gd name="T32" fmla="*/ 524 w 1215"/>
                <a:gd name="T33" fmla="*/ 760 h 761"/>
                <a:gd name="T34" fmla="*/ 0 w 1215"/>
                <a:gd name="T35" fmla="*/ 150 h 761"/>
                <a:gd name="T36" fmla="*/ 19 w 1215"/>
                <a:gd name="T37" fmla="*/ 0 h 761"/>
                <a:gd name="T38" fmla="*/ 19 w 1215"/>
                <a:gd name="T39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9" y="0"/>
                    <a:pt x="18" y="0"/>
                    <a:pt x="18" y="1"/>
                  </a:cubicBezTo>
                  <a:cubicBezTo>
                    <a:pt x="6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4"/>
                    <a:pt x="1204" y="344"/>
                    <a:pt x="1215" y="302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05" y="343"/>
                    <a:pt x="1190" y="383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8"/>
                    <a:pt x="7" y="48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71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8" name="Freeform 324">
              <a:extLst>
                <a:ext uri="{FF2B5EF4-FFF2-40B4-BE49-F238E27FC236}">
                  <a16:creationId xmlns:a16="http://schemas.microsoft.com/office/drawing/2014/main" id="{099426CB-CFAE-461A-A761-573F2A9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656"/>
              <a:ext cx="1094" cy="684"/>
            </a:xfrm>
            <a:custGeom>
              <a:avLst/>
              <a:gdLst>
                <a:gd name="T0" fmla="*/ 19 w 1215"/>
                <a:gd name="T1" fmla="*/ 0 h 760"/>
                <a:gd name="T2" fmla="*/ 0 w 1215"/>
                <a:gd name="T3" fmla="*/ 150 h 760"/>
                <a:gd name="T4" fmla="*/ 524 w 1215"/>
                <a:gd name="T5" fmla="*/ 760 h 760"/>
                <a:gd name="T6" fmla="*/ 524 w 1215"/>
                <a:gd name="T7" fmla="*/ 760 h 760"/>
                <a:gd name="T8" fmla="*/ 524 w 1215"/>
                <a:gd name="T9" fmla="*/ 760 h 760"/>
                <a:gd name="T10" fmla="*/ 525 w 1215"/>
                <a:gd name="T11" fmla="*/ 760 h 760"/>
                <a:gd name="T12" fmla="*/ 1171 w 1215"/>
                <a:gd name="T13" fmla="*/ 422 h 760"/>
                <a:gd name="T14" fmla="*/ 1215 w 1215"/>
                <a:gd name="T15" fmla="*/ 301 h 760"/>
                <a:gd name="T16" fmla="*/ 1171 w 1215"/>
                <a:gd name="T17" fmla="*/ 421 h 760"/>
                <a:gd name="T18" fmla="*/ 525 w 1215"/>
                <a:gd name="T19" fmla="*/ 760 h 760"/>
                <a:gd name="T20" fmla="*/ 525 w 1215"/>
                <a:gd name="T21" fmla="*/ 759 h 760"/>
                <a:gd name="T22" fmla="*/ 524 w 1215"/>
                <a:gd name="T23" fmla="*/ 760 h 760"/>
                <a:gd name="T24" fmla="*/ 524 w 1215"/>
                <a:gd name="T25" fmla="*/ 759 h 760"/>
                <a:gd name="T26" fmla="*/ 0 w 1215"/>
                <a:gd name="T27" fmla="*/ 150 h 760"/>
                <a:gd name="T28" fmla="*/ 19 w 1215"/>
                <a:gd name="T29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5" h="760">
                  <a:moveTo>
                    <a:pt x="19" y="0"/>
                  </a:moveTo>
                  <a:cubicBezTo>
                    <a:pt x="7" y="48"/>
                    <a:pt x="0" y="98"/>
                    <a:pt x="0" y="150"/>
                  </a:cubicBezTo>
                  <a:cubicBezTo>
                    <a:pt x="0" y="459"/>
                    <a:pt x="228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3"/>
                    <a:pt x="1205" y="343"/>
                    <a:pt x="1215" y="301"/>
                  </a:cubicBezTo>
                  <a:cubicBezTo>
                    <a:pt x="1205" y="343"/>
                    <a:pt x="1190" y="383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8"/>
                    <a:pt x="7" y="48"/>
                    <a:pt x="19" y="0"/>
                  </a:cubicBezTo>
                </a:path>
              </a:pathLst>
            </a:custGeom>
            <a:solidFill>
              <a:srgbClr val="72A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9" name="Freeform 325">
              <a:extLst>
                <a:ext uri="{FF2B5EF4-FFF2-40B4-BE49-F238E27FC236}">
                  <a16:creationId xmlns:a16="http://schemas.microsoft.com/office/drawing/2014/main" id="{1E448545-D89B-4A36-8350-163FB7A2F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654"/>
              <a:ext cx="1095" cy="686"/>
            </a:xfrm>
            <a:custGeom>
              <a:avLst/>
              <a:gdLst>
                <a:gd name="T0" fmla="*/ 19 w 1216"/>
                <a:gd name="T1" fmla="*/ 0 h 762"/>
                <a:gd name="T2" fmla="*/ 19 w 1216"/>
                <a:gd name="T3" fmla="*/ 2 h 762"/>
                <a:gd name="T4" fmla="*/ 19 w 1216"/>
                <a:gd name="T5" fmla="*/ 2 h 762"/>
                <a:gd name="T6" fmla="*/ 0 w 1216"/>
                <a:gd name="T7" fmla="*/ 152 h 762"/>
                <a:gd name="T8" fmla="*/ 524 w 1216"/>
                <a:gd name="T9" fmla="*/ 761 h 762"/>
                <a:gd name="T10" fmla="*/ 524 w 1216"/>
                <a:gd name="T11" fmla="*/ 762 h 762"/>
                <a:gd name="T12" fmla="*/ 525 w 1216"/>
                <a:gd name="T13" fmla="*/ 761 h 762"/>
                <a:gd name="T14" fmla="*/ 525 w 1216"/>
                <a:gd name="T15" fmla="*/ 762 h 762"/>
                <a:gd name="T16" fmla="*/ 1171 w 1216"/>
                <a:gd name="T17" fmla="*/ 423 h 762"/>
                <a:gd name="T18" fmla="*/ 1215 w 1216"/>
                <a:gd name="T19" fmla="*/ 303 h 762"/>
                <a:gd name="T20" fmla="*/ 1215 w 1216"/>
                <a:gd name="T21" fmla="*/ 303 h 762"/>
                <a:gd name="T22" fmla="*/ 1216 w 1216"/>
                <a:gd name="T23" fmla="*/ 300 h 762"/>
                <a:gd name="T24" fmla="*/ 1215 w 1216"/>
                <a:gd name="T25" fmla="*/ 302 h 762"/>
                <a:gd name="T26" fmla="*/ 1171 w 1216"/>
                <a:gd name="T27" fmla="*/ 422 h 762"/>
                <a:gd name="T28" fmla="*/ 526 w 1216"/>
                <a:gd name="T29" fmla="*/ 761 h 762"/>
                <a:gd name="T30" fmla="*/ 525 w 1216"/>
                <a:gd name="T31" fmla="*/ 761 h 762"/>
                <a:gd name="T32" fmla="*/ 524 w 1216"/>
                <a:gd name="T33" fmla="*/ 761 h 762"/>
                <a:gd name="T34" fmla="*/ 524 w 1216"/>
                <a:gd name="T35" fmla="*/ 761 h 762"/>
                <a:gd name="T36" fmla="*/ 0 w 1216"/>
                <a:gd name="T37" fmla="*/ 151 h 762"/>
                <a:gd name="T38" fmla="*/ 19 w 1216"/>
                <a:gd name="T39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6" h="762">
                  <a:moveTo>
                    <a:pt x="19" y="0"/>
                  </a:moveTo>
                  <a:cubicBezTo>
                    <a:pt x="19" y="1"/>
                    <a:pt x="19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7" y="50"/>
                    <a:pt x="0" y="100"/>
                    <a:pt x="0" y="152"/>
                  </a:cubicBezTo>
                  <a:cubicBezTo>
                    <a:pt x="0" y="461"/>
                    <a:pt x="228" y="717"/>
                    <a:pt x="524" y="761"/>
                  </a:cubicBezTo>
                  <a:cubicBezTo>
                    <a:pt x="524" y="762"/>
                    <a:pt x="524" y="762"/>
                    <a:pt x="524" y="762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5" y="762"/>
                    <a:pt x="525" y="762"/>
                    <a:pt x="525" y="762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90" y="385"/>
                    <a:pt x="1205" y="345"/>
                    <a:pt x="1215" y="303"/>
                  </a:cubicBezTo>
                  <a:cubicBezTo>
                    <a:pt x="1215" y="303"/>
                    <a:pt x="1215" y="303"/>
                    <a:pt x="1215" y="303"/>
                  </a:cubicBezTo>
                  <a:cubicBezTo>
                    <a:pt x="1215" y="302"/>
                    <a:pt x="1216" y="301"/>
                    <a:pt x="1216" y="300"/>
                  </a:cubicBezTo>
                  <a:cubicBezTo>
                    <a:pt x="1216" y="301"/>
                    <a:pt x="1216" y="301"/>
                    <a:pt x="1215" y="302"/>
                  </a:cubicBezTo>
                  <a:cubicBezTo>
                    <a:pt x="1205" y="344"/>
                    <a:pt x="1190" y="384"/>
                    <a:pt x="1171" y="422"/>
                  </a:cubicBezTo>
                  <a:cubicBezTo>
                    <a:pt x="526" y="761"/>
                    <a:pt x="526" y="761"/>
                    <a:pt x="526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228" y="716"/>
                    <a:pt x="0" y="460"/>
                    <a:pt x="0" y="151"/>
                  </a:cubicBezTo>
                  <a:cubicBezTo>
                    <a:pt x="0" y="99"/>
                    <a:pt x="7" y="49"/>
                    <a:pt x="19" y="0"/>
                  </a:cubicBezTo>
                </a:path>
              </a:pathLst>
            </a:custGeom>
            <a:solidFill>
              <a:srgbClr val="71A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0" name="Freeform 326">
              <a:extLst>
                <a:ext uri="{FF2B5EF4-FFF2-40B4-BE49-F238E27FC236}">
                  <a16:creationId xmlns:a16="http://schemas.microsoft.com/office/drawing/2014/main" id="{0380DB35-0688-4D29-A1E4-4AA95097A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654"/>
              <a:ext cx="1094" cy="685"/>
            </a:xfrm>
            <a:custGeom>
              <a:avLst/>
              <a:gdLst>
                <a:gd name="T0" fmla="*/ 19 w 1215"/>
                <a:gd name="T1" fmla="*/ 0 h 761"/>
                <a:gd name="T2" fmla="*/ 19 w 1215"/>
                <a:gd name="T3" fmla="*/ 0 h 761"/>
                <a:gd name="T4" fmla="*/ 0 w 1215"/>
                <a:gd name="T5" fmla="*/ 151 h 761"/>
                <a:gd name="T6" fmla="*/ 524 w 1215"/>
                <a:gd name="T7" fmla="*/ 761 h 761"/>
                <a:gd name="T8" fmla="*/ 524 w 1215"/>
                <a:gd name="T9" fmla="*/ 761 h 761"/>
                <a:gd name="T10" fmla="*/ 525 w 1215"/>
                <a:gd name="T11" fmla="*/ 761 h 761"/>
                <a:gd name="T12" fmla="*/ 526 w 1215"/>
                <a:gd name="T13" fmla="*/ 761 h 761"/>
                <a:gd name="T14" fmla="*/ 1171 w 1215"/>
                <a:gd name="T15" fmla="*/ 422 h 761"/>
                <a:gd name="T16" fmla="*/ 1215 w 1215"/>
                <a:gd name="T17" fmla="*/ 302 h 761"/>
                <a:gd name="T18" fmla="*/ 1171 w 1215"/>
                <a:gd name="T19" fmla="*/ 421 h 761"/>
                <a:gd name="T20" fmla="*/ 526 w 1215"/>
                <a:gd name="T21" fmla="*/ 760 h 761"/>
                <a:gd name="T22" fmla="*/ 525 w 1215"/>
                <a:gd name="T23" fmla="*/ 760 h 761"/>
                <a:gd name="T24" fmla="*/ 525 w 1215"/>
                <a:gd name="T25" fmla="*/ 760 h 761"/>
                <a:gd name="T26" fmla="*/ 525 w 1215"/>
                <a:gd name="T27" fmla="*/ 760 h 761"/>
                <a:gd name="T28" fmla="*/ 1 w 1215"/>
                <a:gd name="T29" fmla="*/ 150 h 761"/>
                <a:gd name="T30" fmla="*/ 19 w 1215"/>
                <a:gd name="T31" fmla="*/ 0 h 761"/>
                <a:gd name="T32" fmla="*/ 19 w 1215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7" y="49"/>
                    <a:pt x="0" y="99"/>
                    <a:pt x="0" y="151"/>
                  </a:cubicBezTo>
                  <a:cubicBezTo>
                    <a:pt x="0" y="460"/>
                    <a:pt x="228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6" y="761"/>
                    <a:pt x="526" y="761"/>
                    <a:pt x="526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5" y="344"/>
                    <a:pt x="1215" y="302"/>
                  </a:cubicBezTo>
                  <a:cubicBezTo>
                    <a:pt x="1205" y="343"/>
                    <a:pt x="1190" y="384"/>
                    <a:pt x="1171" y="421"/>
                  </a:cubicBezTo>
                  <a:cubicBezTo>
                    <a:pt x="526" y="760"/>
                    <a:pt x="526" y="760"/>
                    <a:pt x="526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228" y="715"/>
                    <a:pt x="1" y="459"/>
                    <a:pt x="1" y="150"/>
                  </a:cubicBezTo>
                  <a:cubicBezTo>
                    <a:pt x="1" y="98"/>
                    <a:pt x="7" y="48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70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1" name="Freeform 327">
              <a:extLst>
                <a:ext uri="{FF2B5EF4-FFF2-40B4-BE49-F238E27FC236}">
                  <a16:creationId xmlns:a16="http://schemas.microsoft.com/office/drawing/2014/main" id="{DECD2954-1256-4FC1-AEB6-39C4F3307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654"/>
              <a:ext cx="1094" cy="684"/>
            </a:xfrm>
            <a:custGeom>
              <a:avLst/>
              <a:gdLst>
                <a:gd name="T0" fmla="*/ 18 w 1215"/>
                <a:gd name="T1" fmla="*/ 0 h 760"/>
                <a:gd name="T2" fmla="*/ 0 w 1215"/>
                <a:gd name="T3" fmla="*/ 150 h 760"/>
                <a:gd name="T4" fmla="*/ 524 w 1215"/>
                <a:gd name="T5" fmla="*/ 760 h 760"/>
                <a:gd name="T6" fmla="*/ 524 w 1215"/>
                <a:gd name="T7" fmla="*/ 760 h 760"/>
                <a:gd name="T8" fmla="*/ 524 w 1215"/>
                <a:gd name="T9" fmla="*/ 760 h 760"/>
                <a:gd name="T10" fmla="*/ 525 w 1215"/>
                <a:gd name="T11" fmla="*/ 760 h 760"/>
                <a:gd name="T12" fmla="*/ 1170 w 1215"/>
                <a:gd name="T13" fmla="*/ 421 h 760"/>
                <a:gd name="T14" fmla="*/ 1214 w 1215"/>
                <a:gd name="T15" fmla="*/ 302 h 760"/>
                <a:gd name="T16" fmla="*/ 1215 w 1215"/>
                <a:gd name="T17" fmla="*/ 300 h 760"/>
                <a:gd name="T18" fmla="*/ 1215 w 1215"/>
                <a:gd name="T19" fmla="*/ 298 h 760"/>
                <a:gd name="T20" fmla="*/ 1215 w 1215"/>
                <a:gd name="T21" fmla="*/ 298 h 760"/>
                <a:gd name="T22" fmla="*/ 1171 w 1215"/>
                <a:gd name="T23" fmla="*/ 421 h 760"/>
                <a:gd name="T24" fmla="*/ 525 w 1215"/>
                <a:gd name="T25" fmla="*/ 759 h 760"/>
                <a:gd name="T26" fmla="*/ 524 w 1215"/>
                <a:gd name="T27" fmla="*/ 759 h 760"/>
                <a:gd name="T28" fmla="*/ 524 w 1215"/>
                <a:gd name="T29" fmla="*/ 759 h 760"/>
                <a:gd name="T30" fmla="*/ 524 w 1215"/>
                <a:gd name="T31" fmla="*/ 759 h 760"/>
                <a:gd name="T32" fmla="*/ 0 w 1215"/>
                <a:gd name="T33" fmla="*/ 149 h 760"/>
                <a:gd name="T34" fmla="*/ 18 w 1215"/>
                <a:gd name="T35" fmla="*/ 1 h 760"/>
                <a:gd name="T36" fmla="*/ 18 w 1215"/>
                <a:gd name="T3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5" h="760">
                  <a:moveTo>
                    <a:pt x="18" y="0"/>
                  </a:moveTo>
                  <a:cubicBezTo>
                    <a:pt x="6" y="48"/>
                    <a:pt x="0" y="98"/>
                    <a:pt x="0" y="150"/>
                  </a:cubicBezTo>
                  <a:cubicBezTo>
                    <a:pt x="0" y="459"/>
                    <a:pt x="227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0" y="421"/>
                    <a:pt x="1170" y="421"/>
                    <a:pt x="1170" y="421"/>
                  </a:cubicBezTo>
                  <a:cubicBezTo>
                    <a:pt x="1189" y="384"/>
                    <a:pt x="1204" y="343"/>
                    <a:pt x="1214" y="302"/>
                  </a:cubicBezTo>
                  <a:cubicBezTo>
                    <a:pt x="1215" y="301"/>
                    <a:pt x="1215" y="301"/>
                    <a:pt x="1215" y="300"/>
                  </a:cubicBezTo>
                  <a:cubicBezTo>
                    <a:pt x="1215" y="300"/>
                    <a:pt x="1215" y="299"/>
                    <a:pt x="1215" y="298"/>
                  </a:cubicBezTo>
                  <a:cubicBezTo>
                    <a:pt x="1215" y="298"/>
                    <a:pt x="1215" y="298"/>
                    <a:pt x="1215" y="298"/>
                  </a:cubicBezTo>
                  <a:cubicBezTo>
                    <a:pt x="1205" y="341"/>
                    <a:pt x="1190" y="382"/>
                    <a:pt x="1171" y="421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7" y="715"/>
                    <a:pt x="0" y="459"/>
                    <a:pt x="0" y="149"/>
                  </a:cubicBezTo>
                  <a:cubicBezTo>
                    <a:pt x="0" y="98"/>
                    <a:pt x="6" y="48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</a:path>
              </a:pathLst>
            </a:custGeom>
            <a:solidFill>
              <a:srgbClr val="70A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2" name="Freeform 328">
              <a:extLst>
                <a:ext uri="{FF2B5EF4-FFF2-40B4-BE49-F238E27FC236}">
                  <a16:creationId xmlns:a16="http://schemas.microsoft.com/office/drawing/2014/main" id="{94D451A1-2626-429C-8406-04A711166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655"/>
              <a:ext cx="1094" cy="682"/>
            </a:xfrm>
            <a:custGeom>
              <a:avLst/>
              <a:gdLst>
                <a:gd name="T0" fmla="*/ 18 w 1215"/>
                <a:gd name="T1" fmla="*/ 0 h 758"/>
                <a:gd name="T2" fmla="*/ 0 w 1215"/>
                <a:gd name="T3" fmla="*/ 148 h 758"/>
                <a:gd name="T4" fmla="*/ 524 w 1215"/>
                <a:gd name="T5" fmla="*/ 758 h 758"/>
                <a:gd name="T6" fmla="*/ 524 w 1215"/>
                <a:gd name="T7" fmla="*/ 758 h 758"/>
                <a:gd name="T8" fmla="*/ 524 w 1215"/>
                <a:gd name="T9" fmla="*/ 758 h 758"/>
                <a:gd name="T10" fmla="*/ 525 w 1215"/>
                <a:gd name="T11" fmla="*/ 758 h 758"/>
                <a:gd name="T12" fmla="*/ 1171 w 1215"/>
                <a:gd name="T13" fmla="*/ 420 h 758"/>
                <a:gd name="T14" fmla="*/ 1215 w 1215"/>
                <a:gd name="T15" fmla="*/ 297 h 758"/>
                <a:gd name="T16" fmla="*/ 1215 w 1215"/>
                <a:gd name="T17" fmla="*/ 298 h 758"/>
                <a:gd name="T18" fmla="*/ 1215 w 1215"/>
                <a:gd name="T19" fmla="*/ 299 h 758"/>
                <a:gd name="T20" fmla="*/ 1171 w 1215"/>
                <a:gd name="T21" fmla="*/ 419 h 758"/>
                <a:gd name="T22" fmla="*/ 525 w 1215"/>
                <a:gd name="T23" fmla="*/ 758 h 758"/>
                <a:gd name="T24" fmla="*/ 524 w 1215"/>
                <a:gd name="T25" fmla="*/ 758 h 758"/>
                <a:gd name="T26" fmla="*/ 524 w 1215"/>
                <a:gd name="T27" fmla="*/ 758 h 758"/>
                <a:gd name="T28" fmla="*/ 524 w 1215"/>
                <a:gd name="T29" fmla="*/ 758 h 758"/>
                <a:gd name="T30" fmla="*/ 0 w 1215"/>
                <a:gd name="T31" fmla="*/ 148 h 758"/>
                <a:gd name="T32" fmla="*/ 17 w 1215"/>
                <a:gd name="T33" fmla="*/ 3 h 758"/>
                <a:gd name="T34" fmla="*/ 18 w 1215"/>
                <a:gd name="T35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758">
                  <a:moveTo>
                    <a:pt x="18" y="0"/>
                  </a:moveTo>
                  <a:cubicBezTo>
                    <a:pt x="6" y="47"/>
                    <a:pt x="0" y="97"/>
                    <a:pt x="0" y="148"/>
                  </a:cubicBezTo>
                  <a:cubicBezTo>
                    <a:pt x="0" y="458"/>
                    <a:pt x="227" y="714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90" y="381"/>
                    <a:pt x="1205" y="340"/>
                    <a:pt x="1215" y="297"/>
                  </a:cubicBezTo>
                  <a:cubicBezTo>
                    <a:pt x="1215" y="297"/>
                    <a:pt x="1215" y="297"/>
                    <a:pt x="1215" y="298"/>
                  </a:cubicBezTo>
                  <a:cubicBezTo>
                    <a:pt x="1215" y="298"/>
                    <a:pt x="1215" y="298"/>
                    <a:pt x="1215" y="299"/>
                  </a:cubicBezTo>
                  <a:cubicBezTo>
                    <a:pt x="1204" y="341"/>
                    <a:pt x="1190" y="381"/>
                    <a:pt x="1171" y="419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227" y="713"/>
                    <a:pt x="0" y="457"/>
                    <a:pt x="0" y="148"/>
                  </a:cubicBezTo>
                  <a:cubicBezTo>
                    <a:pt x="0" y="98"/>
                    <a:pt x="6" y="49"/>
                    <a:pt x="17" y="3"/>
                  </a:cubicBezTo>
                  <a:cubicBezTo>
                    <a:pt x="17" y="2"/>
                    <a:pt x="18" y="1"/>
                    <a:pt x="18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3" name="Freeform 329">
              <a:extLst>
                <a:ext uri="{FF2B5EF4-FFF2-40B4-BE49-F238E27FC236}">
                  <a16:creationId xmlns:a16="http://schemas.microsoft.com/office/drawing/2014/main" id="{B6C43D8D-46A7-4CBB-A7C2-55333D32B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658"/>
              <a:ext cx="1094" cy="679"/>
            </a:xfrm>
            <a:custGeom>
              <a:avLst/>
              <a:gdLst>
                <a:gd name="T0" fmla="*/ 17 w 1215"/>
                <a:gd name="T1" fmla="*/ 0 h 755"/>
                <a:gd name="T2" fmla="*/ 0 w 1215"/>
                <a:gd name="T3" fmla="*/ 145 h 755"/>
                <a:gd name="T4" fmla="*/ 524 w 1215"/>
                <a:gd name="T5" fmla="*/ 755 h 755"/>
                <a:gd name="T6" fmla="*/ 524 w 1215"/>
                <a:gd name="T7" fmla="*/ 755 h 755"/>
                <a:gd name="T8" fmla="*/ 524 w 1215"/>
                <a:gd name="T9" fmla="*/ 755 h 755"/>
                <a:gd name="T10" fmla="*/ 525 w 1215"/>
                <a:gd name="T11" fmla="*/ 755 h 755"/>
                <a:gd name="T12" fmla="*/ 1171 w 1215"/>
                <a:gd name="T13" fmla="*/ 416 h 755"/>
                <a:gd name="T14" fmla="*/ 1215 w 1215"/>
                <a:gd name="T15" fmla="*/ 296 h 755"/>
                <a:gd name="T16" fmla="*/ 1171 w 1215"/>
                <a:gd name="T17" fmla="*/ 415 h 755"/>
                <a:gd name="T18" fmla="*/ 525 w 1215"/>
                <a:gd name="T19" fmla="*/ 754 h 755"/>
                <a:gd name="T20" fmla="*/ 524 w 1215"/>
                <a:gd name="T21" fmla="*/ 754 h 755"/>
                <a:gd name="T22" fmla="*/ 524 w 1215"/>
                <a:gd name="T23" fmla="*/ 754 h 755"/>
                <a:gd name="T24" fmla="*/ 524 w 1215"/>
                <a:gd name="T25" fmla="*/ 754 h 755"/>
                <a:gd name="T26" fmla="*/ 0 w 1215"/>
                <a:gd name="T27" fmla="*/ 144 h 755"/>
                <a:gd name="T28" fmla="*/ 17 w 1215"/>
                <a:gd name="T29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5" h="755">
                  <a:moveTo>
                    <a:pt x="17" y="0"/>
                  </a:moveTo>
                  <a:cubicBezTo>
                    <a:pt x="6" y="46"/>
                    <a:pt x="0" y="95"/>
                    <a:pt x="0" y="145"/>
                  </a:cubicBezTo>
                  <a:cubicBezTo>
                    <a:pt x="0" y="454"/>
                    <a:pt x="227" y="710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90" y="378"/>
                    <a:pt x="1204" y="338"/>
                    <a:pt x="1215" y="296"/>
                  </a:cubicBezTo>
                  <a:cubicBezTo>
                    <a:pt x="1204" y="337"/>
                    <a:pt x="1190" y="377"/>
                    <a:pt x="1171" y="415"/>
                  </a:cubicBezTo>
                  <a:cubicBezTo>
                    <a:pt x="525" y="754"/>
                    <a:pt x="525" y="754"/>
                    <a:pt x="525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228" y="709"/>
                    <a:pt x="0" y="453"/>
                    <a:pt x="0" y="144"/>
                  </a:cubicBezTo>
                  <a:cubicBezTo>
                    <a:pt x="0" y="94"/>
                    <a:pt x="6" y="46"/>
                    <a:pt x="17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4" name="Freeform 330">
              <a:extLst>
                <a:ext uri="{FF2B5EF4-FFF2-40B4-BE49-F238E27FC236}">
                  <a16:creationId xmlns:a16="http://schemas.microsoft.com/office/drawing/2014/main" id="{00409E0D-7E85-4C03-B209-4E8DAAD06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652"/>
              <a:ext cx="1094" cy="685"/>
            </a:xfrm>
            <a:custGeom>
              <a:avLst/>
              <a:gdLst>
                <a:gd name="T0" fmla="*/ 19 w 1215"/>
                <a:gd name="T1" fmla="*/ 0 h 761"/>
                <a:gd name="T2" fmla="*/ 18 w 1215"/>
                <a:gd name="T3" fmla="*/ 3 h 761"/>
                <a:gd name="T4" fmla="*/ 18 w 1215"/>
                <a:gd name="T5" fmla="*/ 3 h 761"/>
                <a:gd name="T6" fmla="*/ 18 w 1215"/>
                <a:gd name="T7" fmla="*/ 4 h 761"/>
                <a:gd name="T8" fmla="*/ 17 w 1215"/>
                <a:gd name="T9" fmla="*/ 7 h 761"/>
                <a:gd name="T10" fmla="*/ 0 w 1215"/>
                <a:gd name="T11" fmla="*/ 151 h 761"/>
                <a:gd name="T12" fmla="*/ 524 w 1215"/>
                <a:gd name="T13" fmla="*/ 761 h 761"/>
                <a:gd name="T14" fmla="*/ 524 w 1215"/>
                <a:gd name="T15" fmla="*/ 761 h 761"/>
                <a:gd name="T16" fmla="*/ 524 w 1215"/>
                <a:gd name="T17" fmla="*/ 761 h 761"/>
                <a:gd name="T18" fmla="*/ 525 w 1215"/>
                <a:gd name="T19" fmla="*/ 761 h 761"/>
                <a:gd name="T20" fmla="*/ 1171 w 1215"/>
                <a:gd name="T21" fmla="*/ 422 h 761"/>
                <a:gd name="T22" fmla="*/ 1215 w 1215"/>
                <a:gd name="T23" fmla="*/ 303 h 761"/>
                <a:gd name="T24" fmla="*/ 1215 w 1215"/>
                <a:gd name="T25" fmla="*/ 302 h 761"/>
                <a:gd name="T26" fmla="*/ 1171 w 1215"/>
                <a:gd name="T27" fmla="*/ 422 h 761"/>
                <a:gd name="T28" fmla="*/ 525 w 1215"/>
                <a:gd name="T29" fmla="*/ 760 h 761"/>
                <a:gd name="T30" fmla="*/ 525 w 1215"/>
                <a:gd name="T31" fmla="*/ 760 h 761"/>
                <a:gd name="T32" fmla="*/ 524 w 1215"/>
                <a:gd name="T33" fmla="*/ 760 h 761"/>
                <a:gd name="T34" fmla="*/ 524 w 1215"/>
                <a:gd name="T35" fmla="*/ 760 h 761"/>
                <a:gd name="T36" fmla="*/ 0 w 1215"/>
                <a:gd name="T37" fmla="*/ 150 h 761"/>
                <a:gd name="T38" fmla="*/ 19 w 1215"/>
                <a:gd name="T39" fmla="*/ 0 h 761"/>
                <a:gd name="T40" fmla="*/ 19 w 1215"/>
                <a:gd name="T41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9" y="1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4"/>
                    <a:pt x="18" y="4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6" y="53"/>
                    <a:pt x="0" y="101"/>
                    <a:pt x="0" y="151"/>
                  </a:cubicBezTo>
                  <a:cubicBezTo>
                    <a:pt x="0" y="460"/>
                    <a:pt x="228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4" y="344"/>
                    <a:pt x="1215" y="303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05" y="343"/>
                    <a:pt x="1190" y="384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8"/>
                    <a:pt x="7" y="48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5" name="Freeform 331">
              <a:extLst>
                <a:ext uri="{FF2B5EF4-FFF2-40B4-BE49-F238E27FC236}">
                  <a16:creationId xmlns:a16="http://schemas.microsoft.com/office/drawing/2014/main" id="{23112466-7375-47F9-8B13-61783E9ED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652"/>
              <a:ext cx="1095" cy="684"/>
            </a:xfrm>
            <a:custGeom>
              <a:avLst/>
              <a:gdLst>
                <a:gd name="T0" fmla="*/ 19 w 1216"/>
                <a:gd name="T1" fmla="*/ 0 h 760"/>
                <a:gd name="T2" fmla="*/ 0 w 1216"/>
                <a:gd name="T3" fmla="*/ 150 h 760"/>
                <a:gd name="T4" fmla="*/ 524 w 1216"/>
                <a:gd name="T5" fmla="*/ 760 h 760"/>
                <a:gd name="T6" fmla="*/ 524 w 1216"/>
                <a:gd name="T7" fmla="*/ 760 h 760"/>
                <a:gd name="T8" fmla="*/ 525 w 1216"/>
                <a:gd name="T9" fmla="*/ 760 h 760"/>
                <a:gd name="T10" fmla="*/ 525 w 1216"/>
                <a:gd name="T11" fmla="*/ 760 h 760"/>
                <a:gd name="T12" fmla="*/ 1171 w 1216"/>
                <a:gd name="T13" fmla="*/ 422 h 760"/>
                <a:gd name="T14" fmla="*/ 1215 w 1216"/>
                <a:gd name="T15" fmla="*/ 302 h 760"/>
                <a:gd name="T16" fmla="*/ 1215 w 1216"/>
                <a:gd name="T17" fmla="*/ 301 h 760"/>
                <a:gd name="T18" fmla="*/ 1215 w 1216"/>
                <a:gd name="T19" fmla="*/ 301 h 760"/>
                <a:gd name="T20" fmla="*/ 1216 w 1216"/>
                <a:gd name="T21" fmla="*/ 300 h 760"/>
                <a:gd name="T22" fmla="*/ 1216 w 1216"/>
                <a:gd name="T23" fmla="*/ 300 h 760"/>
                <a:gd name="T24" fmla="*/ 1171 w 1216"/>
                <a:gd name="T25" fmla="*/ 421 h 760"/>
                <a:gd name="T26" fmla="*/ 526 w 1216"/>
                <a:gd name="T27" fmla="*/ 760 h 760"/>
                <a:gd name="T28" fmla="*/ 525 w 1216"/>
                <a:gd name="T29" fmla="*/ 759 h 760"/>
                <a:gd name="T30" fmla="*/ 524 w 1216"/>
                <a:gd name="T31" fmla="*/ 760 h 760"/>
                <a:gd name="T32" fmla="*/ 525 w 1216"/>
                <a:gd name="T33" fmla="*/ 759 h 760"/>
                <a:gd name="T34" fmla="*/ 1 w 1216"/>
                <a:gd name="T35" fmla="*/ 150 h 760"/>
                <a:gd name="T36" fmla="*/ 19 w 1216"/>
                <a:gd name="T37" fmla="*/ 1 h 760"/>
                <a:gd name="T38" fmla="*/ 19 w 1216"/>
                <a:gd name="T39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6" h="760">
                  <a:moveTo>
                    <a:pt x="19" y="0"/>
                  </a:moveTo>
                  <a:cubicBezTo>
                    <a:pt x="7" y="48"/>
                    <a:pt x="0" y="98"/>
                    <a:pt x="0" y="150"/>
                  </a:cubicBezTo>
                  <a:cubicBezTo>
                    <a:pt x="0" y="459"/>
                    <a:pt x="228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5" y="343"/>
                    <a:pt x="1215" y="302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15" y="301"/>
                    <a:pt x="1216" y="300"/>
                    <a:pt x="1216" y="300"/>
                  </a:cubicBezTo>
                  <a:cubicBezTo>
                    <a:pt x="1216" y="300"/>
                    <a:pt x="1216" y="300"/>
                    <a:pt x="1216" y="300"/>
                  </a:cubicBezTo>
                  <a:cubicBezTo>
                    <a:pt x="1205" y="342"/>
                    <a:pt x="1190" y="383"/>
                    <a:pt x="1171" y="421"/>
                  </a:cubicBezTo>
                  <a:cubicBezTo>
                    <a:pt x="526" y="760"/>
                    <a:pt x="526" y="760"/>
                    <a:pt x="526" y="760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228" y="715"/>
                    <a:pt x="1" y="459"/>
                    <a:pt x="1" y="150"/>
                  </a:cubicBezTo>
                  <a:cubicBezTo>
                    <a:pt x="1" y="98"/>
                    <a:pt x="7" y="48"/>
                    <a:pt x="19" y="1"/>
                  </a:cubicBezTo>
                  <a:cubicBezTo>
                    <a:pt x="19" y="1"/>
                    <a:pt x="19" y="0"/>
                    <a:pt x="19" y="0"/>
                  </a:cubicBezTo>
                </a:path>
              </a:pathLst>
            </a:custGeom>
            <a:solidFill>
              <a:srgbClr val="6FA1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6" name="Freeform 332">
              <a:extLst>
                <a:ext uri="{FF2B5EF4-FFF2-40B4-BE49-F238E27FC236}">
                  <a16:creationId xmlns:a16="http://schemas.microsoft.com/office/drawing/2014/main" id="{02125C56-D8A2-4DCF-A241-58C39F7D7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653"/>
              <a:ext cx="1094" cy="683"/>
            </a:xfrm>
            <a:custGeom>
              <a:avLst/>
              <a:gdLst>
                <a:gd name="T0" fmla="*/ 18 w 1215"/>
                <a:gd name="T1" fmla="*/ 0 h 759"/>
                <a:gd name="T2" fmla="*/ 0 w 1215"/>
                <a:gd name="T3" fmla="*/ 149 h 759"/>
                <a:gd name="T4" fmla="*/ 524 w 1215"/>
                <a:gd name="T5" fmla="*/ 758 h 759"/>
                <a:gd name="T6" fmla="*/ 523 w 1215"/>
                <a:gd name="T7" fmla="*/ 759 h 759"/>
                <a:gd name="T8" fmla="*/ 524 w 1215"/>
                <a:gd name="T9" fmla="*/ 758 h 759"/>
                <a:gd name="T10" fmla="*/ 525 w 1215"/>
                <a:gd name="T11" fmla="*/ 759 h 759"/>
                <a:gd name="T12" fmla="*/ 1170 w 1215"/>
                <a:gd name="T13" fmla="*/ 420 h 759"/>
                <a:gd name="T14" fmla="*/ 1215 w 1215"/>
                <a:gd name="T15" fmla="*/ 299 h 759"/>
                <a:gd name="T16" fmla="*/ 1171 w 1215"/>
                <a:gd name="T17" fmla="*/ 419 h 759"/>
                <a:gd name="T18" fmla="*/ 525 w 1215"/>
                <a:gd name="T19" fmla="*/ 758 h 759"/>
                <a:gd name="T20" fmla="*/ 524 w 1215"/>
                <a:gd name="T21" fmla="*/ 758 h 759"/>
                <a:gd name="T22" fmla="*/ 524 w 1215"/>
                <a:gd name="T23" fmla="*/ 758 h 759"/>
                <a:gd name="T24" fmla="*/ 524 w 1215"/>
                <a:gd name="T25" fmla="*/ 758 h 759"/>
                <a:gd name="T26" fmla="*/ 0 w 1215"/>
                <a:gd name="T27" fmla="*/ 148 h 759"/>
                <a:gd name="T28" fmla="*/ 17 w 1215"/>
                <a:gd name="T29" fmla="*/ 1 h 759"/>
                <a:gd name="T30" fmla="*/ 18 w 1215"/>
                <a:gd name="T31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5" h="759">
                  <a:moveTo>
                    <a:pt x="18" y="0"/>
                  </a:moveTo>
                  <a:cubicBezTo>
                    <a:pt x="6" y="47"/>
                    <a:pt x="0" y="97"/>
                    <a:pt x="0" y="149"/>
                  </a:cubicBezTo>
                  <a:cubicBezTo>
                    <a:pt x="0" y="458"/>
                    <a:pt x="227" y="714"/>
                    <a:pt x="524" y="758"/>
                  </a:cubicBezTo>
                  <a:cubicBezTo>
                    <a:pt x="523" y="759"/>
                    <a:pt x="523" y="759"/>
                    <a:pt x="523" y="759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1170" y="420"/>
                    <a:pt x="1170" y="420"/>
                    <a:pt x="1170" y="420"/>
                  </a:cubicBezTo>
                  <a:cubicBezTo>
                    <a:pt x="1189" y="382"/>
                    <a:pt x="1204" y="341"/>
                    <a:pt x="1215" y="299"/>
                  </a:cubicBezTo>
                  <a:cubicBezTo>
                    <a:pt x="1204" y="341"/>
                    <a:pt x="1189" y="381"/>
                    <a:pt x="1171" y="419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227" y="713"/>
                    <a:pt x="0" y="457"/>
                    <a:pt x="0" y="148"/>
                  </a:cubicBezTo>
                  <a:cubicBezTo>
                    <a:pt x="0" y="97"/>
                    <a:pt x="6" y="48"/>
                    <a:pt x="17" y="1"/>
                  </a:cubicBezTo>
                  <a:cubicBezTo>
                    <a:pt x="17" y="1"/>
                    <a:pt x="17" y="0"/>
                    <a:pt x="18" y="0"/>
                  </a:cubicBezTo>
                </a:path>
              </a:pathLst>
            </a:custGeom>
            <a:solidFill>
              <a:srgbClr val="6FA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7" name="Freeform 333">
              <a:extLst>
                <a:ext uri="{FF2B5EF4-FFF2-40B4-BE49-F238E27FC236}">
                  <a16:creationId xmlns:a16="http://schemas.microsoft.com/office/drawing/2014/main" id="{0F992319-7A07-43EF-9C75-72D4ECAE4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653"/>
              <a:ext cx="1094" cy="682"/>
            </a:xfrm>
            <a:custGeom>
              <a:avLst/>
              <a:gdLst>
                <a:gd name="T0" fmla="*/ 17 w 1215"/>
                <a:gd name="T1" fmla="*/ 0 h 757"/>
                <a:gd name="T2" fmla="*/ 0 w 1215"/>
                <a:gd name="T3" fmla="*/ 147 h 757"/>
                <a:gd name="T4" fmla="*/ 524 w 1215"/>
                <a:gd name="T5" fmla="*/ 757 h 757"/>
                <a:gd name="T6" fmla="*/ 524 w 1215"/>
                <a:gd name="T7" fmla="*/ 757 h 757"/>
                <a:gd name="T8" fmla="*/ 524 w 1215"/>
                <a:gd name="T9" fmla="*/ 757 h 757"/>
                <a:gd name="T10" fmla="*/ 525 w 1215"/>
                <a:gd name="T11" fmla="*/ 757 h 757"/>
                <a:gd name="T12" fmla="*/ 1171 w 1215"/>
                <a:gd name="T13" fmla="*/ 418 h 757"/>
                <a:gd name="T14" fmla="*/ 1215 w 1215"/>
                <a:gd name="T15" fmla="*/ 298 h 757"/>
                <a:gd name="T16" fmla="*/ 1215 w 1215"/>
                <a:gd name="T17" fmla="*/ 298 h 757"/>
                <a:gd name="T18" fmla="*/ 1215 w 1215"/>
                <a:gd name="T19" fmla="*/ 296 h 757"/>
                <a:gd name="T20" fmla="*/ 1214 w 1215"/>
                <a:gd name="T21" fmla="*/ 299 h 757"/>
                <a:gd name="T22" fmla="*/ 1171 w 1215"/>
                <a:gd name="T23" fmla="*/ 418 h 757"/>
                <a:gd name="T24" fmla="*/ 525 w 1215"/>
                <a:gd name="T25" fmla="*/ 756 h 757"/>
                <a:gd name="T26" fmla="*/ 524 w 1215"/>
                <a:gd name="T27" fmla="*/ 756 h 757"/>
                <a:gd name="T28" fmla="*/ 524 w 1215"/>
                <a:gd name="T29" fmla="*/ 756 h 757"/>
                <a:gd name="T30" fmla="*/ 524 w 1215"/>
                <a:gd name="T31" fmla="*/ 756 h 757"/>
                <a:gd name="T32" fmla="*/ 0 w 1215"/>
                <a:gd name="T33" fmla="*/ 146 h 757"/>
                <a:gd name="T34" fmla="*/ 17 w 1215"/>
                <a:gd name="T35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757">
                  <a:moveTo>
                    <a:pt x="17" y="0"/>
                  </a:moveTo>
                  <a:cubicBezTo>
                    <a:pt x="6" y="47"/>
                    <a:pt x="0" y="96"/>
                    <a:pt x="0" y="147"/>
                  </a:cubicBezTo>
                  <a:cubicBezTo>
                    <a:pt x="0" y="456"/>
                    <a:pt x="227" y="712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5" y="757"/>
                    <a:pt x="525" y="757"/>
                    <a:pt x="525" y="757"/>
                  </a:cubicBezTo>
                  <a:cubicBezTo>
                    <a:pt x="1171" y="418"/>
                    <a:pt x="1171" y="418"/>
                    <a:pt x="1171" y="418"/>
                  </a:cubicBezTo>
                  <a:cubicBezTo>
                    <a:pt x="1189" y="380"/>
                    <a:pt x="1204" y="340"/>
                    <a:pt x="1215" y="298"/>
                  </a:cubicBezTo>
                  <a:cubicBezTo>
                    <a:pt x="1215" y="298"/>
                    <a:pt x="1215" y="298"/>
                    <a:pt x="1215" y="298"/>
                  </a:cubicBezTo>
                  <a:cubicBezTo>
                    <a:pt x="1215" y="297"/>
                    <a:pt x="1215" y="297"/>
                    <a:pt x="1215" y="296"/>
                  </a:cubicBezTo>
                  <a:cubicBezTo>
                    <a:pt x="1215" y="297"/>
                    <a:pt x="1215" y="298"/>
                    <a:pt x="1214" y="299"/>
                  </a:cubicBezTo>
                  <a:cubicBezTo>
                    <a:pt x="1204" y="340"/>
                    <a:pt x="1189" y="380"/>
                    <a:pt x="1171" y="418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227" y="711"/>
                    <a:pt x="0" y="455"/>
                    <a:pt x="0" y="146"/>
                  </a:cubicBezTo>
                  <a:cubicBezTo>
                    <a:pt x="0" y="96"/>
                    <a:pt x="6" y="47"/>
                    <a:pt x="17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8" name="Freeform 334">
              <a:extLst>
                <a:ext uri="{FF2B5EF4-FFF2-40B4-BE49-F238E27FC236}">
                  <a16:creationId xmlns:a16="http://schemas.microsoft.com/office/drawing/2014/main" id="{848A2418-7401-47A7-B8A0-EE662D5CE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650"/>
              <a:ext cx="1093" cy="684"/>
            </a:xfrm>
            <a:custGeom>
              <a:avLst/>
              <a:gdLst>
                <a:gd name="T0" fmla="*/ 18 w 1214"/>
                <a:gd name="T1" fmla="*/ 0 h 760"/>
                <a:gd name="T2" fmla="*/ 18 w 1214"/>
                <a:gd name="T3" fmla="*/ 2 h 760"/>
                <a:gd name="T4" fmla="*/ 18 w 1214"/>
                <a:gd name="T5" fmla="*/ 2 h 760"/>
                <a:gd name="T6" fmla="*/ 18 w 1214"/>
                <a:gd name="T7" fmla="*/ 3 h 760"/>
                <a:gd name="T8" fmla="*/ 17 w 1214"/>
                <a:gd name="T9" fmla="*/ 4 h 760"/>
                <a:gd name="T10" fmla="*/ 0 w 1214"/>
                <a:gd name="T11" fmla="*/ 150 h 760"/>
                <a:gd name="T12" fmla="*/ 524 w 1214"/>
                <a:gd name="T13" fmla="*/ 760 h 760"/>
                <a:gd name="T14" fmla="*/ 524 w 1214"/>
                <a:gd name="T15" fmla="*/ 760 h 760"/>
                <a:gd name="T16" fmla="*/ 524 w 1214"/>
                <a:gd name="T17" fmla="*/ 760 h 760"/>
                <a:gd name="T18" fmla="*/ 525 w 1214"/>
                <a:gd name="T19" fmla="*/ 760 h 760"/>
                <a:gd name="T20" fmla="*/ 1171 w 1214"/>
                <a:gd name="T21" fmla="*/ 422 h 760"/>
                <a:gd name="T22" fmla="*/ 1214 w 1214"/>
                <a:gd name="T23" fmla="*/ 303 h 760"/>
                <a:gd name="T24" fmla="*/ 1171 w 1214"/>
                <a:gd name="T25" fmla="*/ 421 h 760"/>
                <a:gd name="T26" fmla="*/ 525 w 1214"/>
                <a:gd name="T27" fmla="*/ 760 h 760"/>
                <a:gd name="T28" fmla="*/ 524 w 1214"/>
                <a:gd name="T29" fmla="*/ 759 h 760"/>
                <a:gd name="T30" fmla="*/ 524 w 1214"/>
                <a:gd name="T31" fmla="*/ 760 h 760"/>
                <a:gd name="T32" fmla="*/ 524 w 1214"/>
                <a:gd name="T33" fmla="*/ 759 h 760"/>
                <a:gd name="T34" fmla="*/ 0 w 1214"/>
                <a:gd name="T35" fmla="*/ 150 h 760"/>
                <a:gd name="T36" fmla="*/ 18 w 1214"/>
                <a:gd name="T37" fmla="*/ 0 h 760"/>
                <a:gd name="T38" fmla="*/ 18 w 1214"/>
                <a:gd name="T39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4" h="76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3"/>
                    <a:pt x="18" y="3"/>
                  </a:cubicBezTo>
                  <a:cubicBezTo>
                    <a:pt x="17" y="3"/>
                    <a:pt x="17" y="4"/>
                    <a:pt x="17" y="4"/>
                  </a:cubicBezTo>
                  <a:cubicBezTo>
                    <a:pt x="6" y="51"/>
                    <a:pt x="0" y="100"/>
                    <a:pt x="0" y="150"/>
                  </a:cubicBezTo>
                  <a:cubicBezTo>
                    <a:pt x="0" y="459"/>
                    <a:pt x="227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4"/>
                    <a:pt x="1204" y="344"/>
                    <a:pt x="1214" y="303"/>
                  </a:cubicBezTo>
                  <a:cubicBezTo>
                    <a:pt x="1204" y="344"/>
                    <a:pt x="1189" y="384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E9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9" name="Freeform 335">
              <a:extLst>
                <a:ext uri="{FF2B5EF4-FFF2-40B4-BE49-F238E27FC236}">
                  <a16:creationId xmlns:a16="http://schemas.microsoft.com/office/drawing/2014/main" id="{8B7F8011-0F0C-4D69-A3FE-00C3B3F52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650"/>
              <a:ext cx="1094" cy="684"/>
            </a:xfrm>
            <a:custGeom>
              <a:avLst/>
              <a:gdLst>
                <a:gd name="T0" fmla="*/ 18 w 1216"/>
                <a:gd name="T1" fmla="*/ 0 h 760"/>
                <a:gd name="T2" fmla="*/ 0 w 1216"/>
                <a:gd name="T3" fmla="*/ 150 h 760"/>
                <a:gd name="T4" fmla="*/ 524 w 1216"/>
                <a:gd name="T5" fmla="*/ 759 h 760"/>
                <a:gd name="T6" fmla="*/ 524 w 1216"/>
                <a:gd name="T7" fmla="*/ 760 h 760"/>
                <a:gd name="T8" fmla="*/ 524 w 1216"/>
                <a:gd name="T9" fmla="*/ 759 h 760"/>
                <a:gd name="T10" fmla="*/ 525 w 1216"/>
                <a:gd name="T11" fmla="*/ 760 h 760"/>
                <a:gd name="T12" fmla="*/ 1171 w 1216"/>
                <a:gd name="T13" fmla="*/ 421 h 760"/>
                <a:gd name="T14" fmla="*/ 1214 w 1216"/>
                <a:gd name="T15" fmla="*/ 303 h 760"/>
                <a:gd name="T16" fmla="*/ 1215 w 1216"/>
                <a:gd name="T17" fmla="*/ 300 h 760"/>
                <a:gd name="T18" fmla="*/ 1216 w 1216"/>
                <a:gd name="T19" fmla="*/ 298 h 760"/>
                <a:gd name="T20" fmla="*/ 1216 w 1216"/>
                <a:gd name="T21" fmla="*/ 298 h 760"/>
                <a:gd name="T22" fmla="*/ 1171 w 1216"/>
                <a:gd name="T23" fmla="*/ 420 h 760"/>
                <a:gd name="T24" fmla="*/ 525 w 1216"/>
                <a:gd name="T25" fmla="*/ 759 h 760"/>
                <a:gd name="T26" fmla="*/ 524 w 1216"/>
                <a:gd name="T27" fmla="*/ 759 h 760"/>
                <a:gd name="T28" fmla="*/ 524 w 1216"/>
                <a:gd name="T29" fmla="*/ 759 h 760"/>
                <a:gd name="T30" fmla="*/ 524 w 1216"/>
                <a:gd name="T31" fmla="*/ 759 h 760"/>
                <a:gd name="T32" fmla="*/ 0 w 1216"/>
                <a:gd name="T33" fmla="*/ 149 h 760"/>
                <a:gd name="T34" fmla="*/ 18 w 1216"/>
                <a:gd name="T35" fmla="*/ 2 h 760"/>
                <a:gd name="T36" fmla="*/ 18 w 1216"/>
                <a:gd name="T3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6" h="760">
                  <a:moveTo>
                    <a:pt x="18" y="0"/>
                  </a:moveTo>
                  <a:cubicBezTo>
                    <a:pt x="6" y="48"/>
                    <a:pt x="0" y="98"/>
                    <a:pt x="0" y="150"/>
                  </a:cubicBezTo>
                  <a:cubicBezTo>
                    <a:pt x="0" y="459"/>
                    <a:pt x="227" y="715"/>
                    <a:pt x="524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1"/>
                    <a:pt x="1171" y="421"/>
                    <a:pt x="1171" y="421"/>
                  </a:cubicBezTo>
                  <a:cubicBezTo>
                    <a:pt x="1189" y="384"/>
                    <a:pt x="1204" y="344"/>
                    <a:pt x="1214" y="303"/>
                  </a:cubicBezTo>
                  <a:cubicBezTo>
                    <a:pt x="1215" y="302"/>
                    <a:pt x="1215" y="301"/>
                    <a:pt x="1215" y="300"/>
                  </a:cubicBezTo>
                  <a:cubicBezTo>
                    <a:pt x="1215" y="299"/>
                    <a:pt x="1215" y="299"/>
                    <a:pt x="1216" y="298"/>
                  </a:cubicBezTo>
                  <a:cubicBezTo>
                    <a:pt x="1216" y="298"/>
                    <a:pt x="1216" y="298"/>
                    <a:pt x="1216" y="298"/>
                  </a:cubicBezTo>
                  <a:cubicBezTo>
                    <a:pt x="1205" y="341"/>
                    <a:pt x="1190" y="382"/>
                    <a:pt x="1171" y="420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8" y="714"/>
                    <a:pt x="0" y="458"/>
                    <a:pt x="0" y="149"/>
                  </a:cubicBezTo>
                  <a:cubicBezTo>
                    <a:pt x="0" y="98"/>
                    <a:pt x="6" y="49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0" name="Freeform 336">
              <a:extLst>
                <a:ext uri="{FF2B5EF4-FFF2-40B4-BE49-F238E27FC236}">
                  <a16:creationId xmlns:a16="http://schemas.microsoft.com/office/drawing/2014/main" id="{3178CCA5-4EAE-4824-91FD-D49C4652D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652"/>
              <a:ext cx="1094" cy="681"/>
            </a:xfrm>
            <a:custGeom>
              <a:avLst/>
              <a:gdLst>
                <a:gd name="T0" fmla="*/ 18 w 1216"/>
                <a:gd name="T1" fmla="*/ 0 h 757"/>
                <a:gd name="T2" fmla="*/ 0 w 1216"/>
                <a:gd name="T3" fmla="*/ 147 h 757"/>
                <a:gd name="T4" fmla="*/ 524 w 1216"/>
                <a:gd name="T5" fmla="*/ 757 h 757"/>
                <a:gd name="T6" fmla="*/ 524 w 1216"/>
                <a:gd name="T7" fmla="*/ 757 h 757"/>
                <a:gd name="T8" fmla="*/ 524 w 1216"/>
                <a:gd name="T9" fmla="*/ 757 h 757"/>
                <a:gd name="T10" fmla="*/ 525 w 1216"/>
                <a:gd name="T11" fmla="*/ 757 h 757"/>
                <a:gd name="T12" fmla="*/ 1171 w 1216"/>
                <a:gd name="T13" fmla="*/ 418 h 757"/>
                <a:gd name="T14" fmla="*/ 1216 w 1216"/>
                <a:gd name="T15" fmla="*/ 296 h 757"/>
                <a:gd name="T16" fmla="*/ 1171 w 1216"/>
                <a:gd name="T17" fmla="*/ 417 h 757"/>
                <a:gd name="T18" fmla="*/ 526 w 1216"/>
                <a:gd name="T19" fmla="*/ 756 h 757"/>
                <a:gd name="T20" fmla="*/ 525 w 1216"/>
                <a:gd name="T21" fmla="*/ 756 h 757"/>
                <a:gd name="T22" fmla="*/ 524 w 1216"/>
                <a:gd name="T23" fmla="*/ 756 h 757"/>
                <a:gd name="T24" fmla="*/ 524 w 1216"/>
                <a:gd name="T25" fmla="*/ 756 h 757"/>
                <a:gd name="T26" fmla="*/ 0 w 1216"/>
                <a:gd name="T27" fmla="*/ 146 h 757"/>
                <a:gd name="T28" fmla="*/ 18 w 1216"/>
                <a:gd name="T29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6" h="757">
                  <a:moveTo>
                    <a:pt x="18" y="0"/>
                  </a:moveTo>
                  <a:cubicBezTo>
                    <a:pt x="6" y="47"/>
                    <a:pt x="0" y="96"/>
                    <a:pt x="0" y="147"/>
                  </a:cubicBezTo>
                  <a:cubicBezTo>
                    <a:pt x="0" y="456"/>
                    <a:pt x="228" y="712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5" y="757"/>
                    <a:pt x="525" y="757"/>
                    <a:pt x="525" y="757"/>
                  </a:cubicBezTo>
                  <a:cubicBezTo>
                    <a:pt x="1171" y="418"/>
                    <a:pt x="1171" y="418"/>
                    <a:pt x="1171" y="418"/>
                  </a:cubicBezTo>
                  <a:cubicBezTo>
                    <a:pt x="1190" y="380"/>
                    <a:pt x="1205" y="339"/>
                    <a:pt x="1216" y="296"/>
                  </a:cubicBezTo>
                  <a:cubicBezTo>
                    <a:pt x="1205" y="339"/>
                    <a:pt x="1190" y="379"/>
                    <a:pt x="1171" y="417"/>
                  </a:cubicBezTo>
                  <a:cubicBezTo>
                    <a:pt x="526" y="756"/>
                    <a:pt x="526" y="756"/>
                    <a:pt x="526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228" y="711"/>
                    <a:pt x="0" y="455"/>
                    <a:pt x="0" y="146"/>
                  </a:cubicBezTo>
                  <a:cubicBezTo>
                    <a:pt x="0" y="96"/>
                    <a:pt x="6" y="47"/>
                    <a:pt x="18" y="0"/>
                  </a:cubicBezTo>
                </a:path>
              </a:pathLst>
            </a:custGeom>
            <a:solidFill>
              <a:srgbClr val="6C9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1" name="Freeform 337">
              <a:extLst>
                <a:ext uri="{FF2B5EF4-FFF2-40B4-BE49-F238E27FC236}">
                  <a16:creationId xmlns:a16="http://schemas.microsoft.com/office/drawing/2014/main" id="{3E224946-A5B4-4E95-A8E3-37780F693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" y="646"/>
              <a:ext cx="1094" cy="686"/>
            </a:xfrm>
            <a:custGeom>
              <a:avLst/>
              <a:gdLst>
                <a:gd name="T0" fmla="*/ 19 w 1216"/>
                <a:gd name="T1" fmla="*/ 0 h 762"/>
                <a:gd name="T2" fmla="*/ 18 w 1216"/>
                <a:gd name="T3" fmla="*/ 4 h 762"/>
                <a:gd name="T4" fmla="*/ 18 w 1216"/>
                <a:gd name="T5" fmla="*/ 4 h 762"/>
                <a:gd name="T6" fmla="*/ 18 w 1216"/>
                <a:gd name="T7" fmla="*/ 6 h 762"/>
                <a:gd name="T8" fmla="*/ 0 w 1216"/>
                <a:gd name="T9" fmla="*/ 152 h 762"/>
                <a:gd name="T10" fmla="*/ 524 w 1216"/>
                <a:gd name="T11" fmla="*/ 762 h 762"/>
                <a:gd name="T12" fmla="*/ 524 w 1216"/>
                <a:gd name="T13" fmla="*/ 762 h 762"/>
                <a:gd name="T14" fmla="*/ 525 w 1216"/>
                <a:gd name="T15" fmla="*/ 762 h 762"/>
                <a:gd name="T16" fmla="*/ 526 w 1216"/>
                <a:gd name="T17" fmla="*/ 762 h 762"/>
                <a:gd name="T18" fmla="*/ 1171 w 1216"/>
                <a:gd name="T19" fmla="*/ 423 h 762"/>
                <a:gd name="T20" fmla="*/ 1216 w 1216"/>
                <a:gd name="T21" fmla="*/ 302 h 762"/>
                <a:gd name="T22" fmla="*/ 1216 w 1216"/>
                <a:gd name="T23" fmla="*/ 302 h 762"/>
                <a:gd name="T24" fmla="*/ 1216 w 1216"/>
                <a:gd name="T25" fmla="*/ 301 h 762"/>
                <a:gd name="T26" fmla="*/ 1216 w 1216"/>
                <a:gd name="T27" fmla="*/ 301 h 762"/>
                <a:gd name="T28" fmla="*/ 1171 w 1216"/>
                <a:gd name="T29" fmla="*/ 423 h 762"/>
                <a:gd name="T30" fmla="*/ 526 w 1216"/>
                <a:gd name="T31" fmla="*/ 761 h 762"/>
                <a:gd name="T32" fmla="*/ 525 w 1216"/>
                <a:gd name="T33" fmla="*/ 761 h 762"/>
                <a:gd name="T34" fmla="*/ 525 w 1216"/>
                <a:gd name="T35" fmla="*/ 761 h 762"/>
                <a:gd name="T36" fmla="*/ 525 w 1216"/>
                <a:gd name="T37" fmla="*/ 761 h 762"/>
                <a:gd name="T38" fmla="*/ 1 w 1216"/>
                <a:gd name="T39" fmla="*/ 151 h 762"/>
                <a:gd name="T40" fmla="*/ 19 w 1216"/>
                <a:gd name="T41" fmla="*/ 2 h 762"/>
                <a:gd name="T42" fmla="*/ 19 w 1216"/>
                <a:gd name="T43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6" h="762">
                  <a:moveTo>
                    <a:pt x="19" y="0"/>
                  </a:moveTo>
                  <a:cubicBezTo>
                    <a:pt x="19" y="2"/>
                    <a:pt x="19" y="3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6"/>
                  </a:cubicBezTo>
                  <a:cubicBezTo>
                    <a:pt x="6" y="53"/>
                    <a:pt x="0" y="102"/>
                    <a:pt x="0" y="152"/>
                  </a:cubicBezTo>
                  <a:cubicBezTo>
                    <a:pt x="0" y="461"/>
                    <a:pt x="228" y="717"/>
                    <a:pt x="524" y="762"/>
                  </a:cubicBezTo>
                  <a:cubicBezTo>
                    <a:pt x="524" y="762"/>
                    <a:pt x="524" y="762"/>
                    <a:pt x="524" y="762"/>
                  </a:cubicBezTo>
                  <a:cubicBezTo>
                    <a:pt x="525" y="762"/>
                    <a:pt x="525" y="762"/>
                    <a:pt x="525" y="762"/>
                  </a:cubicBezTo>
                  <a:cubicBezTo>
                    <a:pt x="526" y="762"/>
                    <a:pt x="526" y="762"/>
                    <a:pt x="526" y="762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90" y="385"/>
                    <a:pt x="1205" y="345"/>
                    <a:pt x="1216" y="302"/>
                  </a:cubicBezTo>
                  <a:cubicBezTo>
                    <a:pt x="1216" y="302"/>
                    <a:pt x="1216" y="302"/>
                    <a:pt x="1216" y="302"/>
                  </a:cubicBezTo>
                  <a:cubicBezTo>
                    <a:pt x="1216" y="302"/>
                    <a:pt x="1216" y="301"/>
                    <a:pt x="1216" y="301"/>
                  </a:cubicBezTo>
                  <a:cubicBezTo>
                    <a:pt x="1216" y="301"/>
                    <a:pt x="1216" y="301"/>
                    <a:pt x="1216" y="301"/>
                  </a:cubicBezTo>
                  <a:cubicBezTo>
                    <a:pt x="1205" y="344"/>
                    <a:pt x="1190" y="384"/>
                    <a:pt x="1171" y="423"/>
                  </a:cubicBezTo>
                  <a:cubicBezTo>
                    <a:pt x="526" y="761"/>
                    <a:pt x="526" y="761"/>
                    <a:pt x="526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228" y="716"/>
                    <a:pt x="1" y="461"/>
                    <a:pt x="1" y="151"/>
                  </a:cubicBezTo>
                  <a:cubicBezTo>
                    <a:pt x="1" y="100"/>
                    <a:pt x="7" y="50"/>
                    <a:pt x="19" y="2"/>
                  </a:cubicBezTo>
                  <a:cubicBezTo>
                    <a:pt x="19" y="2"/>
                    <a:pt x="19" y="1"/>
                    <a:pt x="19" y="0"/>
                  </a:cubicBezTo>
                </a:path>
              </a:pathLst>
            </a:custGeom>
            <a:solidFill>
              <a:srgbClr val="6C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2" name="Freeform 338">
              <a:extLst>
                <a:ext uri="{FF2B5EF4-FFF2-40B4-BE49-F238E27FC236}">
                  <a16:creationId xmlns:a16="http://schemas.microsoft.com/office/drawing/2014/main" id="{9AD56DCF-62AD-410F-B391-D4AED902A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648"/>
              <a:ext cx="1093" cy="683"/>
            </a:xfrm>
            <a:custGeom>
              <a:avLst/>
              <a:gdLst>
                <a:gd name="T0" fmla="*/ 18 w 1215"/>
                <a:gd name="T1" fmla="*/ 0 h 759"/>
                <a:gd name="T2" fmla="*/ 0 w 1215"/>
                <a:gd name="T3" fmla="*/ 149 h 759"/>
                <a:gd name="T4" fmla="*/ 524 w 1215"/>
                <a:gd name="T5" fmla="*/ 759 h 759"/>
                <a:gd name="T6" fmla="*/ 524 w 1215"/>
                <a:gd name="T7" fmla="*/ 759 h 759"/>
                <a:gd name="T8" fmla="*/ 524 w 1215"/>
                <a:gd name="T9" fmla="*/ 759 h 759"/>
                <a:gd name="T10" fmla="*/ 525 w 1215"/>
                <a:gd name="T11" fmla="*/ 759 h 759"/>
                <a:gd name="T12" fmla="*/ 1170 w 1215"/>
                <a:gd name="T13" fmla="*/ 421 h 759"/>
                <a:gd name="T14" fmla="*/ 1215 w 1215"/>
                <a:gd name="T15" fmla="*/ 299 h 759"/>
                <a:gd name="T16" fmla="*/ 1215 w 1215"/>
                <a:gd name="T17" fmla="*/ 299 h 759"/>
                <a:gd name="T18" fmla="*/ 1171 w 1215"/>
                <a:gd name="T19" fmla="*/ 420 h 759"/>
                <a:gd name="T20" fmla="*/ 525 w 1215"/>
                <a:gd name="T21" fmla="*/ 759 h 759"/>
                <a:gd name="T22" fmla="*/ 524 w 1215"/>
                <a:gd name="T23" fmla="*/ 759 h 759"/>
                <a:gd name="T24" fmla="*/ 524 w 1215"/>
                <a:gd name="T25" fmla="*/ 759 h 759"/>
                <a:gd name="T26" fmla="*/ 524 w 1215"/>
                <a:gd name="T27" fmla="*/ 759 h 759"/>
                <a:gd name="T28" fmla="*/ 0 w 1215"/>
                <a:gd name="T29" fmla="*/ 149 h 759"/>
                <a:gd name="T30" fmla="*/ 17 w 1215"/>
                <a:gd name="T31" fmla="*/ 4 h 759"/>
                <a:gd name="T32" fmla="*/ 18 w 1215"/>
                <a:gd name="T33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59">
                  <a:moveTo>
                    <a:pt x="18" y="0"/>
                  </a:moveTo>
                  <a:cubicBezTo>
                    <a:pt x="6" y="48"/>
                    <a:pt x="0" y="98"/>
                    <a:pt x="0" y="149"/>
                  </a:cubicBezTo>
                  <a:cubicBezTo>
                    <a:pt x="0" y="459"/>
                    <a:pt x="227" y="714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1170" y="421"/>
                    <a:pt x="1170" y="421"/>
                    <a:pt x="1170" y="421"/>
                  </a:cubicBezTo>
                  <a:cubicBezTo>
                    <a:pt x="1189" y="382"/>
                    <a:pt x="1204" y="342"/>
                    <a:pt x="1215" y="299"/>
                  </a:cubicBezTo>
                  <a:cubicBezTo>
                    <a:pt x="1215" y="299"/>
                    <a:pt x="1215" y="299"/>
                    <a:pt x="1215" y="299"/>
                  </a:cubicBezTo>
                  <a:cubicBezTo>
                    <a:pt x="1204" y="341"/>
                    <a:pt x="1189" y="382"/>
                    <a:pt x="1171" y="420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7" y="714"/>
                    <a:pt x="0" y="458"/>
                    <a:pt x="0" y="149"/>
                  </a:cubicBezTo>
                  <a:cubicBezTo>
                    <a:pt x="0" y="99"/>
                    <a:pt x="6" y="50"/>
                    <a:pt x="17" y="4"/>
                  </a:cubicBezTo>
                  <a:cubicBezTo>
                    <a:pt x="17" y="2"/>
                    <a:pt x="17" y="1"/>
                    <a:pt x="18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3" name="Freeform 339">
              <a:extLst>
                <a:ext uri="{FF2B5EF4-FFF2-40B4-BE49-F238E27FC236}">
                  <a16:creationId xmlns:a16="http://schemas.microsoft.com/office/drawing/2014/main" id="{A8883A63-6886-4C13-ADD5-8E3057CA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652"/>
              <a:ext cx="1093" cy="679"/>
            </a:xfrm>
            <a:custGeom>
              <a:avLst/>
              <a:gdLst>
                <a:gd name="T0" fmla="*/ 17 w 1215"/>
                <a:gd name="T1" fmla="*/ 0 h 755"/>
                <a:gd name="T2" fmla="*/ 0 w 1215"/>
                <a:gd name="T3" fmla="*/ 145 h 755"/>
                <a:gd name="T4" fmla="*/ 524 w 1215"/>
                <a:gd name="T5" fmla="*/ 755 h 755"/>
                <a:gd name="T6" fmla="*/ 524 w 1215"/>
                <a:gd name="T7" fmla="*/ 755 h 755"/>
                <a:gd name="T8" fmla="*/ 524 w 1215"/>
                <a:gd name="T9" fmla="*/ 755 h 755"/>
                <a:gd name="T10" fmla="*/ 525 w 1215"/>
                <a:gd name="T11" fmla="*/ 755 h 755"/>
                <a:gd name="T12" fmla="*/ 1171 w 1215"/>
                <a:gd name="T13" fmla="*/ 416 h 755"/>
                <a:gd name="T14" fmla="*/ 1215 w 1215"/>
                <a:gd name="T15" fmla="*/ 295 h 755"/>
                <a:gd name="T16" fmla="*/ 1171 w 1215"/>
                <a:gd name="T17" fmla="*/ 415 h 755"/>
                <a:gd name="T18" fmla="*/ 525 w 1215"/>
                <a:gd name="T19" fmla="*/ 754 h 755"/>
                <a:gd name="T20" fmla="*/ 524 w 1215"/>
                <a:gd name="T21" fmla="*/ 754 h 755"/>
                <a:gd name="T22" fmla="*/ 524 w 1215"/>
                <a:gd name="T23" fmla="*/ 754 h 755"/>
                <a:gd name="T24" fmla="*/ 524 w 1215"/>
                <a:gd name="T25" fmla="*/ 754 h 755"/>
                <a:gd name="T26" fmla="*/ 0 w 1215"/>
                <a:gd name="T27" fmla="*/ 144 h 755"/>
                <a:gd name="T28" fmla="*/ 17 w 1215"/>
                <a:gd name="T29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5" h="755">
                  <a:moveTo>
                    <a:pt x="17" y="0"/>
                  </a:moveTo>
                  <a:cubicBezTo>
                    <a:pt x="6" y="46"/>
                    <a:pt x="0" y="95"/>
                    <a:pt x="0" y="145"/>
                  </a:cubicBezTo>
                  <a:cubicBezTo>
                    <a:pt x="0" y="454"/>
                    <a:pt x="227" y="710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89" y="378"/>
                    <a:pt x="1204" y="337"/>
                    <a:pt x="1215" y="295"/>
                  </a:cubicBezTo>
                  <a:cubicBezTo>
                    <a:pt x="1204" y="337"/>
                    <a:pt x="1189" y="377"/>
                    <a:pt x="1171" y="415"/>
                  </a:cubicBezTo>
                  <a:cubicBezTo>
                    <a:pt x="525" y="754"/>
                    <a:pt x="525" y="754"/>
                    <a:pt x="525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227" y="709"/>
                    <a:pt x="0" y="453"/>
                    <a:pt x="0" y="144"/>
                  </a:cubicBezTo>
                  <a:cubicBezTo>
                    <a:pt x="0" y="94"/>
                    <a:pt x="6" y="46"/>
                    <a:pt x="17" y="0"/>
                  </a:cubicBezTo>
                </a:path>
              </a:pathLst>
            </a:custGeom>
            <a:solidFill>
              <a:srgbClr val="6B9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4" name="Freeform 340">
              <a:extLst>
                <a:ext uri="{FF2B5EF4-FFF2-40B4-BE49-F238E27FC236}">
                  <a16:creationId xmlns:a16="http://schemas.microsoft.com/office/drawing/2014/main" id="{E0FD7EE2-9192-469F-B496-B601B7098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645"/>
              <a:ext cx="1093" cy="685"/>
            </a:xfrm>
            <a:custGeom>
              <a:avLst/>
              <a:gdLst>
                <a:gd name="T0" fmla="*/ 19 w 1215"/>
                <a:gd name="T1" fmla="*/ 0 h 761"/>
                <a:gd name="T2" fmla="*/ 18 w 1215"/>
                <a:gd name="T3" fmla="*/ 1 h 761"/>
                <a:gd name="T4" fmla="*/ 18 w 1215"/>
                <a:gd name="T5" fmla="*/ 3 h 761"/>
                <a:gd name="T6" fmla="*/ 17 w 1215"/>
                <a:gd name="T7" fmla="*/ 7 h 761"/>
                <a:gd name="T8" fmla="*/ 0 w 1215"/>
                <a:gd name="T9" fmla="*/ 151 h 761"/>
                <a:gd name="T10" fmla="*/ 524 w 1215"/>
                <a:gd name="T11" fmla="*/ 761 h 761"/>
                <a:gd name="T12" fmla="*/ 524 w 1215"/>
                <a:gd name="T13" fmla="*/ 761 h 761"/>
                <a:gd name="T14" fmla="*/ 524 w 1215"/>
                <a:gd name="T15" fmla="*/ 761 h 761"/>
                <a:gd name="T16" fmla="*/ 525 w 1215"/>
                <a:gd name="T17" fmla="*/ 761 h 761"/>
                <a:gd name="T18" fmla="*/ 1171 w 1215"/>
                <a:gd name="T19" fmla="*/ 422 h 761"/>
                <a:gd name="T20" fmla="*/ 1215 w 1215"/>
                <a:gd name="T21" fmla="*/ 302 h 761"/>
                <a:gd name="T22" fmla="*/ 1215 w 1215"/>
                <a:gd name="T23" fmla="*/ 302 h 761"/>
                <a:gd name="T24" fmla="*/ 1215 w 1215"/>
                <a:gd name="T25" fmla="*/ 302 h 761"/>
                <a:gd name="T26" fmla="*/ 1215 w 1215"/>
                <a:gd name="T27" fmla="*/ 300 h 761"/>
                <a:gd name="T28" fmla="*/ 1215 w 1215"/>
                <a:gd name="T29" fmla="*/ 300 h 761"/>
                <a:gd name="T30" fmla="*/ 1215 w 1215"/>
                <a:gd name="T31" fmla="*/ 301 h 761"/>
                <a:gd name="T32" fmla="*/ 1171 w 1215"/>
                <a:gd name="T33" fmla="*/ 422 h 761"/>
                <a:gd name="T34" fmla="*/ 525 w 1215"/>
                <a:gd name="T35" fmla="*/ 760 h 761"/>
                <a:gd name="T36" fmla="*/ 524 w 1215"/>
                <a:gd name="T37" fmla="*/ 760 h 761"/>
                <a:gd name="T38" fmla="*/ 524 w 1215"/>
                <a:gd name="T39" fmla="*/ 760 h 761"/>
                <a:gd name="T40" fmla="*/ 524 w 1215"/>
                <a:gd name="T41" fmla="*/ 760 h 761"/>
                <a:gd name="T42" fmla="*/ 0 w 1215"/>
                <a:gd name="T43" fmla="*/ 150 h 761"/>
                <a:gd name="T44" fmla="*/ 19 w 1215"/>
                <a:gd name="T45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8" y="0"/>
                    <a:pt x="18" y="1"/>
                    <a:pt x="18" y="1"/>
                  </a:cubicBezTo>
                  <a:cubicBezTo>
                    <a:pt x="18" y="2"/>
                    <a:pt x="18" y="3"/>
                    <a:pt x="18" y="3"/>
                  </a:cubicBezTo>
                  <a:cubicBezTo>
                    <a:pt x="17" y="4"/>
                    <a:pt x="17" y="5"/>
                    <a:pt x="17" y="7"/>
                  </a:cubicBezTo>
                  <a:cubicBezTo>
                    <a:pt x="6" y="53"/>
                    <a:pt x="0" y="101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4"/>
                    <a:pt x="1204" y="344"/>
                    <a:pt x="1215" y="302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1"/>
                    <a:pt x="1215" y="301"/>
                    <a:pt x="1215" y="300"/>
                  </a:cubicBezTo>
                  <a:cubicBezTo>
                    <a:pt x="1215" y="300"/>
                    <a:pt x="1215" y="300"/>
                    <a:pt x="1215" y="300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05" y="343"/>
                    <a:pt x="1190" y="383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7" y="48"/>
                    <a:pt x="19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5" name="Freeform 341">
              <a:extLst>
                <a:ext uri="{FF2B5EF4-FFF2-40B4-BE49-F238E27FC236}">
                  <a16:creationId xmlns:a16="http://schemas.microsoft.com/office/drawing/2014/main" id="{2A636DE6-1426-463A-A233-86E93F9AB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644"/>
              <a:ext cx="1093" cy="685"/>
            </a:xfrm>
            <a:custGeom>
              <a:avLst/>
              <a:gdLst>
                <a:gd name="T0" fmla="*/ 19 w 1215"/>
                <a:gd name="T1" fmla="*/ 0 h 761"/>
                <a:gd name="T2" fmla="*/ 19 w 1215"/>
                <a:gd name="T3" fmla="*/ 1 h 761"/>
                <a:gd name="T4" fmla="*/ 0 w 1215"/>
                <a:gd name="T5" fmla="*/ 151 h 761"/>
                <a:gd name="T6" fmla="*/ 524 w 1215"/>
                <a:gd name="T7" fmla="*/ 761 h 761"/>
                <a:gd name="T8" fmla="*/ 524 w 1215"/>
                <a:gd name="T9" fmla="*/ 761 h 761"/>
                <a:gd name="T10" fmla="*/ 524 w 1215"/>
                <a:gd name="T11" fmla="*/ 761 h 761"/>
                <a:gd name="T12" fmla="*/ 525 w 1215"/>
                <a:gd name="T13" fmla="*/ 761 h 761"/>
                <a:gd name="T14" fmla="*/ 1171 w 1215"/>
                <a:gd name="T15" fmla="*/ 423 h 761"/>
                <a:gd name="T16" fmla="*/ 1215 w 1215"/>
                <a:gd name="T17" fmla="*/ 302 h 761"/>
                <a:gd name="T18" fmla="*/ 1171 w 1215"/>
                <a:gd name="T19" fmla="*/ 422 h 761"/>
                <a:gd name="T20" fmla="*/ 525 w 1215"/>
                <a:gd name="T21" fmla="*/ 761 h 761"/>
                <a:gd name="T22" fmla="*/ 524 w 1215"/>
                <a:gd name="T23" fmla="*/ 760 h 761"/>
                <a:gd name="T24" fmla="*/ 524 w 1215"/>
                <a:gd name="T25" fmla="*/ 761 h 761"/>
                <a:gd name="T26" fmla="*/ 524 w 1215"/>
                <a:gd name="T27" fmla="*/ 760 h 761"/>
                <a:gd name="T28" fmla="*/ 0 w 1215"/>
                <a:gd name="T29" fmla="*/ 151 h 761"/>
                <a:gd name="T30" fmla="*/ 19 w 1215"/>
                <a:gd name="T31" fmla="*/ 1 h 761"/>
                <a:gd name="T32" fmla="*/ 19 w 1215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7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90" y="384"/>
                    <a:pt x="1205" y="344"/>
                    <a:pt x="1215" y="302"/>
                  </a:cubicBezTo>
                  <a:cubicBezTo>
                    <a:pt x="1205" y="344"/>
                    <a:pt x="1190" y="384"/>
                    <a:pt x="1171" y="422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6"/>
                    <a:pt x="0" y="460"/>
                    <a:pt x="0" y="151"/>
                  </a:cubicBezTo>
                  <a:cubicBezTo>
                    <a:pt x="0" y="99"/>
                    <a:pt x="7" y="49"/>
                    <a:pt x="19" y="1"/>
                  </a:cubicBezTo>
                  <a:cubicBezTo>
                    <a:pt x="19" y="1"/>
                    <a:pt x="19" y="1"/>
                    <a:pt x="19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6" name="Freeform 342">
              <a:extLst>
                <a:ext uri="{FF2B5EF4-FFF2-40B4-BE49-F238E27FC236}">
                  <a16:creationId xmlns:a16="http://schemas.microsoft.com/office/drawing/2014/main" id="{957F2DF6-68BB-4348-8AE3-FABA9A5B3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645"/>
              <a:ext cx="1093" cy="684"/>
            </a:xfrm>
            <a:custGeom>
              <a:avLst/>
              <a:gdLst>
                <a:gd name="T0" fmla="*/ 19 w 1215"/>
                <a:gd name="T1" fmla="*/ 0 h 760"/>
                <a:gd name="T2" fmla="*/ 0 w 1215"/>
                <a:gd name="T3" fmla="*/ 150 h 760"/>
                <a:gd name="T4" fmla="*/ 524 w 1215"/>
                <a:gd name="T5" fmla="*/ 759 h 760"/>
                <a:gd name="T6" fmla="*/ 524 w 1215"/>
                <a:gd name="T7" fmla="*/ 760 h 760"/>
                <a:gd name="T8" fmla="*/ 524 w 1215"/>
                <a:gd name="T9" fmla="*/ 759 h 760"/>
                <a:gd name="T10" fmla="*/ 525 w 1215"/>
                <a:gd name="T11" fmla="*/ 760 h 760"/>
                <a:gd name="T12" fmla="*/ 1171 w 1215"/>
                <a:gd name="T13" fmla="*/ 421 h 760"/>
                <a:gd name="T14" fmla="*/ 1215 w 1215"/>
                <a:gd name="T15" fmla="*/ 301 h 760"/>
                <a:gd name="T16" fmla="*/ 1215 w 1215"/>
                <a:gd name="T17" fmla="*/ 300 h 760"/>
                <a:gd name="T18" fmla="*/ 1171 w 1215"/>
                <a:gd name="T19" fmla="*/ 420 h 760"/>
                <a:gd name="T20" fmla="*/ 526 w 1215"/>
                <a:gd name="T21" fmla="*/ 759 h 760"/>
                <a:gd name="T22" fmla="*/ 525 w 1215"/>
                <a:gd name="T23" fmla="*/ 759 h 760"/>
                <a:gd name="T24" fmla="*/ 524 w 1215"/>
                <a:gd name="T25" fmla="*/ 759 h 760"/>
                <a:gd name="T26" fmla="*/ 524 w 1215"/>
                <a:gd name="T27" fmla="*/ 759 h 760"/>
                <a:gd name="T28" fmla="*/ 0 w 1215"/>
                <a:gd name="T29" fmla="*/ 149 h 760"/>
                <a:gd name="T30" fmla="*/ 19 w 1215"/>
                <a:gd name="T31" fmla="*/ 0 h 760"/>
                <a:gd name="T32" fmla="*/ 19 w 1215"/>
                <a:gd name="T3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0">
                  <a:moveTo>
                    <a:pt x="19" y="0"/>
                  </a:moveTo>
                  <a:cubicBezTo>
                    <a:pt x="7" y="48"/>
                    <a:pt x="0" y="98"/>
                    <a:pt x="0" y="150"/>
                  </a:cubicBezTo>
                  <a:cubicBezTo>
                    <a:pt x="0" y="459"/>
                    <a:pt x="228" y="715"/>
                    <a:pt x="524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1"/>
                    <a:pt x="1171" y="421"/>
                    <a:pt x="1171" y="421"/>
                  </a:cubicBezTo>
                  <a:cubicBezTo>
                    <a:pt x="1190" y="383"/>
                    <a:pt x="1205" y="343"/>
                    <a:pt x="1215" y="301"/>
                  </a:cubicBezTo>
                  <a:cubicBezTo>
                    <a:pt x="1215" y="301"/>
                    <a:pt x="1215" y="301"/>
                    <a:pt x="1215" y="300"/>
                  </a:cubicBezTo>
                  <a:cubicBezTo>
                    <a:pt x="1205" y="342"/>
                    <a:pt x="1190" y="382"/>
                    <a:pt x="1171" y="420"/>
                  </a:cubicBezTo>
                  <a:cubicBezTo>
                    <a:pt x="526" y="759"/>
                    <a:pt x="526" y="759"/>
                    <a:pt x="526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8" y="714"/>
                    <a:pt x="0" y="458"/>
                    <a:pt x="0" y="149"/>
                  </a:cubicBezTo>
                  <a:cubicBezTo>
                    <a:pt x="0" y="98"/>
                    <a:pt x="7" y="48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6A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7" name="Freeform 343">
              <a:extLst>
                <a:ext uri="{FF2B5EF4-FFF2-40B4-BE49-F238E27FC236}">
                  <a16:creationId xmlns:a16="http://schemas.microsoft.com/office/drawing/2014/main" id="{65DC2859-E0BB-4BB0-91A6-AB15379F7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645"/>
              <a:ext cx="1094" cy="683"/>
            </a:xfrm>
            <a:custGeom>
              <a:avLst/>
              <a:gdLst>
                <a:gd name="T0" fmla="*/ 19 w 1216"/>
                <a:gd name="T1" fmla="*/ 0 h 759"/>
                <a:gd name="T2" fmla="*/ 0 w 1216"/>
                <a:gd name="T3" fmla="*/ 149 h 759"/>
                <a:gd name="T4" fmla="*/ 524 w 1216"/>
                <a:gd name="T5" fmla="*/ 759 h 759"/>
                <a:gd name="T6" fmla="*/ 524 w 1216"/>
                <a:gd name="T7" fmla="*/ 759 h 759"/>
                <a:gd name="T8" fmla="*/ 525 w 1216"/>
                <a:gd name="T9" fmla="*/ 759 h 759"/>
                <a:gd name="T10" fmla="*/ 526 w 1216"/>
                <a:gd name="T11" fmla="*/ 759 h 759"/>
                <a:gd name="T12" fmla="*/ 1171 w 1216"/>
                <a:gd name="T13" fmla="*/ 420 h 759"/>
                <a:gd name="T14" fmla="*/ 1215 w 1216"/>
                <a:gd name="T15" fmla="*/ 300 h 759"/>
                <a:gd name="T16" fmla="*/ 1215 w 1216"/>
                <a:gd name="T17" fmla="*/ 300 h 759"/>
                <a:gd name="T18" fmla="*/ 1216 w 1216"/>
                <a:gd name="T19" fmla="*/ 297 h 759"/>
                <a:gd name="T20" fmla="*/ 1216 w 1216"/>
                <a:gd name="T21" fmla="*/ 297 h 759"/>
                <a:gd name="T22" fmla="*/ 1216 w 1216"/>
                <a:gd name="T23" fmla="*/ 297 h 759"/>
                <a:gd name="T24" fmla="*/ 1171 w 1216"/>
                <a:gd name="T25" fmla="*/ 420 h 759"/>
                <a:gd name="T26" fmla="*/ 526 w 1216"/>
                <a:gd name="T27" fmla="*/ 758 h 759"/>
                <a:gd name="T28" fmla="*/ 525 w 1216"/>
                <a:gd name="T29" fmla="*/ 758 h 759"/>
                <a:gd name="T30" fmla="*/ 525 w 1216"/>
                <a:gd name="T31" fmla="*/ 758 h 759"/>
                <a:gd name="T32" fmla="*/ 525 w 1216"/>
                <a:gd name="T33" fmla="*/ 758 h 759"/>
                <a:gd name="T34" fmla="*/ 1 w 1216"/>
                <a:gd name="T35" fmla="*/ 148 h 759"/>
                <a:gd name="T36" fmla="*/ 18 w 1216"/>
                <a:gd name="T37" fmla="*/ 3 h 759"/>
                <a:gd name="T38" fmla="*/ 19 w 1216"/>
                <a:gd name="T39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6" h="759">
                  <a:moveTo>
                    <a:pt x="19" y="0"/>
                  </a:moveTo>
                  <a:cubicBezTo>
                    <a:pt x="7" y="48"/>
                    <a:pt x="0" y="98"/>
                    <a:pt x="0" y="149"/>
                  </a:cubicBezTo>
                  <a:cubicBezTo>
                    <a:pt x="0" y="458"/>
                    <a:pt x="228" y="714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6" y="759"/>
                    <a:pt x="526" y="759"/>
                    <a:pt x="526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90" y="382"/>
                    <a:pt x="1205" y="342"/>
                    <a:pt x="1215" y="300"/>
                  </a:cubicBezTo>
                  <a:cubicBezTo>
                    <a:pt x="1215" y="300"/>
                    <a:pt x="1215" y="300"/>
                    <a:pt x="1215" y="300"/>
                  </a:cubicBezTo>
                  <a:cubicBezTo>
                    <a:pt x="1216" y="299"/>
                    <a:pt x="1216" y="298"/>
                    <a:pt x="1216" y="297"/>
                  </a:cubicBezTo>
                  <a:cubicBezTo>
                    <a:pt x="1216" y="297"/>
                    <a:pt x="1216" y="297"/>
                    <a:pt x="1216" y="297"/>
                  </a:cubicBezTo>
                  <a:cubicBezTo>
                    <a:pt x="1216" y="297"/>
                    <a:pt x="1216" y="297"/>
                    <a:pt x="1216" y="297"/>
                  </a:cubicBezTo>
                  <a:cubicBezTo>
                    <a:pt x="1206" y="340"/>
                    <a:pt x="1190" y="381"/>
                    <a:pt x="1171" y="420"/>
                  </a:cubicBezTo>
                  <a:cubicBezTo>
                    <a:pt x="526" y="758"/>
                    <a:pt x="526" y="758"/>
                    <a:pt x="526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228" y="713"/>
                    <a:pt x="1" y="457"/>
                    <a:pt x="1" y="148"/>
                  </a:cubicBezTo>
                  <a:cubicBezTo>
                    <a:pt x="1" y="98"/>
                    <a:pt x="7" y="50"/>
                    <a:pt x="18" y="3"/>
                  </a:cubicBezTo>
                  <a:cubicBezTo>
                    <a:pt x="18" y="2"/>
                    <a:pt x="18" y="1"/>
                    <a:pt x="19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8" name="Freeform 344">
              <a:extLst>
                <a:ext uri="{FF2B5EF4-FFF2-40B4-BE49-F238E27FC236}">
                  <a16:creationId xmlns:a16="http://schemas.microsoft.com/office/drawing/2014/main" id="{0BCF3280-0504-4AEF-8700-2A3864BE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648"/>
              <a:ext cx="1093" cy="680"/>
            </a:xfrm>
            <a:custGeom>
              <a:avLst/>
              <a:gdLst>
                <a:gd name="T0" fmla="*/ 17 w 1215"/>
                <a:gd name="T1" fmla="*/ 0 h 755"/>
                <a:gd name="T2" fmla="*/ 0 w 1215"/>
                <a:gd name="T3" fmla="*/ 145 h 755"/>
                <a:gd name="T4" fmla="*/ 524 w 1215"/>
                <a:gd name="T5" fmla="*/ 755 h 755"/>
                <a:gd name="T6" fmla="*/ 524 w 1215"/>
                <a:gd name="T7" fmla="*/ 755 h 755"/>
                <a:gd name="T8" fmla="*/ 524 w 1215"/>
                <a:gd name="T9" fmla="*/ 755 h 755"/>
                <a:gd name="T10" fmla="*/ 525 w 1215"/>
                <a:gd name="T11" fmla="*/ 755 h 755"/>
                <a:gd name="T12" fmla="*/ 1170 w 1215"/>
                <a:gd name="T13" fmla="*/ 417 h 755"/>
                <a:gd name="T14" fmla="*/ 1215 w 1215"/>
                <a:gd name="T15" fmla="*/ 294 h 755"/>
                <a:gd name="T16" fmla="*/ 1215 w 1215"/>
                <a:gd name="T17" fmla="*/ 294 h 755"/>
                <a:gd name="T18" fmla="*/ 1171 w 1215"/>
                <a:gd name="T19" fmla="*/ 416 h 755"/>
                <a:gd name="T20" fmla="*/ 525 w 1215"/>
                <a:gd name="T21" fmla="*/ 754 h 755"/>
                <a:gd name="T22" fmla="*/ 524 w 1215"/>
                <a:gd name="T23" fmla="*/ 754 h 755"/>
                <a:gd name="T24" fmla="*/ 524 w 1215"/>
                <a:gd name="T25" fmla="*/ 754 h 755"/>
                <a:gd name="T26" fmla="*/ 524 w 1215"/>
                <a:gd name="T27" fmla="*/ 754 h 755"/>
                <a:gd name="T28" fmla="*/ 0 w 1215"/>
                <a:gd name="T29" fmla="*/ 144 h 755"/>
                <a:gd name="T30" fmla="*/ 17 w 1215"/>
                <a:gd name="T31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5" h="755">
                  <a:moveTo>
                    <a:pt x="17" y="0"/>
                  </a:moveTo>
                  <a:cubicBezTo>
                    <a:pt x="6" y="47"/>
                    <a:pt x="0" y="95"/>
                    <a:pt x="0" y="145"/>
                  </a:cubicBezTo>
                  <a:cubicBezTo>
                    <a:pt x="0" y="454"/>
                    <a:pt x="227" y="710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1170" y="417"/>
                    <a:pt x="1170" y="417"/>
                    <a:pt x="1170" y="417"/>
                  </a:cubicBezTo>
                  <a:cubicBezTo>
                    <a:pt x="1189" y="378"/>
                    <a:pt x="1205" y="337"/>
                    <a:pt x="1215" y="294"/>
                  </a:cubicBezTo>
                  <a:cubicBezTo>
                    <a:pt x="1215" y="294"/>
                    <a:pt x="1215" y="294"/>
                    <a:pt x="1215" y="294"/>
                  </a:cubicBezTo>
                  <a:cubicBezTo>
                    <a:pt x="1204" y="337"/>
                    <a:pt x="1189" y="377"/>
                    <a:pt x="1171" y="416"/>
                  </a:cubicBezTo>
                  <a:cubicBezTo>
                    <a:pt x="525" y="754"/>
                    <a:pt x="525" y="754"/>
                    <a:pt x="525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227" y="710"/>
                    <a:pt x="0" y="454"/>
                    <a:pt x="0" y="144"/>
                  </a:cubicBezTo>
                  <a:cubicBezTo>
                    <a:pt x="0" y="95"/>
                    <a:pt x="6" y="46"/>
                    <a:pt x="17" y="0"/>
                  </a:cubicBezTo>
                </a:path>
              </a:pathLst>
            </a:custGeom>
            <a:solidFill>
              <a:srgbClr val="68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9" name="Freeform 345">
              <a:extLst>
                <a:ext uri="{FF2B5EF4-FFF2-40B4-BE49-F238E27FC236}">
                  <a16:creationId xmlns:a16="http://schemas.microsoft.com/office/drawing/2014/main" id="{C53646A2-71DA-4578-A8FE-9E610BDBC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642"/>
              <a:ext cx="1093" cy="685"/>
            </a:xfrm>
            <a:custGeom>
              <a:avLst/>
              <a:gdLst>
                <a:gd name="T0" fmla="*/ 18 w 1215"/>
                <a:gd name="T1" fmla="*/ 0 h 761"/>
                <a:gd name="T2" fmla="*/ 18 w 1215"/>
                <a:gd name="T3" fmla="*/ 3 h 761"/>
                <a:gd name="T4" fmla="*/ 18 w 1215"/>
                <a:gd name="T5" fmla="*/ 4 h 761"/>
                <a:gd name="T6" fmla="*/ 18 w 1215"/>
                <a:gd name="T7" fmla="*/ 4 h 761"/>
                <a:gd name="T8" fmla="*/ 17 w 1215"/>
                <a:gd name="T9" fmla="*/ 7 h 761"/>
                <a:gd name="T10" fmla="*/ 0 w 1215"/>
                <a:gd name="T11" fmla="*/ 151 h 761"/>
                <a:gd name="T12" fmla="*/ 524 w 1215"/>
                <a:gd name="T13" fmla="*/ 761 h 761"/>
                <a:gd name="T14" fmla="*/ 524 w 1215"/>
                <a:gd name="T15" fmla="*/ 761 h 761"/>
                <a:gd name="T16" fmla="*/ 524 w 1215"/>
                <a:gd name="T17" fmla="*/ 761 h 761"/>
                <a:gd name="T18" fmla="*/ 525 w 1215"/>
                <a:gd name="T19" fmla="*/ 761 h 761"/>
                <a:gd name="T20" fmla="*/ 1171 w 1215"/>
                <a:gd name="T21" fmla="*/ 423 h 761"/>
                <a:gd name="T22" fmla="*/ 1215 w 1215"/>
                <a:gd name="T23" fmla="*/ 301 h 761"/>
                <a:gd name="T24" fmla="*/ 1171 w 1215"/>
                <a:gd name="T25" fmla="*/ 422 h 761"/>
                <a:gd name="T26" fmla="*/ 525 w 1215"/>
                <a:gd name="T27" fmla="*/ 761 h 761"/>
                <a:gd name="T28" fmla="*/ 524 w 1215"/>
                <a:gd name="T29" fmla="*/ 761 h 761"/>
                <a:gd name="T30" fmla="*/ 524 w 1215"/>
                <a:gd name="T31" fmla="*/ 761 h 761"/>
                <a:gd name="T32" fmla="*/ 524 w 1215"/>
                <a:gd name="T33" fmla="*/ 761 h 761"/>
                <a:gd name="T34" fmla="*/ 0 w 1215"/>
                <a:gd name="T35" fmla="*/ 151 h 761"/>
                <a:gd name="T36" fmla="*/ 18 w 1215"/>
                <a:gd name="T37" fmla="*/ 0 h 761"/>
                <a:gd name="T38" fmla="*/ 18 w 1215"/>
                <a:gd name="T39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1"/>
                    <a:pt x="18" y="2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5"/>
                    <a:pt x="17" y="6"/>
                    <a:pt x="17" y="7"/>
                  </a:cubicBezTo>
                  <a:cubicBezTo>
                    <a:pt x="6" y="53"/>
                    <a:pt x="0" y="102"/>
                    <a:pt x="0" y="151"/>
                  </a:cubicBezTo>
                  <a:cubicBezTo>
                    <a:pt x="0" y="461"/>
                    <a:pt x="227" y="717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89" y="384"/>
                    <a:pt x="1204" y="344"/>
                    <a:pt x="1215" y="301"/>
                  </a:cubicBezTo>
                  <a:cubicBezTo>
                    <a:pt x="1204" y="343"/>
                    <a:pt x="1190" y="384"/>
                    <a:pt x="1171" y="422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227" y="716"/>
                    <a:pt x="0" y="460"/>
                    <a:pt x="0" y="151"/>
                  </a:cubicBezTo>
                  <a:cubicBezTo>
                    <a:pt x="0" y="99"/>
                    <a:pt x="6" y="49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0" name="Freeform 346">
              <a:extLst>
                <a:ext uri="{FF2B5EF4-FFF2-40B4-BE49-F238E27FC236}">
                  <a16:creationId xmlns:a16="http://schemas.microsoft.com/office/drawing/2014/main" id="{7C888464-22F7-4472-9DA4-D7887FF3C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642"/>
              <a:ext cx="1093" cy="685"/>
            </a:xfrm>
            <a:custGeom>
              <a:avLst/>
              <a:gdLst>
                <a:gd name="T0" fmla="*/ 18 w 1215"/>
                <a:gd name="T1" fmla="*/ 0 h 761"/>
                <a:gd name="T2" fmla="*/ 0 w 1215"/>
                <a:gd name="T3" fmla="*/ 151 h 761"/>
                <a:gd name="T4" fmla="*/ 524 w 1215"/>
                <a:gd name="T5" fmla="*/ 761 h 761"/>
                <a:gd name="T6" fmla="*/ 524 w 1215"/>
                <a:gd name="T7" fmla="*/ 761 h 761"/>
                <a:gd name="T8" fmla="*/ 524 w 1215"/>
                <a:gd name="T9" fmla="*/ 761 h 761"/>
                <a:gd name="T10" fmla="*/ 525 w 1215"/>
                <a:gd name="T11" fmla="*/ 761 h 761"/>
                <a:gd name="T12" fmla="*/ 1171 w 1215"/>
                <a:gd name="T13" fmla="*/ 422 h 761"/>
                <a:gd name="T14" fmla="*/ 1215 w 1215"/>
                <a:gd name="T15" fmla="*/ 301 h 761"/>
                <a:gd name="T16" fmla="*/ 1215 w 1215"/>
                <a:gd name="T17" fmla="*/ 301 h 761"/>
                <a:gd name="T18" fmla="*/ 1215 w 1215"/>
                <a:gd name="T19" fmla="*/ 301 h 761"/>
                <a:gd name="T20" fmla="*/ 1215 w 1215"/>
                <a:gd name="T21" fmla="*/ 301 h 761"/>
                <a:gd name="T22" fmla="*/ 1171 w 1215"/>
                <a:gd name="T23" fmla="*/ 421 h 761"/>
                <a:gd name="T24" fmla="*/ 525 w 1215"/>
                <a:gd name="T25" fmla="*/ 760 h 761"/>
                <a:gd name="T26" fmla="*/ 524 w 1215"/>
                <a:gd name="T27" fmla="*/ 760 h 761"/>
                <a:gd name="T28" fmla="*/ 524 w 1215"/>
                <a:gd name="T29" fmla="*/ 760 h 761"/>
                <a:gd name="T30" fmla="*/ 524 w 1215"/>
                <a:gd name="T31" fmla="*/ 760 h 761"/>
                <a:gd name="T32" fmla="*/ 0 w 1215"/>
                <a:gd name="T33" fmla="*/ 150 h 761"/>
                <a:gd name="T34" fmla="*/ 18 w 1215"/>
                <a:gd name="T35" fmla="*/ 1 h 761"/>
                <a:gd name="T36" fmla="*/ 18 w 1215"/>
                <a:gd name="T37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6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4" y="343"/>
                    <a:pt x="1215" y="301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05" y="343"/>
                    <a:pt x="1190" y="383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9"/>
                    <a:pt x="6" y="49"/>
                    <a:pt x="18" y="1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689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1" name="Freeform 347">
              <a:extLst>
                <a:ext uri="{FF2B5EF4-FFF2-40B4-BE49-F238E27FC236}">
                  <a16:creationId xmlns:a16="http://schemas.microsoft.com/office/drawing/2014/main" id="{23AC1335-52CD-42F5-9E34-C00C01967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643"/>
              <a:ext cx="1093" cy="683"/>
            </a:xfrm>
            <a:custGeom>
              <a:avLst/>
              <a:gdLst>
                <a:gd name="T0" fmla="*/ 18 w 1215"/>
                <a:gd name="T1" fmla="*/ 0 h 759"/>
                <a:gd name="T2" fmla="*/ 0 w 1215"/>
                <a:gd name="T3" fmla="*/ 149 h 759"/>
                <a:gd name="T4" fmla="*/ 524 w 1215"/>
                <a:gd name="T5" fmla="*/ 759 h 759"/>
                <a:gd name="T6" fmla="*/ 524 w 1215"/>
                <a:gd name="T7" fmla="*/ 759 h 759"/>
                <a:gd name="T8" fmla="*/ 524 w 1215"/>
                <a:gd name="T9" fmla="*/ 759 h 759"/>
                <a:gd name="T10" fmla="*/ 525 w 1215"/>
                <a:gd name="T11" fmla="*/ 759 h 759"/>
                <a:gd name="T12" fmla="*/ 1171 w 1215"/>
                <a:gd name="T13" fmla="*/ 420 h 759"/>
                <a:gd name="T14" fmla="*/ 1215 w 1215"/>
                <a:gd name="T15" fmla="*/ 300 h 759"/>
                <a:gd name="T16" fmla="*/ 1171 w 1215"/>
                <a:gd name="T17" fmla="*/ 420 h 759"/>
                <a:gd name="T18" fmla="*/ 525 w 1215"/>
                <a:gd name="T19" fmla="*/ 758 h 759"/>
                <a:gd name="T20" fmla="*/ 525 w 1215"/>
                <a:gd name="T21" fmla="*/ 758 h 759"/>
                <a:gd name="T22" fmla="*/ 524 w 1215"/>
                <a:gd name="T23" fmla="*/ 758 h 759"/>
                <a:gd name="T24" fmla="*/ 524 w 1215"/>
                <a:gd name="T25" fmla="*/ 758 h 759"/>
                <a:gd name="T26" fmla="*/ 0 w 1215"/>
                <a:gd name="T27" fmla="*/ 148 h 759"/>
                <a:gd name="T28" fmla="*/ 18 w 1215"/>
                <a:gd name="T29" fmla="*/ 2 h 759"/>
                <a:gd name="T30" fmla="*/ 18 w 1215"/>
                <a:gd name="T31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5" h="759">
                  <a:moveTo>
                    <a:pt x="18" y="0"/>
                  </a:moveTo>
                  <a:cubicBezTo>
                    <a:pt x="6" y="48"/>
                    <a:pt x="0" y="98"/>
                    <a:pt x="0" y="149"/>
                  </a:cubicBezTo>
                  <a:cubicBezTo>
                    <a:pt x="0" y="458"/>
                    <a:pt x="228" y="714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90" y="382"/>
                    <a:pt x="1205" y="342"/>
                    <a:pt x="1215" y="300"/>
                  </a:cubicBezTo>
                  <a:cubicBezTo>
                    <a:pt x="1205" y="342"/>
                    <a:pt x="1190" y="382"/>
                    <a:pt x="1171" y="420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228" y="713"/>
                    <a:pt x="0" y="457"/>
                    <a:pt x="0" y="148"/>
                  </a:cubicBezTo>
                  <a:cubicBezTo>
                    <a:pt x="0" y="98"/>
                    <a:pt x="6" y="49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67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2" name="Freeform 348">
              <a:extLst>
                <a:ext uri="{FF2B5EF4-FFF2-40B4-BE49-F238E27FC236}">
                  <a16:creationId xmlns:a16="http://schemas.microsoft.com/office/drawing/2014/main" id="{D3FF5B9E-6C40-4C53-B240-5F12768A0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644"/>
              <a:ext cx="1094" cy="681"/>
            </a:xfrm>
            <a:custGeom>
              <a:avLst/>
              <a:gdLst>
                <a:gd name="T0" fmla="*/ 18 w 1216"/>
                <a:gd name="T1" fmla="*/ 0 h 756"/>
                <a:gd name="T2" fmla="*/ 0 w 1216"/>
                <a:gd name="T3" fmla="*/ 146 h 756"/>
                <a:gd name="T4" fmla="*/ 524 w 1216"/>
                <a:gd name="T5" fmla="*/ 756 h 756"/>
                <a:gd name="T6" fmla="*/ 524 w 1216"/>
                <a:gd name="T7" fmla="*/ 756 h 756"/>
                <a:gd name="T8" fmla="*/ 525 w 1216"/>
                <a:gd name="T9" fmla="*/ 756 h 756"/>
                <a:gd name="T10" fmla="*/ 525 w 1216"/>
                <a:gd name="T11" fmla="*/ 756 h 756"/>
                <a:gd name="T12" fmla="*/ 1171 w 1216"/>
                <a:gd name="T13" fmla="*/ 418 h 756"/>
                <a:gd name="T14" fmla="*/ 1215 w 1216"/>
                <a:gd name="T15" fmla="*/ 298 h 756"/>
                <a:gd name="T16" fmla="*/ 1215 w 1216"/>
                <a:gd name="T17" fmla="*/ 298 h 756"/>
                <a:gd name="T18" fmla="*/ 1215 w 1216"/>
                <a:gd name="T19" fmla="*/ 298 h 756"/>
                <a:gd name="T20" fmla="*/ 1216 w 1216"/>
                <a:gd name="T21" fmla="*/ 295 h 756"/>
                <a:gd name="T22" fmla="*/ 1216 w 1216"/>
                <a:gd name="T23" fmla="*/ 295 h 756"/>
                <a:gd name="T24" fmla="*/ 1171 w 1216"/>
                <a:gd name="T25" fmla="*/ 417 h 756"/>
                <a:gd name="T26" fmla="*/ 526 w 1216"/>
                <a:gd name="T27" fmla="*/ 756 h 756"/>
                <a:gd name="T28" fmla="*/ 525 w 1216"/>
                <a:gd name="T29" fmla="*/ 756 h 756"/>
                <a:gd name="T30" fmla="*/ 524 w 1216"/>
                <a:gd name="T31" fmla="*/ 756 h 756"/>
                <a:gd name="T32" fmla="*/ 525 w 1216"/>
                <a:gd name="T33" fmla="*/ 756 h 756"/>
                <a:gd name="T34" fmla="*/ 1 w 1216"/>
                <a:gd name="T35" fmla="*/ 146 h 756"/>
                <a:gd name="T36" fmla="*/ 18 w 1216"/>
                <a:gd name="T37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6" h="756">
                  <a:moveTo>
                    <a:pt x="18" y="0"/>
                  </a:moveTo>
                  <a:cubicBezTo>
                    <a:pt x="6" y="47"/>
                    <a:pt x="0" y="96"/>
                    <a:pt x="0" y="146"/>
                  </a:cubicBezTo>
                  <a:cubicBezTo>
                    <a:pt x="0" y="455"/>
                    <a:pt x="228" y="711"/>
                    <a:pt x="524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1171" y="418"/>
                    <a:pt x="1171" y="418"/>
                    <a:pt x="1171" y="418"/>
                  </a:cubicBezTo>
                  <a:cubicBezTo>
                    <a:pt x="1190" y="380"/>
                    <a:pt x="1205" y="340"/>
                    <a:pt x="1215" y="298"/>
                  </a:cubicBezTo>
                  <a:cubicBezTo>
                    <a:pt x="1215" y="298"/>
                    <a:pt x="1215" y="298"/>
                    <a:pt x="1215" y="298"/>
                  </a:cubicBezTo>
                  <a:cubicBezTo>
                    <a:pt x="1215" y="298"/>
                    <a:pt x="1215" y="298"/>
                    <a:pt x="1215" y="298"/>
                  </a:cubicBezTo>
                  <a:cubicBezTo>
                    <a:pt x="1215" y="297"/>
                    <a:pt x="1216" y="296"/>
                    <a:pt x="1216" y="295"/>
                  </a:cubicBezTo>
                  <a:cubicBezTo>
                    <a:pt x="1216" y="295"/>
                    <a:pt x="1216" y="295"/>
                    <a:pt x="1216" y="295"/>
                  </a:cubicBezTo>
                  <a:cubicBezTo>
                    <a:pt x="1205" y="338"/>
                    <a:pt x="1190" y="379"/>
                    <a:pt x="1171" y="417"/>
                  </a:cubicBezTo>
                  <a:cubicBezTo>
                    <a:pt x="526" y="756"/>
                    <a:pt x="526" y="756"/>
                    <a:pt x="526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4" y="756"/>
                    <a:pt x="524" y="756"/>
                    <a:pt x="524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228" y="711"/>
                    <a:pt x="1" y="455"/>
                    <a:pt x="1" y="146"/>
                  </a:cubicBezTo>
                  <a:cubicBezTo>
                    <a:pt x="1" y="95"/>
                    <a:pt x="7" y="46"/>
                    <a:pt x="18" y="0"/>
                  </a:cubicBezTo>
                </a:path>
              </a:pathLst>
            </a:custGeom>
            <a:solidFill>
              <a:srgbClr val="669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3" name="Freeform 349">
              <a:extLst>
                <a:ext uri="{FF2B5EF4-FFF2-40B4-BE49-F238E27FC236}">
                  <a16:creationId xmlns:a16="http://schemas.microsoft.com/office/drawing/2014/main" id="{B1F8B082-19D9-451B-9BC5-D1DFB5284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640"/>
              <a:ext cx="1093" cy="685"/>
            </a:xfrm>
            <a:custGeom>
              <a:avLst/>
              <a:gdLst>
                <a:gd name="T0" fmla="*/ 18 w 1215"/>
                <a:gd name="T1" fmla="*/ 0 h 761"/>
                <a:gd name="T2" fmla="*/ 17 w 1215"/>
                <a:gd name="T3" fmla="*/ 2 h 761"/>
                <a:gd name="T4" fmla="*/ 17 w 1215"/>
                <a:gd name="T5" fmla="*/ 2 h 761"/>
                <a:gd name="T6" fmla="*/ 17 w 1215"/>
                <a:gd name="T7" fmla="*/ 3 h 761"/>
                <a:gd name="T8" fmla="*/ 17 w 1215"/>
                <a:gd name="T9" fmla="*/ 5 h 761"/>
                <a:gd name="T10" fmla="*/ 0 w 1215"/>
                <a:gd name="T11" fmla="*/ 151 h 761"/>
                <a:gd name="T12" fmla="*/ 524 w 1215"/>
                <a:gd name="T13" fmla="*/ 761 h 761"/>
                <a:gd name="T14" fmla="*/ 523 w 1215"/>
                <a:gd name="T15" fmla="*/ 761 h 761"/>
                <a:gd name="T16" fmla="*/ 524 w 1215"/>
                <a:gd name="T17" fmla="*/ 761 h 761"/>
                <a:gd name="T18" fmla="*/ 525 w 1215"/>
                <a:gd name="T19" fmla="*/ 761 h 761"/>
                <a:gd name="T20" fmla="*/ 1170 w 1215"/>
                <a:gd name="T21" fmla="*/ 422 h 761"/>
                <a:gd name="T22" fmla="*/ 1215 w 1215"/>
                <a:gd name="T23" fmla="*/ 300 h 761"/>
                <a:gd name="T24" fmla="*/ 1215 w 1215"/>
                <a:gd name="T25" fmla="*/ 301 h 761"/>
                <a:gd name="T26" fmla="*/ 1170 w 1215"/>
                <a:gd name="T27" fmla="*/ 421 h 761"/>
                <a:gd name="T28" fmla="*/ 525 w 1215"/>
                <a:gd name="T29" fmla="*/ 760 h 761"/>
                <a:gd name="T30" fmla="*/ 524 w 1215"/>
                <a:gd name="T31" fmla="*/ 760 h 761"/>
                <a:gd name="T32" fmla="*/ 524 w 1215"/>
                <a:gd name="T33" fmla="*/ 760 h 761"/>
                <a:gd name="T34" fmla="*/ 524 w 1215"/>
                <a:gd name="T35" fmla="*/ 760 h 761"/>
                <a:gd name="T36" fmla="*/ 0 w 1215"/>
                <a:gd name="T37" fmla="*/ 150 h 761"/>
                <a:gd name="T38" fmla="*/ 18 w 1215"/>
                <a:gd name="T39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1"/>
                    <a:pt x="18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5"/>
                  </a:cubicBezTo>
                  <a:cubicBezTo>
                    <a:pt x="6" y="51"/>
                    <a:pt x="0" y="100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3" y="761"/>
                    <a:pt x="523" y="761"/>
                    <a:pt x="523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0" y="422"/>
                    <a:pt x="1170" y="422"/>
                    <a:pt x="1170" y="422"/>
                  </a:cubicBezTo>
                  <a:cubicBezTo>
                    <a:pt x="1189" y="384"/>
                    <a:pt x="1204" y="343"/>
                    <a:pt x="1215" y="300"/>
                  </a:cubicBezTo>
                  <a:cubicBezTo>
                    <a:pt x="1215" y="301"/>
                    <a:pt x="1215" y="301"/>
                    <a:pt x="1215" y="301"/>
                  </a:cubicBezTo>
                  <a:cubicBezTo>
                    <a:pt x="1204" y="343"/>
                    <a:pt x="1189" y="383"/>
                    <a:pt x="1170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</a:path>
              </a:pathLst>
            </a:custGeom>
            <a:solidFill>
              <a:srgbClr val="6592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4" name="Freeform 350">
              <a:extLst>
                <a:ext uri="{FF2B5EF4-FFF2-40B4-BE49-F238E27FC236}">
                  <a16:creationId xmlns:a16="http://schemas.microsoft.com/office/drawing/2014/main" id="{FDC0E90A-7A6B-454C-8CA8-FD53FD903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639"/>
              <a:ext cx="1093" cy="685"/>
            </a:xfrm>
            <a:custGeom>
              <a:avLst/>
              <a:gdLst>
                <a:gd name="T0" fmla="*/ 18 w 1215"/>
                <a:gd name="T1" fmla="*/ 0 h 761"/>
                <a:gd name="T2" fmla="*/ 18 w 1215"/>
                <a:gd name="T3" fmla="*/ 1 h 761"/>
                <a:gd name="T4" fmla="*/ 0 w 1215"/>
                <a:gd name="T5" fmla="*/ 151 h 761"/>
                <a:gd name="T6" fmla="*/ 524 w 1215"/>
                <a:gd name="T7" fmla="*/ 761 h 761"/>
                <a:gd name="T8" fmla="*/ 524 w 1215"/>
                <a:gd name="T9" fmla="*/ 761 h 761"/>
                <a:gd name="T10" fmla="*/ 524 w 1215"/>
                <a:gd name="T11" fmla="*/ 761 h 761"/>
                <a:gd name="T12" fmla="*/ 525 w 1215"/>
                <a:gd name="T13" fmla="*/ 761 h 761"/>
                <a:gd name="T14" fmla="*/ 1170 w 1215"/>
                <a:gd name="T15" fmla="*/ 422 h 761"/>
                <a:gd name="T16" fmla="*/ 1215 w 1215"/>
                <a:gd name="T17" fmla="*/ 302 h 761"/>
                <a:gd name="T18" fmla="*/ 1214 w 1215"/>
                <a:gd name="T19" fmla="*/ 303 h 761"/>
                <a:gd name="T20" fmla="*/ 1171 w 1215"/>
                <a:gd name="T21" fmla="*/ 422 h 761"/>
                <a:gd name="T22" fmla="*/ 525 w 1215"/>
                <a:gd name="T23" fmla="*/ 760 h 761"/>
                <a:gd name="T24" fmla="*/ 524 w 1215"/>
                <a:gd name="T25" fmla="*/ 760 h 761"/>
                <a:gd name="T26" fmla="*/ 524 w 1215"/>
                <a:gd name="T27" fmla="*/ 760 h 761"/>
                <a:gd name="T28" fmla="*/ 524 w 1215"/>
                <a:gd name="T29" fmla="*/ 760 h 761"/>
                <a:gd name="T30" fmla="*/ 0 w 1215"/>
                <a:gd name="T31" fmla="*/ 150 h 761"/>
                <a:gd name="T32" fmla="*/ 18 w 1215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0"/>
                    <a:pt x="18" y="1"/>
                    <a:pt x="18" y="1"/>
                  </a:cubicBezTo>
                  <a:cubicBezTo>
                    <a:pt x="6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0" y="422"/>
                    <a:pt x="1170" y="422"/>
                    <a:pt x="1170" y="422"/>
                  </a:cubicBezTo>
                  <a:cubicBezTo>
                    <a:pt x="1189" y="384"/>
                    <a:pt x="1204" y="344"/>
                    <a:pt x="1215" y="302"/>
                  </a:cubicBezTo>
                  <a:cubicBezTo>
                    <a:pt x="1214" y="303"/>
                    <a:pt x="1214" y="303"/>
                    <a:pt x="1214" y="303"/>
                  </a:cubicBezTo>
                  <a:cubicBezTo>
                    <a:pt x="1204" y="345"/>
                    <a:pt x="1189" y="384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</a:path>
              </a:pathLst>
            </a:custGeom>
            <a:solidFill>
              <a:srgbClr val="6592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5" name="Freeform 351">
              <a:extLst>
                <a:ext uri="{FF2B5EF4-FFF2-40B4-BE49-F238E27FC236}">
                  <a16:creationId xmlns:a16="http://schemas.microsoft.com/office/drawing/2014/main" id="{18779CEA-564E-47FC-ADB2-808048114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638"/>
              <a:ext cx="1092" cy="685"/>
            </a:xfrm>
            <a:custGeom>
              <a:avLst/>
              <a:gdLst>
                <a:gd name="T0" fmla="*/ 19 w 1214"/>
                <a:gd name="T1" fmla="*/ 0 h 761"/>
                <a:gd name="T2" fmla="*/ 18 w 1214"/>
                <a:gd name="T3" fmla="*/ 1 h 761"/>
                <a:gd name="T4" fmla="*/ 0 w 1214"/>
                <a:gd name="T5" fmla="*/ 151 h 761"/>
                <a:gd name="T6" fmla="*/ 524 w 1214"/>
                <a:gd name="T7" fmla="*/ 761 h 761"/>
                <a:gd name="T8" fmla="*/ 524 w 1214"/>
                <a:gd name="T9" fmla="*/ 761 h 761"/>
                <a:gd name="T10" fmla="*/ 524 w 1214"/>
                <a:gd name="T11" fmla="*/ 761 h 761"/>
                <a:gd name="T12" fmla="*/ 525 w 1214"/>
                <a:gd name="T13" fmla="*/ 761 h 761"/>
                <a:gd name="T14" fmla="*/ 1171 w 1214"/>
                <a:gd name="T15" fmla="*/ 423 h 761"/>
                <a:gd name="T16" fmla="*/ 1214 w 1214"/>
                <a:gd name="T17" fmla="*/ 304 h 761"/>
                <a:gd name="T18" fmla="*/ 1171 w 1214"/>
                <a:gd name="T19" fmla="*/ 422 h 761"/>
                <a:gd name="T20" fmla="*/ 525 w 1214"/>
                <a:gd name="T21" fmla="*/ 761 h 761"/>
                <a:gd name="T22" fmla="*/ 524 w 1214"/>
                <a:gd name="T23" fmla="*/ 760 h 761"/>
                <a:gd name="T24" fmla="*/ 524 w 1214"/>
                <a:gd name="T25" fmla="*/ 761 h 761"/>
                <a:gd name="T26" fmla="*/ 524 w 1214"/>
                <a:gd name="T27" fmla="*/ 760 h 761"/>
                <a:gd name="T28" fmla="*/ 0 w 1214"/>
                <a:gd name="T29" fmla="*/ 151 h 761"/>
                <a:gd name="T30" fmla="*/ 19 w 1214"/>
                <a:gd name="T31" fmla="*/ 0 h 761"/>
                <a:gd name="T32" fmla="*/ 19 w 1214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4" h="761">
                  <a:moveTo>
                    <a:pt x="19" y="0"/>
                  </a:moveTo>
                  <a:cubicBezTo>
                    <a:pt x="18" y="0"/>
                    <a:pt x="18" y="1"/>
                    <a:pt x="18" y="1"/>
                  </a:cubicBezTo>
                  <a:cubicBezTo>
                    <a:pt x="6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89" y="385"/>
                    <a:pt x="1204" y="346"/>
                    <a:pt x="1214" y="304"/>
                  </a:cubicBezTo>
                  <a:cubicBezTo>
                    <a:pt x="1204" y="345"/>
                    <a:pt x="1189" y="385"/>
                    <a:pt x="1171" y="422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6"/>
                    <a:pt x="0" y="460"/>
                    <a:pt x="0" y="151"/>
                  </a:cubicBezTo>
                  <a:cubicBezTo>
                    <a:pt x="0" y="99"/>
                    <a:pt x="6" y="48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649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6" name="Freeform 352">
              <a:extLst>
                <a:ext uri="{FF2B5EF4-FFF2-40B4-BE49-F238E27FC236}">
                  <a16:creationId xmlns:a16="http://schemas.microsoft.com/office/drawing/2014/main" id="{0370976F-3AE4-4981-B669-104B77C7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638"/>
              <a:ext cx="1094" cy="685"/>
            </a:xfrm>
            <a:custGeom>
              <a:avLst/>
              <a:gdLst>
                <a:gd name="T0" fmla="*/ 19 w 1216"/>
                <a:gd name="T1" fmla="*/ 0 h 761"/>
                <a:gd name="T2" fmla="*/ 0 w 1216"/>
                <a:gd name="T3" fmla="*/ 151 h 761"/>
                <a:gd name="T4" fmla="*/ 524 w 1216"/>
                <a:gd name="T5" fmla="*/ 760 h 761"/>
                <a:gd name="T6" fmla="*/ 524 w 1216"/>
                <a:gd name="T7" fmla="*/ 761 h 761"/>
                <a:gd name="T8" fmla="*/ 524 w 1216"/>
                <a:gd name="T9" fmla="*/ 760 h 761"/>
                <a:gd name="T10" fmla="*/ 525 w 1216"/>
                <a:gd name="T11" fmla="*/ 761 h 761"/>
                <a:gd name="T12" fmla="*/ 1171 w 1216"/>
                <a:gd name="T13" fmla="*/ 422 h 761"/>
                <a:gd name="T14" fmla="*/ 1214 w 1216"/>
                <a:gd name="T15" fmla="*/ 304 h 761"/>
                <a:gd name="T16" fmla="*/ 1215 w 1216"/>
                <a:gd name="T17" fmla="*/ 303 h 761"/>
                <a:gd name="T18" fmla="*/ 1215 w 1216"/>
                <a:gd name="T19" fmla="*/ 302 h 761"/>
                <a:gd name="T20" fmla="*/ 1215 w 1216"/>
                <a:gd name="T21" fmla="*/ 302 h 761"/>
                <a:gd name="T22" fmla="*/ 1216 w 1216"/>
                <a:gd name="T23" fmla="*/ 298 h 761"/>
                <a:gd name="T24" fmla="*/ 1216 w 1216"/>
                <a:gd name="T25" fmla="*/ 299 h 761"/>
                <a:gd name="T26" fmla="*/ 1171 w 1216"/>
                <a:gd name="T27" fmla="*/ 421 h 761"/>
                <a:gd name="T28" fmla="*/ 525 w 1216"/>
                <a:gd name="T29" fmla="*/ 760 h 761"/>
                <a:gd name="T30" fmla="*/ 524 w 1216"/>
                <a:gd name="T31" fmla="*/ 760 h 761"/>
                <a:gd name="T32" fmla="*/ 524 w 1216"/>
                <a:gd name="T33" fmla="*/ 760 h 761"/>
                <a:gd name="T34" fmla="*/ 524 w 1216"/>
                <a:gd name="T35" fmla="*/ 760 h 761"/>
                <a:gd name="T36" fmla="*/ 0 w 1216"/>
                <a:gd name="T37" fmla="*/ 150 h 761"/>
                <a:gd name="T38" fmla="*/ 19 w 1216"/>
                <a:gd name="T39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6" h="761">
                  <a:moveTo>
                    <a:pt x="19" y="0"/>
                  </a:moveTo>
                  <a:cubicBezTo>
                    <a:pt x="6" y="48"/>
                    <a:pt x="0" y="99"/>
                    <a:pt x="0" y="151"/>
                  </a:cubicBezTo>
                  <a:cubicBezTo>
                    <a:pt x="0" y="460"/>
                    <a:pt x="227" y="716"/>
                    <a:pt x="524" y="760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5"/>
                    <a:pt x="1204" y="345"/>
                    <a:pt x="1214" y="304"/>
                  </a:cubicBezTo>
                  <a:cubicBezTo>
                    <a:pt x="1214" y="304"/>
                    <a:pt x="1214" y="304"/>
                    <a:pt x="1215" y="303"/>
                  </a:cubicBezTo>
                  <a:cubicBezTo>
                    <a:pt x="1215" y="303"/>
                    <a:pt x="1215" y="303"/>
                    <a:pt x="1215" y="302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1"/>
                    <a:pt x="1215" y="300"/>
                    <a:pt x="1216" y="298"/>
                  </a:cubicBezTo>
                  <a:cubicBezTo>
                    <a:pt x="1216" y="299"/>
                    <a:pt x="1216" y="299"/>
                    <a:pt x="1216" y="299"/>
                  </a:cubicBezTo>
                  <a:cubicBezTo>
                    <a:pt x="1205" y="341"/>
                    <a:pt x="1190" y="382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8"/>
                    <a:pt x="7" y="48"/>
                    <a:pt x="19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7" name="Freeform 353">
              <a:extLst>
                <a:ext uri="{FF2B5EF4-FFF2-40B4-BE49-F238E27FC236}">
                  <a16:creationId xmlns:a16="http://schemas.microsoft.com/office/drawing/2014/main" id="{5D97DA82-3D46-436F-BEFE-CCB7B42D6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637"/>
              <a:ext cx="1094" cy="685"/>
            </a:xfrm>
            <a:custGeom>
              <a:avLst/>
              <a:gdLst>
                <a:gd name="T0" fmla="*/ 19 w 1216"/>
                <a:gd name="T1" fmla="*/ 0 h 761"/>
                <a:gd name="T2" fmla="*/ 19 w 1216"/>
                <a:gd name="T3" fmla="*/ 1 h 761"/>
                <a:gd name="T4" fmla="*/ 19 w 1216"/>
                <a:gd name="T5" fmla="*/ 1 h 761"/>
                <a:gd name="T6" fmla="*/ 0 w 1216"/>
                <a:gd name="T7" fmla="*/ 151 h 761"/>
                <a:gd name="T8" fmla="*/ 524 w 1216"/>
                <a:gd name="T9" fmla="*/ 761 h 761"/>
                <a:gd name="T10" fmla="*/ 524 w 1216"/>
                <a:gd name="T11" fmla="*/ 761 h 761"/>
                <a:gd name="T12" fmla="*/ 524 w 1216"/>
                <a:gd name="T13" fmla="*/ 761 h 761"/>
                <a:gd name="T14" fmla="*/ 525 w 1216"/>
                <a:gd name="T15" fmla="*/ 761 h 761"/>
                <a:gd name="T16" fmla="*/ 1171 w 1216"/>
                <a:gd name="T17" fmla="*/ 422 h 761"/>
                <a:gd name="T18" fmla="*/ 1216 w 1216"/>
                <a:gd name="T19" fmla="*/ 300 h 761"/>
                <a:gd name="T20" fmla="*/ 1215 w 1216"/>
                <a:gd name="T21" fmla="*/ 301 h 761"/>
                <a:gd name="T22" fmla="*/ 1171 w 1216"/>
                <a:gd name="T23" fmla="*/ 421 h 761"/>
                <a:gd name="T24" fmla="*/ 526 w 1216"/>
                <a:gd name="T25" fmla="*/ 760 h 761"/>
                <a:gd name="T26" fmla="*/ 525 w 1216"/>
                <a:gd name="T27" fmla="*/ 760 h 761"/>
                <a:gd name="T28" fmla="*/ 524 w 1216"/>
                <a:gd name="T29" fmla="*/ 760 h 761"/>
                <a:gd name="T30" fmla="*/ 524 w 1216"/>
                <a:gd name="T31" fmla="*/ 760 h 761"/>
                <a:gd name="T32" fmla="*/ 0 w 1216"/>
                <a:gd name="T33" fmla="*/ 150 h 761"/>
                <a:gd name="T34" fmla="*/ 19 w 1216"/>
                <a:gd name="T35" fmla="*/ 1 h 761"/>
                <a:gd name="T36" fmla="*/ 19 w 1216"/>
                <a:gd name="T37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6" h="761">
                  <a:moveTo>
                    <a:pt x="19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7" y="49"/>
                    <a:pt x="0" y="99"/>
                    <a:pt x="0" y="151"/>
                  </a:cubicBezTo>
                  <a:cubicBezTo>
                    <a:pt x="0" y="460"/>
                    <a:pt x="228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3"/>
                    <a:pt x="1205" y="342"/>
                    <a:pt x="1216" y="300"/>
                  </a:cubicBezTo>
                  <a:cubicBezTo>
                    <a:pt x="1216" y="300"/>
                    <a:pt x="1215" y="301"/>
                    <a:pt x="1215" y="301"/>
                  </a:cubicBezTo>
                  <a:cubicBezTo>
                    <a:pt x="1205" y="343"/>
                    <a:pt x="1190" y="383"/>
                    <a:pt x="1171" y="421"/>
                  </a:cubicBezTo>
                  <a:cubicBezTo>
                    <a:pt x="526" y="760"/>
                    <a:pt x="526" y="760"/>
                    <a:pt x="526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9"/>
                    <a:pt x="7" y="49"/>
                    <a:pt x="19" y="1"/>
                  </a:cubicBezTo>
                  <a:cubicBezTo>
                    <a:pt x="19" y="1"/>
                    <a:pt x="19" y="1"/>
                    <a:pt x="19" y="0"/>
                  </a:cubicBezTo>
                </a:path>
              </a:pathLst>
            </a:custGeom>
            <a:solidFill>
              <a:srgbClr val="628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8" name="Freeform 354">
              <a:extLst>
                <a:ext uri="{FF2B5EF4-FFF2-40B4-BE49-F238E27FC236}">
                  <a16:creationId xmlns:a16="http://schemas.microsoft.com/office/drawing/2014/main" id="{AB8218ED-7B10-4DA4-8349-8CC5FA6B2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638"/>
              <a:ext cx="1093" cy="683"/>
            </a:xfrm>
            <a:custGeom>
              <a:avLst/>
              <a:gdLst>
                <a:gd name="T0" fmla="*/ 19 w 1215"/>
                <a:gd name="T1" fmla="*/ 0 h 759"/>
                <a:gd name="T2" fmla="*/ 0 w 1215"/>
                <a:gd name="T3" fmla="*/ 149 h 759"/>
                <a:gd name="T4" fmla="*/ 524 w 1215"/>
                <a:gd name="T5" fmla="*/ 759 h 759"/>
                <a:gd name="T6" fmla="*/ 524 w 1215"/>
                <a:gd name="T7" fmla="*/ 759 h 759"/>
                <a:gd name="T8" fmla="*/ 525 w 1215"/>
                <a:gd name="T9" fmla="*/ 759 h 759"/>
                <a:gd name="T10" fmla="*/ 526 w 1215"/>
                <a:gd name="T11" fmla="*/ 759 h 759"/>
                <a:gd name="T12" fmla="*/ 1171 w 1215"/>
                <a:gd name="T13" fmla="*/ 420 h 759"/>
                <a:gd name="T14" fmla="*/ 1215 w 1215"/>
                <a:gd name="T15" fmla="*/ 300 h 759"/>
                <a:gd name="T16" fmla="*/ 1171 w 1215"/>
                <a:gd name="T17" fmla="*/ 420 h 759"/>
                <a:gd name="T18" fmla="*/ 526 w 1215"/>
                <a:gd name="T19" fmla="*/ 758 h 759"/>
                <a:gd name="T20" fmla="*/ 525 w 1215"/>
                <a:gd name="T21" fmla="*/ 758 h 759"/>
                <a:gd name="T22" fmla="*/ 524 w 1215"/>
                <a:gd name="T23" fmla="*/ 758 h 759"/>
                <a:gd name="T24" fmla="*/ 525 w 1215"/>
                <a:gd name="T25" fmla="*/ 758 h 759"/>
                <a:gd name="T26" fmla="*/ 1 w 1215"/>
                <a:gd name="T27" fmla="*/ 148 h 759"/>
                <a:gd name="T28" fmla="*/ 18 w 1215"/>
                <a:gd name="T29" fmla="*/ 1 h 759"/>
                <a:gd name="T30" fmla="*/ 19 w 1215"/>
                <a:gd name="T31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5" h="759">
                  <a:moveTo>
                    <a:pt x="19" y="0"/>
                  </a:moveTo>
                  <a:cubicBezTo>
                    <a:pt x="7" y="48"/>
                    <a:pt x="0" y="98"/>
                    <a:pt x="0" y="149"/>
                  </a:cubicBezTo>
                  <a:cubicBezTo>
                    <a:pt x="0" y="458"/>
                    <a:pt x="228" y="714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526" y="759"/>
                    <a:pt x="526" y="759"/>
                    <a:pt x="526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90" y="382"/>
                    <a:pt x="1205" y="342"/>
                    <a:pt x="1215" y="300"/>
                  </a:cubicBezTo>
                  <a:cubicBezTo>
                    <a:pt x="1205" y="342"/>
                    <a:pt x="1190" y="382"/>
                    <a:pt x="1171" y="420"/>
                  </a:cubicBezTo>
                  <a:cubicBezTo>
                    <a:pt x="526" y="758"/>
                    <a:pt x="526" y="758"/>
                    <a:pt x="526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228" y="714"/>
                    <a:pt x="1" y="458"/>
                    <a:pt x="1" y="148"/>
                  </a:cubicBezTo>
                  <a:cubicBezTo>
                    <a:pt x="1" y="98"/>
                    <a:pt x="7" y="49"/>
                    <a:pt x="18" y="1"/>
                  </a:cubicBezTo>
                  <a:cubicBezTo>
                    <a:pt x="18" y="1"/>
                    <a:pt x="18" y="1"/>
                    <a:pt x="19" y="0"/>
                  </a:cubicBezTo>
                </a:path>
              </a:pathLst>
            </a:custGeom>
            <a:solidFill>
              <a:srgbClr val="628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9" name="Freeform 355">
              <a:extLst>
                <a:ext uri="{FF2B5EF4-FFF2-40B4-BE49-F238E27FC236}">
                  <a16:creationId xmlns:a16="http://schemas.microsoft.com/office/drawing/2014/main" id="{37F17617-ACBC-456A-B38F-4F15E4666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639"/>
              <a:ext cx="1093" cy="681"/>
            </a:xfrm>
            <a:custGeom>
              <a:avLst/>
              <a:gdLst>
                <a:gd name="T0" fmla="*/ 17 w 1215"/>
                <a:gd name="T1" fmla="*/ 0 h 757"/>
                <a:gd name="T2" fmla="*/ 0 w 1215"/>
                <a:gd name="T3" fmla="*/ 147 h 757"/>
                <a:gd name="T4" fmla="*/ 524 w 1215"/>
                <a:gd name="T5" fmla="*/ 757 h 757"/>
                <a:gd name="T6" fmla="*/ 523 w 1215"/>
                <a:gd name="T7" fmla="*/ 757 h 757"/>
                <a:gd name="T8" fmla="*/ 524 w 1215"/>
                <a:gd name="T9" fmla="*/ 757 h 757"/>
                <a:gd name="T10" fmla="*/ 525 w 1215"/>
                <a:gd name="T11" fmla="*/ 757 h 757"/>
                <a:gd name="T12" fmla="*/ 1170 w 1215"/>
                <a:gd name="T13" fmla="*/ 419 h 757"/>
                <a:gd name="T14" fmla="*/ 1214 w 1215"/>
                <a:gd name="T15" fmla="*/ 299 h 757"/>
                <a:gd name="T16" fmla="*/ 1215 w 1215"/>
                <a:gd name="T17" fmla="*/ 298 h 757"/>
                <a:gd name="T18" fmla="*/ 1215 w 1215"/>
                <a:gd name="T19" fmla="*/ 297 h 757"/>
                <a:gd name="T20" fmla="*/ 1215 w 1215"/>
                <a:gd name="T21" fmla="*/ 296 h 757"/>
                <a:gd name="T22" fmla="*/ 1215 w 1215"/>
                <a:gd name="T23" fmla="*/ 297 h 757"/>
                <a:gd name="T24" fmla="*/ 1215 w 1215"/>
                <a:gd name="T25" fmla="*/ 298 h 757"/>
                <a:gd name="T26" fmla="*/ 1171 w 1215"/>
                <a:gd name="T27" fmla="*/ 418 h 757"/>
                <a:gd name="T28" fmla="*/ 525 w 1215"/>
                <a:gd name="T29" fmla="*/ 757 h 757"/>
                <a:gd name="T30" fmla="*/ 524 w 1215"/>
                <a:gd name="T31" fmla="*/ 757 h 757"/>
                <a:gd name="T32" fmla="*/ 524 w 1215"/>
                <a:gd name="T33" fmla="*/ 757 h 757"/>
                <a:gd name="T34" fmla="*/ 524 w 1215"/>
                <a:gd name="T35" fmla="*/ 757 h 757"/>
                <a:gd name="T36" fmla="*/ 0 w 1215"/>
                <a:gd name="T37" fmla="*/ 147 h 757"/>
                <a:gd name="T38" fmla="*/ 17 w 1215"/>
                <a:gd name="T39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5" h="757">
                  <a:moveTo>
                    <a:pt x="17" y="0"/>
                  </a:moveTo>
                  <a:cubicBezTo>
                    <a:pt x="6" y="48"/>
                    <a:pt x="0" y="97"/>
                    <a:pt x="0" y="147"/>
                  </a:cubicBezTo>
                  <a:cubicBezTo>
                    <a:pt x="0" y="457"/>
                    <a:pt x="227" y="713"/>
                    <a:pt x="524" y="757"/>
                  </a:cubicBezTo>
                  <a:cubicBezTo>
                    <a:pt x="523" y="757"/>
                    <a:pt x="523" y="757"/>
                    <a:pt x="523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5" y="757"/>
                    <a:pt x="525" y="757"/>
                    <a:pt x="525" y="757"/>
                  </a:cubicBezTo>
                  <a:cubicBezTo>
                    <a:pt x="1170" y="419"/>
                    <a:pt x="1170" y="419"/>
                    <a:pt x="1170" y="419"/>
                  </a:cubicBezTo>
                  <a:cubicBezTo>
                    <a:pt x="1189" y="381"/>
                    <a:pt x="1204" y="341"/>
                    <a:pt x="1214" y="299"/>
                  </a:cubicBezTo>
                  <a:cubicBezTo>
                    <a:pt x="1214" y="299"/>
                    <a:pt x="1215" y="298"/>
                    <a:pt x="1215" y="298"/>
                  </a:cubicBezTo>
                  <a:cubicBezTo>
                    <a:pt x="1215" y="298"/>
                    <a:pt x="1215" y="298"/>
                    <a:pt x="1215" y="297"/>
                  </a:cubicBezTo>
                  <a:cubicBezTo>
                    <a:pt x="1215" y="297"/>
                    <a:pt x="1215" y="297"/>
                    <a:pt x="1215" y="296"/>
                  </a:cubicBezTo>
                  <a:cubicBezTo>
                    <a:pt x="1215" y="297"/>
                    <a:pt x="1215" y="297"/>
                    <a:pt x="1215" y="297"/>
                  </a:cubicBezTo>
                  <a:cubicBezTo>
                    <a:pt x="1215" y="297"/>
                    <a:pt x="1215" y="297"/>
                    <a:pt x="1215" y="298"/>
                  </a:cubicBezTo>
                  <a:cubicBezTo>
                    <a:pt x="1204" y="340"/>
                    <a:pt x="1189" y="380"/>
                    <a:pt x="1171" y="418"/>
                  </a:cubicBezTo>
                  <a:cubicBezTo>
                    <a:pt x="525" y="757"/>
                    <a:pt x="525" y="757"/>
                    <a:pt x="525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227" y="712"/>
                    <a:pt x="0" y="456"/>
                    <a:pt x="0" y="147"/>
                  </a:cubicBezTo>
                  <a:cubicBezTo>
                    <a:pt x="0" y="96"/>
                    <a:pt x="6" y="47"/>
                    <a:pt x="17" y="0"/>
                  </a:cubicBezTo>
                </a:path>
              </a:pathLst>
            </a:custGeom>
            <a:solidFill>
              <a:srgbClr val="618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0" name="Freeform 356">
              <a:extLst>
                <a:ext uri="{FF2B5EF4-FFF2-40B4-BE49-F238E27FC236}">
                  <a16:creationId xmlns:a16="http://schemas.microsoft.com/office/drawing/2014/main" id="{62E7E8E1-C134-415A-8535-81A9FFA7B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635"/>
              <a:ext cx="1093" cy="685"/>
            </a:xfrm>
            <a:custGeom>
              <a:avLst/>
              <a:gdLst>
                <a:gd name="T0" fmla="*/ 18 w 1215"/>
                <a:gd name="T1" fmla="*/ 0 h 761"/>
                <a:gd name="T2" fmla="*/ 18 w 1215"/>
                <a:gd name="T3" fmla="*/ 2 h 761"/>
                <a:gd name="T4" fmla="*/ 18 w 1215"/>
                <a:gd name="T5" fmla="*/ 3 h 761"/>
                <a:gd name="T6" fmla="*/ 17 w 1215"/>
                <a:gd name="T7" fmla="*/ 4 h 761"/>
                <a:gd name="T8" fmla="*/ 0 w 1215"/>
                <a:gd name="T9" fmla="*/ 151 h 761"/>
                <a:gd name="T10" fmla="*/ 524 w 1215"/>
                <a:gd name="T11" fmla="*/ 761 h 761"/>
                <a:gd name="T12" fmla="*/ 524 w 1215"/>
                <a:gd name="T13" fmla="*/ 761 h 761"/>
                <a:gd name="T14" fmla="*/ 524 w 1215"/>
                <a:gd name="T15" fmla="*/ 761 h 761"/>
                <a:gd name="T16" fmla="*/ 525 w 1215"/>
                <a:gd name="T17" fmla="*/ 761 h 761"/>
                <a:gd name="T18" fmla="*/ 1171 w 1215"/>
                <a:gd name="T19" fmla="*/ 422 h 761"/>
                <a:gd name="T20" fmla="*/ 1215 w 1215"/>
                <a:gd name="T21" fmla="*/ 302 h 761"/>
                <a:gd name="T22" fmla="*/ 1171 w 1215"/>
                <a:gd name="T23" fmla="*/ 421 h 761"/>
                <a:gd name="T24" fmla="*/ 525 w 1215"/>
                <a:gd name="T25" fmla="*/ 760 h 761"/>
                <a:gd name="T26" fmla="*/ 524 w 1215"/>
                <a:gd name="T27" fmla="*/ 760 h 761"/>
                <a:gd name="T28" fmla="*/ 524 w 1215"/>
                <a:gd name="T29" fmla="*/ 760 h 761"/>
                <a:gd name="T30" fmla="*/ 524 w 1215"/>
                <a:gd name="T31" fmla="*/ 760 h 761"/>
                <a:gd name="T32" fmla="*/ 0 w 1215"/>
                <a:gd name="T33" fmla="*/ 150 h 761"/>
                <a:gd name="T34" fmla="*/ 18 w 1215"/>
                <a:gd name="T35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1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6" y="51"/>
                    <a:pt x="0" y="100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4"/>
                    <a:pt x="1204" y="344"/>
                    <a:pt x="1215" y="302"/>
                  </a:cubicBezTo>
                  <a:cubicBezTo>
                    <a:pt x="1204" y="343"/>
                    <a:pt x="1189" y="383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</a:path>
              </a:pathLst>
            </a:custGeom>
            <a:solidFill>
              <a:srgbClr val="608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1" name="Freeform 357">
              <a:extLst>
                <a:ext uri="{FF2B5EF4-FFF2-40B4-BE49-F238E27FC236}">
                  <a16:creationId xmlns:a16="http://schemas.microsoft.com/office/drawing/2014/main" id="{1E2741A8-E3B3-4BEC-8D8D-052CE7959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635"/>
              <a:ext cx="1093" cy="684"/>
            </a:xfrm>
            <a:custGeom>
              <a:avLst/>
              <a:gdLst>
                <a:gd name="T0" fmla="*/ 18 w 1215"/>
                <a:gd name="T1" fmla="*/ 0 h 761"/>
                <a:gd name="T2" fmla="*/ 18 w 1215"/>
                <a:gd name="T3" fmla="*/ 1 h 761"/>
                <a:gd name="T4" fmla="*/ 0 w 1215"/>
                <a:gd name="T5" fmla="*/ 151 h 761"/>
                <a:gd name="T6" fmla="*/ 524 w 1215"/>
                <a:gd name="T7" fmla="*/ 761 h 761"/>
                <a:gd name="T8" fmla="*/ 524 w 1215"/>
                <a:gd name="T9" fmla="*/ 761 h 761"/>
                <a:gd name="T10" fmla="*/ 524 w 1215"/>
                <a:gd name="T11" fmla="*/ 761 h 761"/>
                <a:gd name="T12" fmla="*/ 525 w 1215"/>
                <a:gd name="T13" fmla="*/ 761 h 761"/>
                <a:gd name="T14" fmla="*/ 1171 w 1215"/>
                <a:gd name="T15" fmla="*/ 422 h 761"/>
                <a:gd name="T16" fmla="*/ 1215 w 1215"/>
                <a:gd name="T17" fmla="*/ 303 h 761"/>
                <a:gd name="T18" fmla="*/ 1215 w 1215"/>
                <a:gd name="T19" fmla="*/ 302 h 761"/>
                <a:gd name="T20" fmla="*/ 1171 w 1215"/>
                <a:gd name="T21" fmla="*/ 422 h 761"/>
                <a:gd name="T22" fmla="*/ 525 w 1215"/>
                <a:gd name="T23" fmla="*/ 760 h 761"/>
                <a:gd name="T24" fmla="*/ 524 w 1215"/>
                <a:gd name="T25" fmla="*/ 760 h 761"/>
                <a:gd name="T26" fmla="*/ 524 w 1215"/>
                <a:gd name="T27" fmla="*/ 760 h 761"/>
                <a:gd name="T28" fmla="*/ 524 w 1215"/>
                <a:gd name="T29" fmla="*/ 760 h 761"/>
                <a:gd name="T30" fmla="*/ 0 w 1215"/>
                <a:gd name="T31" fmla="*/ 150 h 761"/>
                <a:gd name="T32" fmla="*/ 18 w 1215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6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4"/>
                    <a:pt x="1204" y="344"/>
                    <a:pt x="1215" y="303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04" y="344"/>
                    <a:pt x="1190" y="384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9"/>
                    <a:pt x="6" y="48"/>
                    <a:pt x="18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2" name="Freeform 358">
              <a:extLst>
                <a:ext uri="{FF2B5EF4-FFF2-40B4-BE49-F238E27FC236}">
                  <a16:creationId xmlns:a16="http://schemas.microsoft.com/office/drawing/2014/main" id="{E86723EF-1730-4AD7-9F8C-819046FB9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635"/>
              <a:ext cx="1094" cy="684"/>
            </a:xfrm>
            <a:custGeom>
              <a:avLst/>
              <a:gdLst>
                <a:gd name="T0" fmla="*/ 19 w 1216"/>
                <a:gd name="T1" fmla="*/ 0 h 760"/>
                <a:gd name="T2" fmla="*/ 18 w 1216"/>
                <a:gd name="T3" fmla="*/ 0 h 760"/>
                <a:gd name="T4" fmla="*/ 0 w 1216"/>
                <a:gd name="T5" fmla="*/ 150 h 760"/>
                <a:gd name="T6" fmla="*/ 524 w 1216"/>
                <a:gd name="T7" fmla="*/ 760 h 760"/>
                <a:gd name="T8" fmla="*/ 524 w 1216"/>
                <a:gd name="T9" fmla="*/ 760 h 760"/>
                <a:gd name="T10" fmla="*/ 524 w 1216"/>
                <a:gd name="T11" fmla="*/ 760 h 760"/>
                <a:gd name="T12" fmla="*/ 525 w 1216"/>
                <a:gd name="T13" fmla="*/ 760 h 760"/>
                <a:gd name="T14" fmla="*/ 1171 w 1216"/>
                <a:gd name="T15" fmla="*/ 422 h 760"/>
                <a:gd name="T16" fmla="*/ 1215 w 1216"/>
                <a:gd name="T17" fmla="*/ 302 h 760"/>
                <a:gd name="T18" fmla="*/ 1215 w 1216"/>
                <a:gd name="T19" fmla="*/ 301 h 760"/>
                <a:gd name="T20" fmla="*/ 1216 w 1216"/>
                <a:gd name="T21" fmla="*/ 299 h 760"/>
                <a:gd name="T22" fmla="*/ 1171 w 1216"/>
                <a:gd name="T23" fmla="*/ 421 h 760"/>
                <a:gd name="T24" fmla="*/ 525 w 1216"/>
                <a:gd name="T25" fmla="*/ 760 h 760"/>
                <a:gd name="T26" fmla="*/ 524 w 1216"/>
                <a:gd name="T27" fmla="*/ 760 h 760"/>
                <a:gd name="T28" fmla="*/ 524 w 1216"/>
                <a:gd name="T29" fmla="*/ 760 h 760"/>
                <a:gd name="T30" fmla="*/ 524 w 1216"/>
                <a:gd name="T31" fmla="*/ 759 h 760"/>
                <a:gd name="T32" fmla="*/ 0 w 1216"/>
                <a:gd name="T33" fmla="*/ 150 h 760"/>
                <a:gd name="T34" fmla="*/ 18 w 1216"/>
                <a:gd name="T35" fmla="*/ 1 h 760"/>
                <a:gd name="T36" fmla="*/ 19 w 1216"/>
                <a:gd name="T3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6" h="760">
                  <a:moveTo>
                    <a:pt x="19" y="0"/>
                  </a:moveTo>
                  <a:cubicBezTo>
                    <a:pt x="19" y="0"/>
                    <a:pt x="18" y="0"/>
                    <a:pt x="18" y="0"/>
                  </a:cubicBezTo>
                  <a:cubicBezTo>
                    <a:pt x="6" y="48"/>
                    <a:pt x="0" y="99"/>
                    <a:pt x="0" y="150"/>
                  </a:cubicBezTo>
                  <a:cubicBezTo>
                    <a:pt x="0" y="459"/>
                    <a:pt x="227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4" y="344"/>
                    <a:pt x="1215" y="302"/>
                  </a:cubicBezTo>
                  <a:cubicBezTo>
                    <a:pt x="1215" y="302"/>
                    <a:pt x="1215" y="302"/>
                    <a:pt x="1215" y="301"/>
                  </a:cubicBezTo>
                  <a:cubicBezTo>
                    <a:pt x="1215" y="301"/>
                    <a:pt x="1215" y="300"/>
                    <a:pt x="1216" y="299"/>
                  </a:cubicBezTo>
                  <a:cubicBezTo>
                    <a:pt x="1205" y="342"/>
                    <a:pt x="1190" y="382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8" y="715"/>
                    <a:pt x="0" y="459"/>
                    <a:pt x="0" y="150"/>
                  </a:cubicBezTo>
                  <a:cubicBezTo>
                    <a:pt x="0" y="98"/>
                    <a:pt x="7" y="48"/>
                    <a:pt x="18" y="1"/>
                  </a:cubicBezTo>
                  <a:cubicBezTo>
                    <a:pt x="18" y="0"/>
                    <a:pt x="18" y="0"/>
                    <a:pt x="19" y="0"/>
                  </a:cubicBezTo>
                </a:path>
              </a:pathLst>
            </a:custGeom>
            <a:solidFill>
              <a:srgbClr val="5E8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3" name="Freeform 359">
              <a:extLst>
                <a:ext uri="{FF2B5EF4-FFF2-40B4-BE49-F238E27FC236}">
                  <a16:creationId xmlns:a16="http://schemas.microsoft.com/office/drawing/2014/main" id="{CA360786-CDF8-43C7-A837-76DE28AC5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635"/>
              <a:ext cx="1094" cy="684"/>
            </a:xfrm>
            <a:custGeom>
              <a:avLst/>
              <a:gdLst>
                <a:gd name="T0" fmla="*/ 18 w 1216"/>
                <a:gd name="T1" fmla="*/ 0 h 759"/>
                <a:gd name="T2" fmla="*/ 0 w 1216"/>
                <a:gd name="T3" fmla="*/ 149 h 759"/>
                <a:gd name="T4" fmla="*/ 524 w 1216"/>
                <a:gd name="T5" fmla="*/ 758 h 759"/>
                <a:gd name="T6" fmla="*/ 524 w 1216"/>
                <a:gd name="T7" fmla="*/ 759 h 759"/>
                <a:gd name="T8" fmla="*/ 524 w 1216"/>
                <a:gd name="T9" fmla="*/ 759 h 759"/>
                <a:gd name="T10" fmla="*/ 525 w 1216"/>
                <a:gd name="T11" fmla="*/ 759 h 759"/>
                <a:gd name="T12" fmla="*/ 1171 w 1216"/>
                <a:gd name="T13" fmla="*/ 420 h 759"/>
                <a:gd name="T14" fmla="*/ 1216 w 1216"/>
                <a:gd name="T15" fmla="*/ 298 h 759"/>
                <a:gd name="T16" fmla="*/ 1216 w 1216"/>
                <a:gd name="T17" fmla="*/ 297 h 759"/>
                <a:gd name="T18" fmla="*/ 1171 w 1216"/>
                <a:gd name="T19" fmla="*/ 419 h 759"/>
                <a:gd name="T20" fmla="*/ 526 w 1216"/>
                <a:gd name="T21" fmla="*/ 758 h 759"/>
                <a:gd name="T22" fmla="*/ 525 w 1216"/>
                <a:gd name="T23" fmla="*/ 758 h 759"/>
                <a:gd name="T24" fmla="*/ 524 w 1216"/>
                <a:gd name="T25" fmla="*/ 758 h 759"/>
                <a:gd name="T26" fmla="*/ 524 w 1216"/>
                <a:gd name="T27" fmla="*/ 758 h 759"/>
                <a:gd name="T28" fmla="*/ 0 w 1216"/>
                <a:gd name="T29" fmla="*/ 148 h 759"/>
                <a:gd name="T30" fmla="*/ 18 w 1216"/>
                <a:gd name="T31" fmla="*/ 1 h 759"/>
                <a:gd name="T32" fmla="*/ 18 w 1216"/>
                <a:gd name="T33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6" h="759">
                  <a:moveTo>
                    <a:pt x="18" y="0"/>
                  </a:moveTo>
                  <a:cubicBezTo>
                    <a:pt x="7" y="47"/>
                    <a:pt x="0" y="97"/>
                    <a:pt x="0" y="149"/>
                  </a:cubicBezTo>
                  <a:cubicBezTo>
                    <a:pt x="0" y="458"/>
                    <a:pt x="228" y="714"/>
                    <a:pt x="524" y="758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90" y="381"/>
                    <a:pt x="1205" y="341"/>
                    <a:pt x="1216" y="298"/>
                  </a:cubicBezTo>
                  <a:cubicBezTo>
                    <a:pt x="1216" y="298"/>
                    <a:pt x="1216" y="297"/>
                    <a:pt x="1216" y="297"/>
                  </a:cubicBezTo>
                  <a:cubicBezTo>
                    <a:pt x="1205" y="340"/>
                    <a:pt x="1190" y="381"/>
                    <a:pt x="1171" y="419"/>
                  </a:cubicBezTo>
                  <a:cubicBezTo>
                    <a:pt x="526" y="758"/>
                    <a:pt x="526" y="758"/>
                    <a:pt x="526" y="758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228" y="713"/>
                    <a:pt x="0" y="457"/>
                    <a:pt x="0" y="148"/>
                  </a:cubicBezTo>
                  <a:cubicBezTo>
                    <a:pt x="0" y="97"/>
                    <a:pt x="7" y="48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4" name="Freeform 360">
              <a:extLst>
                <a:ext uri="{FF2B5EF4-FFF2-40B4-BE49-F238E27FC236}">
                  <a16:creationId xmlns:a16="http://schemas.microsoft.com/office/drawing/2014/main" id="{42217559-FD51-46FC-92F7-5ABA6DE79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636"/>
              <a:ext cx="1094" cy="682"/>
            </a:xfrm>
            <a:custGeom>
              <a:avLst/>
              <a:gdLst>
                <a:gd name="T0" fmla="*/ 18 w 1216"/>
                <a:gd name="T1" fmla="*/ 0 h 757"/>
                <a:gd name="T2" fmla="*/ 0 w 1216"/>
                <a:gd name="T3" fmla="*/ 147 h 757"/>
                <a:gd name="T4" fmla="*/ 524 w 1216"/>
                <a:gd name="T5" fmla="*/ 757 h 757"/>
                <a:gd name="T6" fmla="*/ 524 w 1216"/>
                <a:gd name="T7" fmla="*/ 757 h 757"/>
                <a:gd name="T8" fmla="*/ 525 w 1216"/>
                <a:gd name="T9" fmla="*/ 757 h 757"/>
                <a:gd name="T10" fmla="*/ 526 w 1216"/>
                <a:gd name="T11" fmla="*/ 757 h 757"/>
                <a:gd name="T12" fmla="*/ 1171 w 1216"/>
                <a:gd name="T13" fmla="*/ 418 h 757"/>
                <a:gd name="T14" fmla="*/ 1216 w 1216"/>
                <a:gd name="T15" fmla="*/ 296 h 757"/>
                <a:gd name="T16" fmla="*/ 1216 w 1216"/>
                <a:gd name="T17" fmla="*/ 296 h 757"/>
                <a:gd name="T18" fmla="*/ 1216 w 1216"/>
                <a:gd name="T19" fmla="*/ 297 h 757"/>
                <a:gd name="T20" fmla="*/ 1171 w 1216"/>
                <a:gd name="T21" fmla="*/ 418 h 757"/>
                <a:gd name="T22" fmla="*/ 526 w 1216"/>
                <a:gd name="T23" fmla="*/ 756 h 757"/>
                <a:gd name="T24" fmla="*/ 525 w 1216"/>
                <a:gd name="T25" fmla="*/ 756 h 757"/>
                <a:gd name="T26" fmla="*/ 525 w 1216"/>
                <a:gd name="T27" fmla="*/ 756 h 757"/>
                <a:gd name="T28" fmla="*/ 525 w 1216"/>
                <a:gd name="T29" fmla="*/ 756 h 757"/>
                <a:gd name="T30" fmla="*/ 1 w 1216"/>
                <a:gd name="T31" fmla="*/ 146 h 757"/>
                <a:gd name="T32" fmla="*/ 18 w 1216"/>
                <a:gd name="T33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6" h="757">
                  <a:moveTo>
                    <a:pt x="18" y="0"/>
                  </a:moveTo>
                  <a:cubicBezTo>
                    <a:pt x="7" y="47"/>
                    <a:pt x="0" y="96"/>
                    <a:pt x="0" y="147"/>
                  </a:cubicBezTo>
                  <a:cubicBezTo>
                    <a:pt x="0" y="456"/>
                    <a:pt x="228" y="712"/>
                    <a:pt x="524" y="757"/>
                  </a:cubicBezTo>
                  <a:cubicBezTo>
                    <a:pt x="524" y="757"/>
                    <a:pt x="524" y="757"/>
                    <a:pt x="524" y="757"/>
                  </a:cubicBezTo>
                  <a:cubicBezTo>
                    <a:pt x="525" y="757"/>
                    <a:pt x="525" y="757"/>
                    <a:pt x="525" y="757"/>
                  </a:cubicBezTo>
                  <a:cubicBezTo>
                    <a:pt x="526" y="757"/>
                    <a:pt x="526" y="757"/>
                    <a:pt x="526" y="757"/>
                  </a:cubicBezTo>
                  <a:cubicBezTo>
                    <a:pt x="1171" y="418"/>
                    <a:pt x="1171" y="418"/>
                    <a:pt x="1171" y="418"/>
                  </a:cubicBezTo>
                  <a:cubicBezTo>
                    <a:pt x="1190" y="380"/>
                    <a:pt x="1205" y="339"/>
                    <a:pt x="1216" y="296"/>
                  </a:cubicBezTo>
                  <a:cubicBezTo>
                    <a:pt x="1216" y="296"/>
                    <a:pt x="1216" y="296"/>
                    <a:pt x="1216" y="296"/>
                  </a:cubicBezTo>
                  <a:cubicBezTo>
                    <a:pt x="1216" y="296"/>
                    <a:pt x="1216" y="297"/>
                    <a:pt x="1216" y="297"/>
                  </a:cubicBezTo>
                  <a:cubicBezTo>
                    <a:pt x="1205" y="339"/>
                    <a:pt x="1190" y="379"/>
                    <a:pt x="1171" y="418"/>
                  </a:cubicBezTo>
                  <a:cubicBezTo>
                    <a:pt x="526" y="756"/>
                    <a:pt x="526" y="756"/>
                    <a:pt x="526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525" y="756"/>
                    <a:pt x="525" y="756"/>
                    <a:pt x="525" y="756"/>
                  </a:cubicBezTo>
                  <a:cubicBezTo>
                    <a:pt x="228" y="711"/>
                    <a:pt x="1" y="455"/>
                    <a:pt x="1" y="146"/>
                  </a:cubicBezTo>
                  <a:cubicBezTo>
                    <a:pt x="1" y="96"/>
                    <a:pt x="7" y="47"/>
                    <a:pt x="18" y="0"/>
                  </a:cubicBezTo>
                </a:path>
              </a:pathLst>
            </a:custGeom>
            <a:solidFill>
              <a:srgbClr val="5D8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5" name="Freeform 361">
              <a:extLst>
                <a:ext uri="{FF2B5EF4-FFF2-40B4-BE49-F238E27FC236}">
                  <a16:creationId xmlns:a16="http://schemas.microsoft.com/office/drawing/2014/main" id="{4A9FB3E7-8A48-4915-B4E9-DA33ABC78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33"/>
              <a:ext cx="1093" cy="684"/>
            </a:xfrm>
            <a:custGeom>
              <a:avLst/>
              <a:gdLst>
                <a:gd name="T0" fmla="*/ 18 w 1215"/>
                <a:gd name="T1" fmla="*/ 0 h 760"/>
                <a:gd name="T2" fmla="*/ 18 w 1215"/>
                <a:gd name="T3" fmla="*/ 2 h 760"/>
                <a:gd name="T4" fmla="*/ 17 w 1215"/>
                <a:gd name="T5" fmla="*/ 3 h 760"/>
                <a:gd name="T6" fmla="*/ 17 w 1215"/>
                <a:gd name="T7" fmla="*/ 4 h 760"/>
                <a:gd name="T8" fmla="*/ 0 w 1215"/>
                <a:gd name="T9" fmla="*/ 150 h 760"/>
                <a:gd name="T10" fmla="*/ 524 w 1215"/>
                <a:gd name="T11" fmla="*/ 760 h 760"/>
                <a:gd name="T12" fmla="*/ 524 w 1215"/>
                <a:gd name="T13" fmla="*/ 760 h 760"/>
                <a:gd name="T14" fmla="*/ 524 w 1215"/>
                <a:gd name="T15" fmla="*/ 760 h 760"/>
                <a:gd name="T16" fmla="*/ 525 w 1215"/>
                <a:gd name="T17" fmla="*/ 760 h 760"/>
                <a:gd name="T18" fmla="*/ 1170 w 1215"/>
                <a:gd name="T19" fmla="*/ 422 h 760"/>
                <a:gd name="T20" fmla="*/ 1215 w 1215"/>
                <a:gd name="T21" fmla="*/ 301 h 760"/>
                <a:gd name="T22" fmla="*/ 1171 w 1215"/>
                <a:gd name="T23" fmla="*/ 421 h 760"/>
                <a:gd name="T24" fmla="*/ 525 w 1215"/>
                <a:gd name="T25" fmla="*/ 760 h 760"/>
                <a:gd name="T26" fmla="*/ 524 w 1215"/>
                <a:gd name="T27" fmla="*/ 759 h 760"/>
                <a:gd name="T28" fmla="*/ 524 w 1215"/>
                <a:gd name="T29" fmla="*/ 760 h 760"/>
                <a:gd name="T30" fmla="*/ 524 w 1215"/>
                <a:gd name="T31" fmla="*/ 759 h 760"/>
                <a:gd name="T32" fmla="*/ 0 w 1215"/>
                <a:gd name="T33" fmla="*/ 150 h 760"/>
                <a:gd name="T34" fmla="*/ 18 w 1215"/>
                <a:gd name="T35" fmla="*/ 1 h 760"/>
                <a:gd name="T36" fmla="*/ 18 w 1215"/>
                <a:gd name="T3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5" h="760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17" y="2"/>
                    <a:pt x="17" y="2"/>
                    <a:pt x="17" y="3"/>
                  </a:cubicBezTo>
                  <a:cubicBezTo>
                    <a:pt x="17" y="3"/>
                    <a:pt x="17" y="4"/>
                    <a:pt x="17" y="4"/>
                  </a:cubicBezTo>
                  <a:cubicBezTo>
                    <a:pt x="6" y="51"/>
                    <a:pt x="0" y="100"/>
                    <a:pt x="0" y="150"/>
                  </a:cubicBezTo>
                  <a:cubicBezTo>
                    <a:pt x="0" y="459"/>
                    <a:pt x="227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0" y="422"/>
                    <a:pt x="1170" y="422"/>
                    <a:pt x="1170" y="422"/>
                  </a:cubicBezTo>
                  <a:cubicBezTo>
                    <a:pt x="1189" y="383"/>
                    <a:pt x="1204" y="343"/>
                    <a:pt x="1215" y="301"/>
                  </a:cubicBezTo>
                  <a:cubicBezTo>
                    <a:pt x="1204" y="343"/>
                    <a:pt x="1189" y="383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5C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6" name="Freeform 362">
              <a:extLst>
                <a:ext uri="{FF2B5EF4-FFF2-40B4-BE49-F238E27FC236}">
                  <a16:creationId xmlns:a16="http://schemas.microsoft.com/office/drawing/2014/main" id="{7AC3F7C4-B233-4736-A6C5-4A9B61B2B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34"/>
              <a:ext cx="1093" cy="683"/>
            </a:xfrm>
            <a:custGeom>
              <a:avLst/>
              <a:gdLst>
                <a:gd name="T0" fmla="*/ 18 w 1215"/>
                <a:gd name="T1" fmla="*/ 0 h 759"/>
                <a:gd name="T2" fmla="*/ 0 w 1215"/>
                <a:gd name="T3" fmla="*/ 149 h 759"/>
                <a:gd name="T4" fmla="*/ 524 w 1215"/>
                <a:gd name="T5" fmla="*/ 758 h 759"/>
                <a:gd name="T6" fmla="*/ 524 w 1215"/>
                <a:gd name="T7" fmla="*/ 759 h 759"/>
                <a:gd name="T8" fmla="*/ 524 w 1215"/>
                <a:gd name="T9" fmla="*/ 758 h 759"/>
                <a:gd name="T10" fmla="*/ 525 w 1215"/>
                <a:gd name="T11" fmla="*/ 759 h 759"/>
                <a:gd name="T12" fmla="*/ 1171 w 1215"/>
                <a:gd name="T13" fmla="*/ 420 h 759"/>
                <a:gd name="T14" fmla="*/ 1215 w 1215"/>
                <a:gd name="T15" fmla="*/ 300 h 759"/>
                <a:gd name="T16" fmla="*/ 1215 w 1215"/>
                <a:gd name="T17" fmla="*/ 299 h 759"/>
                <a:gd name="T18" fmla="*/ 1215 w 1215"/>
                <a:gd name="T19" fmla="*/ 298 h 759"/>
                <a:gd name="T20" fmla="*/ 1171 w 1215"/>
                <a:gd name="T21" fmla="*/ 419 h 759"/>
                <a:gd name="T22" fmla="*/ 525 w 1215"/>
                <a:gd name="T23" fmla="*/ 758 h 759"/>
                <a:gd name="T24" fmla="*/ 524 w 1215"/>
                <a:gd name="T25" fmla="*/ 758 h 759"/>
                <a:gd name="T26" fmla="*/ 524 w 1215"/>
                <a:gd name="T27" fmla="*/ 758 h 759"/>
                <a:gd name="T28" fmla="*/ 524 w 1215"/>
                <a:gd name="T29" fmla="*/ 758 h 759"/>
                <a:gd name="T30" fmla="*/ 0 w 1215"/>
                <a:gd name="T31" fmla="*/ 148 h 759"/>
                <a:gd name="T32" fmla="*/ 17 w 1215"/>
                <a:gd name="T33" fmla="*/ 3 h 759"/>
                <a:gd name="T34" fmla="*/ 18 w 1215"/>
                <a:gd name="T35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759">
                  <a:moveTo>
                    <a:pt x="18" y="0"/>
                  </a:moveTo>
                  <a:cubicBezTo>
                    <a:pt x="6" y="47"/>
                    <a:pt x="0" y="97"/>
                    <a:pt x="0" y="149"/>
                  </a:cubicBezTo>
                  <a:cubicBezTo>
                    <a:pt x="0" y="458"/>
                    <a:pt x="227" y="714"/>
                    <a:pt x="524" y="758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5" y="759"/>
                    <a:pt x="525" y="759"/>
                    <a:pt x="525" y="759"/>
                  </a:cubicBezTo>
                  <a:cubicBezTo>
                    <a:pt x="1171" y="420"/>
                    <a:pt x="1171" y="420"/>
                    <a:pt x="1171" y="420"/>
                  </a:cubicBezTo>
                  <a:cubicBezTo>
                    <a:pt x="1189" y="382"/>
                    <a:pt x="1204" y="342"/>
                    <a:pt x="1215" y="300"/>
                  </a:cubicBezTo>
                  <a:cubicBezTo>
                    <a:pt x="1215" y="300"/>
                    <a:pt x="1215" y="299"/>
                    <a:pt x="1215" y="299"/>
                  </a:cubicBezTo>
                  <a:cubicBezTo>
                    <a:pt x="1215" y="299"/>
                    <a:pt x="1215" y="299"/>
                    <a:pt x="1215" y="298"/>
                  </a:cubicBezTo>
                  <a:cubicBezTo>
                    <a:pt x="1204" y="341"/>
                    <a:pt x="1190" y="381"/>
                    <a:pt x="1171" y="419"/>
                  </a:cubicBezTo>
                  <a:cubicBezTo>
                    <a:pt x="525" y="758"/>
                    <a:pt x="525" y="758"/>
                    <a:pt x="525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524" y="758"/>
                    <a:pt x="524" y="758"/>
                    <a:pt x="524" y="758"/>
                  </a:cubicBezTo>
                  <a:cubicBezTo>
                    <a:pt x="227" y="713"/>
                    <a:pt x="0" y="457"/>
                    <a:pt x="0" y="148"/>
                  </a:cubicBezTo>
                  <a:cubicBezTo>
                    <a:pt x="0" y="98"/>
                    <a:pt x="6" y="49"/>
                    <a:pt x="17" y="3"/>
                  </a:cubicBezTo>
                  <a:cubicBezTo>
                    <a:pt x="17" y="2"/>
                    <a:pt x="18" y="1"/>
                    <a:pt x="18" y="0"/>
                  </a:cubicBezTo>
                </a:path>
              </a:pathLst>
            </a:custGeom>
            <a:solidFill>
              <a:srgbClr val="5B8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7" name="Freeform 363">
              <a:extLst>
                <a:ext uri="{FF2B5EF4-FFF2-40B4-BE49-F238E27FC236}">
                  <a16:creationId xmlns:a16="http://schemas.microsoft.com/office/drawing/2014/main" id="{FABAB320-8C98-4B75-97FF-17105D99A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36"/>
              <a:ext cx="1093" cy="680"/>
            </a:xfrm>
            <a:custGeom>
              <a:avLst/>
              <a:gdLst>
                <a:gd name="T0" fmla="*/ 17 w 1215"/>
                <a:gd name="T1" fmla="*/ 0 h 755"/>
                <a:gd name="T2" fmla="*/ 0 w 1215"/>
                <a:gd name="T3" fmla="*/ 145 h 755"/>
                <a:gd name="T4" fmla="*/ 524 w 1215"/>
                <a:gd name="T5" fmla="*/ 755 h 755"/>
                <a:gd name="T6" fmla="*/ 524 w 1215"/>
                <a:gd name="T7" fmla="*/ 755 h 755"/>
                <a:gd name="T8" fmla="*/ 524 w 1215"/>
                <a:gd name="T9" fmla="*/ 755 h 755"/>
                <a:gd name="T10" fmla="*/ 525 w 1215"/>
                <a:gd name="T11" fmla="*/ 755 h 755"/>
                <a:gd name="T12" fmla="*/ 1171 w 1215"/>
                <a:gd name="T13" fmla="*/ 416 h 755"/>
                <a:gd name="T14" fmla="*/ 1215 w 1215"/>
                <a:gd name="T15" fmla="*/ 295 h 755"/>
                <a:gd name="T16" fmla="*/ 1215 w 1215"/>
                <a:gd name="T17" fmla="*/ 294 h 755"/>
                <a:gd name="T18" fmla="*/ 1215 w 1215"/>
                <a:gd name="T19" fmla="*/ 294 h 755"/>
                <a:gd name="T20" fmla="*/ 1171 w 1215"/>
                <a:gd name="T21" fmla="*/ 415 h 755"/>
                <a:gd name="T22" fmla="*/ 525 w 1215"/>
                <a:gd name="T23" fmla="*/ 754 h 755"/>
                <a:gd name="T24" fmla="*/ 524 w 1215"/>
                <a:gd name="T25" fmla="*/ 754 h 755"/>
                <a:gd name="T26" fmla="*/ 524 w 1215"/>
                <a:gd name="T27" fmla="*/ 754 h 755"/>
                <a:gd name="T28" fmla="*/ 524 w 1215"/>
                <a:gd name="T29" fmla="*/ 754 h 755"/>
                <a:gd name="T30" fmla="*/ 0 w 1215"/>
                <a:gd name="T31" fmla="*/ 144 h 755"/>
                <a:gd name="T32" fmla="*/ 17 w 1215"/>
                <a:gd name="T33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55">
                  <a:moveTo>
                    <a:pt x="17" y="0"/>
                  </a:moveTo>
                  <a:cubicBezTo>
                    <a:pt x="6" y="46"/>
                    <a:pt x="0" y="95"/>
                    <a:pt x="0" y="145"/>
                  </a:cubicBezTo>
                  <a:cubicBezTo>
                    <a:pt x="0" y="454"/>
                    <a:pt x="227" y="710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90" y="378"/>
                    <a:pt x="1204" y="338"/>
                    <a:pt x="1215" y="295"/>
                  </a:cubicBezTo>
                  <a:cubicBezTo>
                    <a:pt x="1215" y="295"/>
                    <a:pt x="1215" y="294"/>
                    <a:pt x="1215" y="294"/>
                  </a:cubicBezTo>
                  <a:cubicBezTo>
                    <a:pt x="1215" y="294"/>
                    <a:pt x="1215" y="294"/>
                    <a:pt x="1215" y="294"/>
                  </a:cubicBezTo>
                  <a:cubicBezTo>
                    <a:pt x="1205" y="336"/>
                    <a:pt x="1190" y="377"/>
                    <a:pt x="1171" y="415"/>
                  </a:cubicBezTo>
                  <a:cubicBezTo>
                    <a:pt x="525" y="754"/>
                    <a:pt x="525" y="754"/>
                    <a:pt x="525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524" y="754"/>
                    <a:pt x="524" y="754"/>
                    <a:pt x="524" y="754"/>
                  </a:cubicBezTo>
                  <a:cubicBezTo>
                    <a:pt x="228" y="709"/>
                    <a:pt x="0" y="453"/>
                    <a:pt x="0" y="144"/>
                  </a:cubicBezTo>
                  <a:cubicBezTo>
                    <a:pt x="0" y="94"/>
                    <a:pt x="6" y="46"/>
                    <a:pt x="17" y="0"/>
                  </a:cubicBezTo>
                </a:path>
              </a:pathLst>
            </a:custGeom>
            <a:solidFill>
              <a:srgbClr val="5A8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8" name="Freeform 364">
              <a:extLst>
                <a:ext uri="{FF2B5EF4-FFF2-40B4-BE49-F238E27FC236}">
                  <a16:creationId xmlns:a16="http://schemas.microsoft.com/office/drawing/2014/main" id="{D2989FD9-9902-4415-A596-DDA9EFA57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30"/>
              <a:ext cx="1093" cy="685"/>
            </a:xfrm>
            <a:custGeom>
              <a:avLst/>
              <a:gdLst>
                <a:gd name="T0" fmla="*/ 19 w 1215"/>
                <a:gd name="T1" fmla="*/ 0 h 761"/>
                <a:gd name="T2" fmla="*/ 18 w 1215"/>
                <a:gd name="T3" fmla="*/ 3 h 761"/>
                <a:gd name="T4" fmla="*/ 18 w 1215"/>
                <a:gd name="T5" fmla="*/ 4 h 761"/>
                <a:gd name="T6" fmla="*/ 17 w 1215"/>
                <a:gd name="T7" fmla="*/ 7 h 761"/>
                <a:gd name="T8" fmla="*/ 0 w 1215"/>
                <a:gd name="T9" fmla="*/ 151 h 761"/>
                <a:gd name="T10" fmla="*/ 524 w 1215"/>
                <a:gd name="T11" fmla="*/ 761 h 761"/>
                <a:gd name="T12" fmla="*/ 524 w 1215"/>
                <a:gd name="T13" fmla="*/ 761 h 761"/>
                <a:gd name="T14" fmla="*/ 524 w 1215"/>
                <a:gd name="T15" fmla="*/ 761 h 761"/>
                <a:gd name="T16" fmla="*/ 525 w 1215"/>
                <a:gd name="T17" fmla="*/ 761 h 761"/>
                <a:gd name="T18" fmla="*/ 1171 w 1215"/>
                <a:gd name="T19" fmla="*/ 422 h 761"/>
                <a:gd name="T20" fmla="*/ 1215 w 1215"/>
                <a:gd name="T21" fmla="*/ 301 h 761"/>
                <a:gd name="T22" fmla="*/ 1171 w 1215"/>
                <a:gd name="T23" fmla="*/ 422 h 761"/>
                <a:gd name="T24" fmla="*/ 525 w 1215"/>
                <a:gd name="T25" fmla="*/ 760 h 761"/>
                <a:gd name="T26" fmla="*/ 525 w 1215"/>
                <a:gd name="T27" fmla="*/ 760 h 761"/>
                <a:gd name="T28" fmla="*/ 524 w 1215"/>
                <a:gd name="T29" fmla="*/ 760 h 761"/>
                <a:gd name="T30" fmla="*/ 524 w 1215"/>
                <a:gd name="T31" fmla="*/ 760 h 761"/>
                <a:gd name="T32" fmla="*/ 0 w 1215"/>
                <a:gd name="T33" fmla="*/ 150 h 761"/>
                <a:gd name="T34" fmla="*/ 18 w 1215"/>
                <a:gd name="T35" fmla="*/ 5 h 761"/>
                <a:gd name="T36" fmla="*/ 19 w 1215"/>
                <a:gd name="T37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9" y="1"/>
                    <a:pt x="18" y="2"/>
                    <a:pt x="18" y="3"/>
                  </a:cubicBezTo>
                  <a:cubicBezTo>
                    <a:pt x="18" y="3"/>
                    <a:pt x="18" y="3"/>
                    <a:pt x="18" y="4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6" y="53"/>
                    <a:pt x="0" y="101"/>
                    <a:pt x="0" y="151"/>
                  </a:cubicBezTo>
                  <a:cubicBezTo>
                    <a:pt x="0" y="460"/>
                    <a:pt x="228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5" y="343"/>
                    <a:pt x="1215" y="301"/>
                  </a:cubicBezTo>
                  <a:cubicBezTo>
                    <a:pt x="1205" y="343"/>
                    <a:pt x="1190" y="384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8" y="716"/>
                    <a:pt x="0" y="460"/>
                    <a:pt x="0" y="150"/>
                  </a:cubicBezTo>
                  <a:cubicBezTo>
                    <a:pt x="0" y="100"/>
                    <a:pt x="6" y="52"/>
                    <a:pt x="18" y="5"/>
                  </a:cubicBezTo>
                  <a:cubicBezTo>
                    <a:pt x="18" y="3"/>
                    <a:pt x="18" y="1"/>
                    <a:pt x="19" y="0"/>
                  </a:cubicBezTo>
                </a:path>
              </a:pathLst>
            </a:custGeom>
            <a:solidFill>
              <a:srgbClr val="5A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9" name="Freeform 365">
              <a:extLst>
                <a:ext uri="{FF2B5EF4-FFF2-40B4-BE49-F238E27FC236}">
                  <a16:creationId xmlns:a16="http://schemas.microsoft.com/office/drawing/2014/main" id="{D2EB8F09-6316-4D91-848F-8BA2C0254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35"/>
              <a:ext cx="1094" cy="679"/>
            </a:xfrm>
            <a:custGeom>
              <a:avLst/>
              <a:gdLst>
                <a:gd name="T0" fmla="*/ 18 w 1216"/>
                <a:gd name="T1" fmla="*/ 0 h 755"/>
                <a:gd name="T2" fmla="*/ 0 w 1216"/>
                <a:gd name="T3" fmla="*/ 145 h 755"/>
                <a:gd name="T4" fmla="*/ 524 w 1216"/>
                <a:gd name="T5" fmla="*/ 755 h 755"/>
                <a:gd name="T6" fmla="*/ 524 w 1216"/>
                <a:gd name="T7" fmla="*/ 755 h 755"/>
                <a:gd name="T8" fmla="*/ 525 w 1216"/>
                <a:gd name="T9" fmla="*/ 755 h 755"/>
                <a:gd name="T10" fmla="*/ 525 w 1216"/>
                <a:gd name="T11" fmla="*/ 755 h 755"/>
                <a:gd name="T12" fmla="*/ 1171 w 1216"/>
                <a:gd name="T13" fmla="*/ 417 h 755"/>
                <a:gd name="T14" fmla="*/ 1215 w 1216"/>
                <a:gd name="T15" fmla="*/ 296 h 755"/>
                <a:gd name="T16" fmla="*/ 1215 w 1216"/>
                <a:gd name="T17" fmla="*/ 296 h 755"/>
                <a:gd name="T18" fmla="*/ 1216 w 1216"/>
                <a:gd name="T19" fmla="*/ 295 h 755"/>
                <a:gd name="T20" fmla="*/ 1215 w 1216"/>
                <a:gd name="T21" fmla="*/ 295 h 755"/>
                <a:gd name="T22" fmla="*/ 1171 w 1216"/>
                <a:gd name="T23" fmla="*/ 416 h 755"/>
                <a:gd name="T24" fmla="*/ 526 w 1216"/>
                <a:gd name="T25" fmla="*/ 755 h 755"/>
                <a:gd name="T26" fmla="*/ 525 w 1216"/>
                <a:gd name="T27" fmla="*/ 755 h 755"/>
                <a:gd name="T28" fmla="*/ 524 w 1216"/>
                <a:gd name="T29" fmla="*/ 755 h 755"/>
                <a:gd name="T30" fmla="*/ 525 w 1216"/>
                <a:gd name="T31" fmla="*/ 755 h 755"/>
                <a:gd name="T32" fmla="*/ 0 w 1216"/>
                <a:gd name="T33" fmla="*/ 145 h 755"/>
                <a:gd name="T34" fmla="*/ 18 w 1216"/>
                <a:gd name="T35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6" h="755">
                  <a:moveTo>
                    <a:pt x="18" y="0"/>
                  </a:moveTo>
                  <a:cubicBezTo>
                    <a:pt x="6" y="47"/>
                    <a:pt x="0" y="95"/>
                    <a:pt x="0" y="145"/>
                  </a:cubicBezTo>
                  <a:cubicBezTo>
                    <a:pt x="0" y="455"/>
                    <a:pt x="228" y="711"/>
                    <a:pt x="524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1171" y="417"/>
                    <a:pt x="1171" y="417"/>
                    <a:pt x="1171" y="417"/>
                  </a:cubicBezTo>
                  <a:cubicBezTo>
                    <a:pt x="1190" y="379"/>
                    <a:pt x="1205" y="338"/>
                    <a:pt x="1215" y="296"/>
                  </a:cubicBezTo>
                  <a:cubicBezTo>
                    <a:pt x="1215" y="296"/>
                    <a:pt x="1215" y="296"/>
                    <a:pt x="1215" y="296"/>
                  </a:cubicBezTo>
                  <a:cubicBezTo>
                    <a:pt x="1215" y="296"/>
                    <a:pt x="1216" y="295"/>
                    <a:pt x="1216" y="295"/>
                  </a:cubicBezTo>
                  <a:cubicBezTo>
                    <a:pt x="1216" y="295"/>
                    <a:pt x="1216" y="295"/>
                    <a:pt x="1215" y="295"/>
                  </a:cubicBezTo>
                  <a:cubicBezTo>
                    <a:pt x="1205" y="338"/>
                    <a:pt x="1190" y="378"/>
                    <a:pt x="1171" y="416"/>
                  </a:cubicBezTo>
                  <a:cubicBezTo>
                    <a:pt x="526" y="755"/>
                    <a:pt x="526" y="755"/>
                    <a:pt x="526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524" y="755"/>
                    <a:pt x="524" y="755"/>
                    <a:pt x="524" y="755"/>
                  </a:cubicBezTo>
                  <a:cubicBezTo>
                    <a:pt x="525" y="755"/>
                    <a:pt x="525" y="755"/>
                    <a:pt x="525" y="755"/>
                  </a:cubicBezTo>
                  <a:cubicBezTo>
                    <a:pt x="228" y="710"/>
                    <a:pt x="0" y="454"/>
                    <a:pt x="0" y="145"/>
                  </a:cubicBezTo>
                  <a:cubicBezTo>
                    <a:pt x="0" y="95"/>
                    <a:pt x="6" y="46"/>
                    <a:pt x="18" y="0"/>
                  </a:cubicBezTo>
                </a:path>
              </a:pathLst>
            </a:custGeom>
            <a:solidFill>
              <a:srgbClr val="5880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0" name="Freeform 366">
              <a:extLst>
                <a:ext uri="{FF2B5EF4-FFF2-40B4-BE49-F238E27FC236}">
                  <a16:creationId xmlns:a16="http://schemas.microsoft.com/office/drawing/2014/main" id="{AC472FCD-A0FF-4873-BD0E-9A04E8309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29"/>
              <a:ext cx="1093" cy="685"/>
            </a:xfrm>
            <a:custGeom>
              <a:avLst/>
              <a:gdLst>
                <a:gd name="T0" fmla="*/ 19 w 1215"/>
                <a:gd name="T1" fmla="*/ 0 h 761"/>
                <a:gd name="T2" fmla="*/ 19 w 1215"/>
                <a:gd name="T3" fmla="*/ 1 h 761"/>
                <a:gd name="T4" fmla="*/ 18 w 1215"/>
                <a:gd name="T5" fmla="*/ 6 h 761"/>
                <a:gd name="T6" fmla="*/ 0 w 1215"/>
                <a:gd name="T7" fmla="*/ 151 h 761"/>
                <a:gd name="T8" fmla="*/ 525 w 1215"/>
                <a:gd name="T9" fmla="*/ 761 h 761"/>
                <a:gd name="T10" fmla="*/ 524 w 1215"/>
                <a:gd name="T11" fmla="*/ 761 h 761"/>
                <a:gd name="T12" fmla="*/ 525 w 1215"/>
                <a:gd name="T13" fmla="*/ 761 h 761"/>
                <a:gd name="T14" fmla="*/ 526 w 1215"/>
                <a:gd name="T15" fmla="*/ 761 h 761"/>
                <a:gd name="T16" fmla="*/ 1171 w 1215"/>
                <a:gd name="T17" fmla="*/ 422 h 761"/>
                <a:gd name="T18" fmla="*/ 1215 w 1215"/>
                <a:gd name="T19" fmla="*/ 301 h 761"/>
                <a:gd name="T20" fmla="*/ 1171 w 1215"/>
                <a:gd name="T21" fmla="*/ 421 h 761"/>
                <a:gd name="T22" fmla="*/ 526 w 1215"/>
                <a:gd name="T23" fmla="*/ 760 h 761"/>
                <a:gd name="T24" fmla="*/ 525 w 1215"/>
                <a:gd name="T25" fmla="*/ 760 h 761"/>
                <a:gd name="T26" fmla="*/ 525 w 1215"/>
                <a:gd name="T27" fmla="*/ 760 h 761"/>
                <a:gd name="T28" fmla="*/ 525 w 1215"/>
                <a:gd name="T29" fmla="*/ 760 h 761"/>
                <a:gd name="T30" fmla="*/ 1 w 1215"/>
                <a:gd name="T31" fmla="*/ 150 h 761"/>
                <a:gd name="T32" fmla="*/ 19 w 1215"/>
                <a:gd name="T3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1">
                  <a:moveTo>
                    <a:pt x="19" y="0"/>
                  </a:moveTo>
                  <a:cubicBezTo>
                    <a:pt x="19" y="0"/>
                    <a:pt x="19" y="0"/>
                    <a:pt x="19" y="1"/>
                  </a:cubicBezTo>
                  <a:cubicBezTo>
                    <a:pt x="18" y="2"/>
                    <a:pt x="18" y="4"/>
                    <a:pt x="18" y="6"/>
                  </a:cubicBezTo>
                  <a:cubicBezTo>
                    <a:pt x="6" y="52"/>
                    <a:pt x="0" y="101"/>
                    <a:pt x="0" y="151"/>
                  </a:cubicBezTo>
                  <a:cubicBezTo>
                    <a:pt x="0" y="460"/>
                    <a:pt x="228" y="716"/>
                    <a:pt x="525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6" y="761"/>
                    <a:pt x="526" y="761"/>
                    <a:pt x="526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5" y="344"/>
                    <a:pt x="1215" y="301"/>
                  </a:cubicBezTo>
                  <a:cubicBezTo>
                    <a:pt x="1205" y="343"/>
                    <a:pt x="1190" y="383"/>
                    <a:pt x="1171" y="421"/>
                  </a:cubicBezTo>
                  <a:cubicBezTo>
                    <a:pt x="526" y="760"/>
                    <a:pt x="526" y="760"/>
                    <a:pt x="526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228" y="715"/>
                    <a:pt x="1" y="459"/>
                    <a:pt x="1" y="150"/>
                  </a:cubicBezTo>
                  <a:cubicBezTo>
                    <a:pt x="1" y="98"/>
                    <a:pt x="7" y="48"/>
                    <a:pt x="19" y="0"/>
                  </a:cubicBezTo>
                </a:path>
              </a:pathLst>
            </a:custGeom>
            <a:solidFill>
              <a:srgbClr val="577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1" name="Freeform 367">
              <a:extLst>
                <a:ext uri="{FF2B5EF4-FFF2-40B4-BE49-F238E27FC236}">
                  <a16:creationId xmlns:a16="http://schemas.microsoft.com/office/drawing/2014/main" id="{0CF623EF-348E-48DA-9C2D-276E6C688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28"/>
              <a:ext cx="1094" cy="685"/>
            </a:xfrm>
            <a:custGeom>
              <a:avLst/>
              <a:gdLst>
                <a:gd name="T0" fmla="*/ 18 w 1215"/>
                <a:gd name="T1" fmla="*/ 0 h 761"/>
                <a:gd name="T2" fmla="*/ 18 w 1215"/>
                <a:gd name="T3" fmla="*/ 1 h 761"/>
                <a:gd name="T4" fmla="*/ 0 w 1215"/>
                <a:gd name="T5" fmla="*/ 151 h 761"/>
                <a:gd name="T6" fmla="*/ 524 w 1215"/>
                <a:gd name="T7" fmla="*/ 761 h 761"/>
                <a:gd name="T8" fmla="*/ 524 w 1215"/>
                <a:gd name="T9" fmla="*/ 761 h 761"/>
                <a:gd name="T10" fmla="*/ 524 w 1215"/>
                <a:gd name="T11" fmla="*/ 761 h 761"/>
                <a:gd name="T12" fmla="*/ 525 w 1215"/>
                <a:gd name="T13" fmla="*/ 761 h 761"/>
                <a:gd name="T14" fmla="*/ 1170 w 1215"/>
                <a:gd name="T15" fmla="*/ 422 h 761"/>
                <a:gd name="T16" fmla="*/ 1214 w 1215"/>
                <a:gd name="T17" fmla="*/ 302 h 761"/>
                <a:gd name="T18" fmla="*/ 1215 w 1215"/>
                <a:gd name="T19" fmla="*/ 302 h 761"/>
                <a:gd name="T20" fmla="*/ 1215 w 1215"/>
                <a:gd name="T21" fmla="*/ 300 h 761"/>
                <a:gd name="T22" fmla="*/ 1215 w 1215"/>
                <a:gd name="T23" fmla="*/ 300 h 761"/>
                <a:gd name="T24" fmla="*/ 1171 w 1215"/>
                <a:gd name="T25" fmla="*/ 422 h 761"/>
                <a:gd name="T26" fmla="*/ 525 w 1215"/>
                <a:gd name="T27" fmla="*/ 760 h 761"/>
                <a:gd name="T28" fmla="*/ 524 w 1215"/>
                <a:gd name="T29" fmla="*/ 760 h 761"/>
                <a:gd name="T30" fmla="*/ 524 w 1215"/>
                <a:gd name="T31" fmla="*/ 760 h 761"/>
                <a:gd name="T32" fmla="*/ 524 w 1215"/>
                <a:gd name="T33" fmla="*/ 760 h 761"/>
                <a:gd name="T34" fmla="*/ 0 w 1215"/>
                <a:gd name="T35" fmla="*/ 150 h 761"/>
                <a:gd name="T36" fmla="*/ 18 w 1215"/>
                <a:gd name="T37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5" h="761">
                  <a:moveTo>
                    <a:pt x="18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6" y="49"/>
                    <a:pt x="0" y="99"/>
                    <a:pt x="0" y="151"/>
                  </a:cubicBezTo>
                  <a:cubicBezTo>
                    <a:pt x="0" y="460"/>
                    <a:pt x="227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0" y="422"/>
                    <a:pt x="1170" y="422"/>
                    <a:pt x="1170" y="422"/>
                  </a:cubicBezTo>
                  <a:cubicBezTo>
                    <a:pt x="1189" y="384"/>
                    <a:pt x="1204" y="344"/>
                    <a:pt x="1214" y="302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2"/>
                    <a:pt x="1215" y="301"/>
                    <a:pt x="1215" y="300"/>
                  </a:cubicBezTo>
                  <a:cubicBezTo>
                    <a:pt x="1215" y="300"/>
                    <a:pt x="1215" y="300"/>
                    <a:pt x="1215" y="300"/>
                  </a:cubicBezTo>
                  <a:cubicBezTo>
                    <a:pt x="1204" y="343"/>
                    <a:pt x="1189" y="383"/>
                    <a:pt x="1171" y="422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</a:path>
              </a:pathLst>
            </a:custGeom>
            <a:solidFill>
              <a:srgbClr val="567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2" name="Freeform 368">
              <a:extLst>
                <a:ext uri="{FF2B5EF4-FFF2-40B4-BE49-F238E27FC236}">
                  <a16:creationId xmlns:a16="http://schemas.microsoft.com/office/drawing/2014/main" id="{2D96A7CF-7A61-4A43-85CB-DE1B406B3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28"/>
              <a:ext cx="1094" cy="684"/>
            </a:xfrm>
            <a:custGeom>
              <a:avLst/>
              <a:gdLst>
                <a:gd name="T0" fmla="*/ 18 w 1215"/>
                <a:gd name="T1" fmla="*/ 0 h 760"/>
                <a:gd name="T2" fmla="*/ 18 w 1215"/>
                <a:gd name="T3" fmla="*/ 0 h 760"/>
                <a:gd name="T4" fmla="*/ 0 w 1215"/>
                <a:gd name="T5" fmla="*/ 150 h 760"/>
                <a:gd name="T6" fmla="*/ 524 w 1215"/>
                <a:gd name="T7" fmla="*/ 760 h 760"/>
                <a:gd name="T8" fmla="*/ 524 w 1215"/>
                <a:gd name="T9" fmla="*/ 760 h 760"/>
                <a:gd name="T10" fmla="*/ 524 w 1215"/>
                <a:gd name="T11" fmla="*/ 760 h 760"/>
                <a:gd name="T12" fmla="*/ 525 w 1215"/>
                <a:gd name="T13" fmla="*/ 760 h 760"/>
                <a:gd name="T14" fmla="*/ 1171 w 1215"/>
                <a:gd name="T15" fmla="*/ 422 h 760"/>
                <a:gd name="T16" fmla="*/ 1215 w 1215"/>
                <a:gd name="T17" fmla="*/ 300 h 760"/>
                <a:gd name="T18" fmla="*/ 1215 w 1215"/>
                <a:gd name="T19" fmla="*/ 301 h 760"/>
                <a:gd name="T20" fmla="*/ 1171 w 1215"/>
                <a:gd name="T21" fmla="*/ 421 h 760"/>
                <a:gd name="T22" fmla="*/ 525 w 1215"/>
                <a:gd name="T23" fmla="*/ 760 h 760"/>
                <a:gd name="T24" fmla="*/ 524 w 1215"/>
                <a:gd name="T25" fmla="*/ 759 h 760"/>
                <a:gd name="T26" fmla="*/ 524 w 1215"/>
                <a:gd name="T27" fmla="*/ 760 h 760"/>
                <a:gd name="T28" fmla="*/ 524 w 1215"/>
                <a:gd name="T29" fmla="*/ 759 h 760"/>
                <a:gd name="T30" fmla="*/ 0 w 1215"/>
                <a:gd name="T31" fmla="*/ 150 h 760"/>
                <a:gd name="T32" fmla="*/ 18 w 1215"/>
                <a:gd name="T3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0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6" y="48"/>
                    <a:pt x="0" y="98"/>
                    <a:pt x="0" y="150"/>
                  </a:cubicBezTo>
                  <a:cubicBezTo>
                    <a:pt x="0" y="459"/>
                    <a:pt x="227" y="715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89" y="383"/>
                    <a:pt x="1204" y="343"/>
                    <a:pt x="1215" y="300"/>
                  </a:cubicBezTo>
                  <a:cubicBezTo>
                    <a:pt x="1215" y="300"/>
                    <a:pt x="1215" y="300"/>
                    <a:pt x="1215" y="301"/>
                  </a:cubicBezTo>
                  <a:cubicBezTo>
                    <a:pt x="1204" y="343"/>
                    <a:pt x="1190" y="383"/>
                    <a:pt x="1171" y="421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59"/>
                    <a:pt x="524" y="759"/>
                    <a:pt x="524" y="759"/>
                  </a:cubicBezTo>
                  <a:cubicBezTo>
                    <a:pt x="227" y="715"/>
                    <a:pt x="0" y="459"/>
                    <a:pt x="0" y="150"/>
                  </a:cubicBezTo>
                  <a:cubicBezTo>
                    <a:pt x="0" y="98"/>
                    <a:pt x="6" y="48"/>
                    <a:pt x="18" y="0"/>
                  </a:cubicBezTo>
                </a:path>
              </a:pathLst>
            </a:custGeom>
            <a:solidFill>
              <a:srgbClr val="557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3" name="Freeform 369">
              <a:extLst>
                <a:ext uri="{FF2B5EF4-FFF2-40B4-BE49-F238E27FC236}">
                  <a16:creationId xmlns:a16="http://schemas.microsoft.com/office/drawing/2014/main" id="{2D0BE23F-253A-4727-943A-EC913B922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26"/>
              <a:ext cx="1094" cy="686"/>
            </a:xfrm>
            <a:custGeom>
              <a:avLst/>
              <a:gdLst>
                <a:gd name="T0" fmla="*/ 19 w 1215"/>
                <a:gd name="T1" fmla="*/ 0 h 762"/>
                <a:gd name="T2" fmla="*/ 18 w 1215"/>
                <a:gd name="T3" fmla="*/ 2 h 762"/>
                <a:gd name="T4" fmla="*/ 0 w 1215"/>
                <a:gd name="T5" fmla="*/ 152 h 762"/>
                <a:gd name="T6" fmla="*/ 524 w 1215"/>
                <a:gd name="T7" fmla="*/ 761 h 762"/>
                <a:gd name="T8" fmla="*/ 524 w 1215"/>
                <a:gd name="T9" fmla="*/ 762 h 762"/>
                <a:gd name="T10" fmla="*/ 524 w 1215"/>
                <a:gd name="T11" fmla="*/ 761 h 762"/>
                <a:gd name="T12" fmla="*/ 525 w 1215"/>
                <a:gd name="T13" fmla="*/ 762 h 762"/>
                <a:gd name="T14" fmla="*/ 1171 w 1215"/>
                <a:gd name="T15" fmla="*/ 423 h 762"/>
                <a:gd name="T16" fmla="*/ 1215 w 1215"/>
                <a:gd name="T17" fmla="*/ 303 h 762"/>
                <a:gd name="T18" fmla="*/ 1171 w 1215"/>
                <a:gd name="T19" fmla="*/ 422 h 762"/>
                <a:gd name="T20" fmla="*/ 525 w 1215"/>
                <a:gd name="T21" fmla="*/ 761 h 762"/>
                <a:gd name="T22" fmla="*/ 524 w 1215"/>
                <a:gd name="T23" fmla="*/ 761 h 762"/>
                <a:gd name="T24" fmla="*/ 524 w 1215"/>
                <a:gd name="T25" fmla="*/ 761 h 762"/>
                <a:gd name="T26" fmla="*/ 524 w 1215"/>
                <a:gd name="T27" fmla="*/ 761 h 762"/>
                <a:gd name="T28" fmla="*/ 0 w 1215"/>
                <a:gd name="T29" fmla="*/ 151 h 762"/>
                <a:gd name="T30" fmla="*/ 19 w 1215"/>
                <a:gd name="T31" fmla="*/ 0 h 762"/>
                <a:gd name="T32" fmla="*/ 19 w 1215"/>
                <a:gd name="T33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5" h="762">
                  <a:moveTo>
                    <a:pt x="19" y="0"/>
                  </a:moveTo>
                  <a:cubicBezTo>
                    <a:pt x="19" y="1"/>
                    <a:pt x="19" y="1"/>
                    <a:pt x="18" y="2"/>
                  </a:cubicBezTo>
                  <a:cubicBezTo>
                    <a:pt x="6" y="50"/>
                    <a:pt x="0" y="100"/>
                    <a:pt x="0" y="152"/>
                  </a:cubicBezTo>
                  <a:cubicBezTo>
                    <a:pt x="0" y="461"/>
                    <a:pt x="227" y="717"/>
                    <a:pt x="524" y="761"/>
                  </a:cubicBezTo>
                  <a:cubicBezTo>
                    <a:pt x="524" y="762"/>
                    <a:pt x="524" y="762"/>
                    <a:pt x="524" y="762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2"/>
                    <a:pt x="525" y="762"/>
                    <a:pt x="525" y="762"/>
                  </a:cubicBezTo>
                  <a:cubicBezTo>
                    <a:pt x="1171" y="423"/>
                    <a:pt x="1171" y="423"/>
                    <a:pt x="1171" y="423"/>
                  </a:cubicBezTo>
                  <a:cubicBezTo>
                    <a:pt x="1190" y="385"/>
                    <a:pt x="1204" y="345"/>
                    <a:pt x="1215" y="303"/>
                  </a:cubicBezTo>
                  <a:cubicBezTo>
                    <a:pt x="1204" y="344"/>
                    <a:pt x="1190" y="384"/>
                    <a:pt x="1171" y="422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228" y="716"/>
                    <a:pt x="0" y="460"/>
                    <a:pt x="0" y="151"/>
                  </a:cubicBezTo>
                  <a:cubicBezTo>
                    <a:pt x="0" y="99"/>
                    <a:pt x="7" y="48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4" name="Freeform 370">
              <a:extLst>
                <a:ext uri="{FF2B5EF4-FFF2-40B4-BE49-F238E27FC236}">
                  <a16:creationId xmlns:a16="http://schemas.microsoft.com/office/drawing/2014/main" id="{4724A39A-2F10-4AB0-86ED-9441C840F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626"/>
              <a:ext cx="1095" cy="685"/>
            </a:xfrm>
            <a:custGeom>
              <a:avLst/>
              <a:gdLst>
                <a:gd name="T0" fmla="*/ 524 w 1216"/>
                <a:gd name="T1" fmla="*/ 761 h 761"/>
                <a:gd name="T2" fmla="*/ 525 w 1216"/>
                <a:gd name="T3" fmla="*/ 761 h 761"/>
                <a:gd name="T4" fmla="*/ 1215 w 1216"/>
                <a:gd name="T5" fmla="*/ 302 h 761"/>
                <a:gd name="T6" fmla="*/ 1171 w 1216"/>
                <a:gd name="T7" fmla="*/ 422 h 761"/>
                <a:gd name="T8" fmla="*/ 524 w 1216"/>
                <a:gd name="T9" fmla="*/ 760 h 761"/>
                <a:gd name="T10" fmla="*/ 18 w 1216"/>
                <a:gd name="T11" fmla="*/ 296 h 761"/>
                <a:gd name="T12" fmla="*/ 17 w 1216"/>
                <a:gd name="T13" fmla="*/ 292 h 761"/>
                <a:gd name="T14" fmla="*/ 16 w 1216"/>
                <a:gd name="T15" fmla="*/ 291 h 761"/>
                <a:gd name="T16" fmla="*/ 15 w 1216"/>
                <a:gd name="T17" fmla="*/ 286 h 761"/>
                <a:gd name="T18" fmla="*/ 15 w 1216"/>
                <a:gd name="T19" fmla="*/ 284 h 761"/>
                <a:gd name="T20" fmla="*/ 14 w 1216"/>
                <a:gd name="T21" fmla="*/ 280 h 761"/>
                <a:gd name="T22" fmla="*/ 14 w 1216"/>
                <a:gd name="T23" fmla="*/ 279 h 761"/>
                <a:gd name="T24" fmla="*/ 13 w 1216"/>
                <a:gd name="T25" fmla="*/ 275 h 761"/>
                <a:gd name="T26" fmla="*/ 13 w 1216"/>
                <a:gd name="T27" fmla="*/ 273 h 761"/>
                <a:gd name="T28" fmla="*/ 12 w 1216"/>
                <a:gd name="T29" fmla="*/ 270 h 761"/>
                <a:gd name="T30" fmla="*/ 12 w 1216"/>
                <a:gd name="T31" fmla="*/ 268 h 761"/>
                <a:gd name="T32" fmla="*/ 11 w 1216"/>
                <a:gd name="T33" fmla="*/ 265 h 761"/>
                <a:gd name="T34" fmla="*/ 11 w 1216"/>
                <a:gd name="T35" fmla="*/ 263 h 761"/>
                <a:gd name="T36" fmla="*/ 10 w 1216"/>
                <a:gd name="T37" fmla="*/ 260 h 761"/>
                <a:gd name="T38" fmla="*/ 10 w 1216"/>
                <a:gd name="T39" fmla="*/ 258 h 761"/>
                <a:gd name="T40" fmla="*/ 9 w 1216"/>
                <a:gd name="T41" fmla="*/ 255 h 761"/>
                <a:gd name="T42" fmla="*/ 9 w 1216"/>
                <a:gd name="T43" fmla="*/ 252 h 761"/>
                <a:gd name="T44" fmla="*/ 8 w 1216"/>
                <a:gd name="T45" fmla="*/ 250 h 761"/>
                <a:gd name="T46" fmla="*/ 8 w 1216"/>
                <a:gd name="T47" fmla="*/ 247 h 761"/>
                <a:gd name="T48" fmla="*/ 8 w 1216"/>
                <a:gd name="T49" fmla="*/ 244 h 761"/>
                <a:gd name="T50" fmla="*/ 7 w 1216"/>
                <a:gd name="T51" fmla="*/ 242 h 761"/>
                <a:gd name="T52" fmla="*/ 7 w 1216"/>
                <a:gd name="T53" fmla="*/ 239 h 761"/>
                <a:gd name="T54" fmla="*/ 6 w 1216"/>
                <a:gd name="T55" fmla="*/ 237 h 761"/>
                <a:gd name="T56" fmla="*/ 6 w 1216"/>
                <a:gd name="T57" fmla="*/ 234 h 761"/>
                <a:gd name="T58" fmla="*/ 6 w 1216"/>
                <a:gd name="T59" fmla="*/ 232 h 761"/>
                <a:gd name="T60" fmla="*/ 5 w 1216"/>
                <a:gd name="T61" fmla="*/ 229 h 761"/>
                <a:gd name="T62" fmla="*/ 5 w 1216"/>
                <a:gd name="T63" fmla="*/ 226 h 761"/>
                <a:gd name="T64" fmla="*/ 5 w 1216"/>
                <a:gd name="T65" fmla="*/ 223 h 761"/>
                <a:gd name="T66" fmla="*/ 4 w 1216"/>
                <a:gd name="T67" fmla="*/ 221 h 761"/>
                <a:gd name="T68" fmla="*/ 4 w 1216"/>
                <a:gd name="T69" fmla="*/ 218 h 761"/>
                <a:gd name="T70" fmla="*/ 4 w 1216"/>
                <a:gd name="T71" fmla="*/ 216 h 761"/>
                <a:gd name="T72" fmla="*/ 4 w 1216"/>
                <a:gd name="T73" fmla="*/ 213 h 761"/>
                <a:gd name="T74" fmla="*/ 3 w 1216"/>
                <a:gd name="T75" fmla="*/ 211 h 761"/>
                <a:gd name="T76" fmla="*/ 3 w 1216"/>
                <a:gd name="T77" fmla="*/ 208 h 761"/>
                <a:gd name="T78" fmla="*/ 3 w 1216"/>
                <a:gd name="T79" fmla="*/ 205 h 761"/>
                <a:gd name="T80" fmla="*/ 3 w 1216"/>
                <a:gd name="T81" fmla="*/ 202 h 761"/>
                <a:gd name="T82" fmla="*/ 2 w 1216"/>
                <a:gd name="T83" fmla="*/ 200 h 761"/>
                <a:gd name="T84" fmla="*/ 2 w 1216"/>
                <a:gd name="T85" fmla="*/ 197 h 761"/>
                <a:gd name="T86" fmla="*/ 2 w 1216"/>
                <a:gd name="T87" fmla="*/ 194 h 761"/>
                <a:gd name="T88" fmla="*/ 2 w 1216"/>
                <a:gd name="T89" fmla="*/ 192 h 761"/>
                <a:gd name="T90" fmla="*/ 2 w 1216"/>
                <a:gd name="T91" fmla="*/ 189 h 761"/>
                <a:gd name="T92" fmla="*/ 1 w 1216"/>
                <a:gd name="T93" fmla="*/ 186 h 761"/>
                <a:gd name="T94" fmla="*/ 1 w 1216"/>
                <a:gd name="T95" fmla="*/ 184 h 761"/>
                <a:gd name="T96" fmla="*/ 1 w 1216"/>
                <a:gd name="T97" fmla="*/ 181 h 761"/>
                <a:gd name="T98" fmla="*/ 1 w 1216"/>
                <a:gd name="T99" fmla="*/ 179 h 761"/>
                <a:gd name="T100" fmla="*/ 1 w 1216"/>
                <a:gd name="T101" fmla="*/ 175 h 761"/>
                <a:gd name="T102" fmla="*/ 1 w 1216"/>
                <a:gd name="T103" fmla="*/ 173 h 761"/>
                <a:gd name="T104" fmla="*/ 1 w 1216"/>
                <a:gd name="T105" fmla="*/ 170 h 761"/>
                <a:gd name="T106" fmla="*/ 1 w 1216"/>
                <a:gd name="T107" fmla="*/ 168 h 761"/>
                <a:gd name="T108" fmla="*/ 0 w 1216"/>
                <a:gd name="T109" fmla="*/ 163 h 761"/>
                <a:gd name="T110" fmla="*/ 0 w 1216"/>
                <a:gd name="T111" fmla="*/ 160 h 761"/>
                <a:gd name="T112" fmla="*/ 0 w 1216"/>
                <a:gd name="T113" fmla="*/ 157 h 761"/>
                <a:gd name="T114" fmla="*/ 0 w 1216"/>
                <a:gd name="T115" fmla="*/ 155 h 761"/>
                <a:gd name="T116" fmla="*/ 0 w 1216"/>
                <a:gd name="T117" fmla="*/ 15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16" h="761">
                  <a:moveTo>
                    <a:pt x="19" y="0"/>
                  </a:moveTo>
                  <a:cubicBezTo>
                    <a:pt x="7" y="48"/>
                    <a:pt x="0" y="99"/>
                    <a:pt x="0" y="151"/>
                  </a:cubicBezTo>
                  <a:cubicBezTo>
                    <a:pt x="0" y="460"/>
                    <a:pt x="228" y="716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4" y="761"/>
                    <a:pt x="524" y="761"/>
                    <a:pt x="524" y="761"/>
                  </a:cubicBezTo>
                  <a:cubicBezTo>
                    <a:pt x="525" y="761"/>
                    <a:pt x="525" y="761"/>
                    <a:pt x="525" y="761"/>
                  </a:cubicBezTo>
                  <a:cubicBezTo>
                    <a:pt x="1171" y="422"/>
                    <a:pt x="1171" y="422"/>
                    <a:pt x="1171" y="422"/>
                  </a:cubicBezTo>
                  <a:cubicBezTo>
                    <a:pt x="1190" y="384"/>
                    <a:pt x="1204" y="344"/>
                    <a:pt x="1215" y="303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2"/>
                    <a:pt x="1215" y="302"/>
                    <a:pt x="1215" y="302"/>
                  </a:cubicBezTo>
                  <a:cubicBezTo>
                    <a:pt x="1215" y="301"/>
                    <a:pt x="1216" y="299"/>
                    <a:pt x="1216" y="298"/>
                  </a:cubicBezTo>
                  <a:cubicBezTo>
                    <a:pt x="1206" y="341"/>
                    <a:pt x="1190" y="382"/>
                    <a:pt x="1171" y="422"/>
                  </a:cubicBezTo>
                  <a:cubicBezTo>
                    <a:pt x="526" y="760"/>
                    <a:pt x="526" y="760"/>
                    <a:pt x="526" y="760"/>
                  </a:cubicBezTo>
                  <a:cubicBezTo>
                    <a:pt x="525" y="760"/>
                    <a:pt x="525" y="760"/>
                    <a:pt x="525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524" y="760"/>
                    <a:pt x="524" y="760"/>
                    <a:pt x="524" y="760"/>
                  </a:cubicBezTo>
                  <a:cubicBezTo>
                    <a:pt x="276" y="723"/>
                    <a:pt x="76" y="537"/>
                    <a:pt x="18" y="296"/>
                  </a:cubicBezTo>
                  <a:cubicBezTo>
                    <a:pt x="18" y="296"/>
                    <a:pt x="18" y="296"/>
                    <a:pt x="18" y="296"/>
                  </a:cubicBezTo>
                  <a:cubicBezTo>
                    <a:pt x="17" y="295"/>
                    <a:pt x="17" y="295"/>
                    <a:pt x="17" y="294"/>
                  </a:cubicBezTo>
                  <a:cubicBezTo>
                    <a:pt x="17" y="294"/>
                    <a:pt x="17" y="294"/>
                    <a:pt x="17" y="294"/>
                  </a:cubicBezTo>
                  <a:cubicBezTo>
                    <a:pt x="17" y="293"/>
                    <a:pt x="17" y="293"/>
                    <a:pt x="17" y="292"/>
                  </a:cubicBezTo>
                  <a:cubicBezTo>
                    <a:pt x="17" y="292"/>
                    <a:pt x="17" y="292"/>
                    <a:pt x="17" y="292"/>
                  </a:cubicBezTo>
                  <a:cubicBezTo>
                    <a:pt x="17" y="292"/>
                    <a:pt x="17" y="291"/>
                    <a:pt x="16" y="291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6" y="289"/>
                    <a:pt x="16" y="288"/>
                    <a:pt x="16" y="287"/>
                  </a:cubicBezTo>
                  <a:cubicBezTo>
                    <a:pt x="16" y="287"/>
                    <a:pt x="16" y="287"/>
                    <a:pt x="16" y="287"/>
                  </a:cubicBezTo>
                  <a:cubicBezTo>
                    <a:pt x="15" y="287"/>
                    <a:pt x="15" y="286"/>
                    <a:pt x="15" y="286"/>
                  </a:cubicBezTo>
                  <a:cubicBezTo>
                    <a:pt x="15" y="285"/>
                    <a:pt x="15" y="285"/>
                    <a:pt x="15" y="285"/>
                  </a:cubicBezTo>
                  <a:cubicBezTo>
                    <a:pt x="15" y="285"/>
                    <a:pt x="15" y="284"/>
                    <a:pt x="15" y="284"/>
                  </a:cubicBezTo>
                  <a:cubicBezTo>
                    <a:pt x="15" y="284"/>
                    <a:pt x="15" y="284"/>
                    <a:pt x="15" y="284"/>
                  </a:cubicBezTo>
                  <a:cubicBezTo>
                    <a:pt x="15" y="283"/>
                    <a:pt x="15" y="283"/>
                    <a:pt x="15" y="282"/>
                  </a:cubicBezTo>
                  <a:cubicBezTo>
                    <a:pt x="14" y="282"/>
                    <a:pt x="14" y="282"/>
                    <a:pt x="14" y="282"/>
                  </a:cubicBezTo>
                  <a:cubicBezTo>
                    <a:pt x="14" y="281"/>
                    <a:pt x="14" y="281"/>
                    <a:pt x="14" y="280"/>
                  </a:cubicBezTo>
                  <a:cubicBezTo>
                    <a:pt x="14" y="280"/>
                    <a:pt x="14" y="280"/>
                    <a:pt x="14" y="280"/>
                  </a:cubicBezTo>
                  <a:cubicBezTo>
                    <a:pt x="14" y="280"/>
                    <a:pt x="14" y="279"/>
                    <a:pt x="14" y="279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4" y="278"/>
                    <a:pt x="14" y="278"/>
                    <a:pt x="13" y="277"/>
                  </a:cubicBezTo>
                  <a:cubicBezTo>
                    <a:pt x="13" y="277"/>
                    <a:pt x="13" y="277"/>
                    <a:pt x="13" y="277"/>
                  </a:cubicBezTo>
                  <a:cubicBezTo>
                    <a:pt x="13" y="276"/>
                    <a:pt x="13" y="276"/>
                    <a:pt x="13" y="275"/>
                  </a:cubicBezTo>
                  <a:cubicBezTo>
                    <a:pt x="13" y="275"/>
                    <a:pt x="13" y="275"/>
                    <a:pt x="13" y="275"/>
                  </a:cubicBezTo>
                  <a:cubicBezTo>
                    <a:pt x="13" y="275"/>
                    <a:pt x="13" y="274"/>
                    <a:pt x="13" y="274"/>
                  </a:cubicBezTo>
                  <a:cubicBezTo>
                    <a:pt x="13" y="274"/>
                    <a:pt x="13" y="274"/>
                    <a:pt x="13" y="273"/>
                  </a:cubicBezTo>
                  <a:cubicBezTo>
                    <a:pt x="13" y="273"/>
                    <a:pt x="12" y="272"/>
                    <a:pt x="12" y="272"/>
                  </a:cubicBezTo>
                  <a:cubicBezTo>
                    <a:pt x="12" y="272"/>
                    <a:pt x="12" y="272"/>
                    <a:pt x="12" y="272"/>
                  </a:cubicBezTo>
                  <a:cubicBezTo>
                    <a:pt x="12" y="271"/>
                    <a:pt x="12" y="271"/>
                    <a:pt x="12" y="270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2" y="268"/>
                    <a:pt x="11" y="267"/>
                    <a:pt x="11" y="267"/>
                  </a:cubicBezTo>
                  <a:cubicBezTo>
                    <a:pt x="11" y="267"/>
                    <a:pt x="11" y="267"/>
                    <a:pt x="11" y="266"/>
                  </a:cubicBezTo>
                  <a:cubicBezTo>
                    <a:pt x="11" y="266"/>
                    <a:pt x="11" y="266"/>
                    <a:pt x="11" y="265"/>
                  </a:cubicBezTo>
                  <a:cubicBezTo>
                    <a:pt x="11" y="265"/>
                    <a:pt x="11" y="265"/>
                    <a:pt x="11" y="265"/>
                  </a:cubicBezTo>
                  <a:cubicBezTo>
                    <a:pt x="11" y="264"/>
                    <a:pt x="11" y="264"/>
                    <a:pt x="11" y="263"/>
                  </a:cubicBezTo>
                  <a:cubicBezTo>
                    <a:pt x="11" y="263"/>
                    <a:pt x="11" y="263"/>
                    <a:pt x="11" y="263"/>
                  </a:cubicBezTo>
                  <a:cubicBezTo>
                    <a:pt x="11" y="263"/>
                    <a:pt x="10" y="262"/>
                    <a:pt x="10" y="262"/>
                  </a:cubicBezTo>
                  <a:cubicBezTo>
                    <a:pt x="10" y="262"/>
                    <a:pt x="10" y="261"/>
                    <a:pt x="10" y="261"/>
                  </a:cubicBezTo>
                  <a:cubicBezTo>
                    <a:pt x="10" y="261"/>
                    <a:pt x="10" y="260"/>
                    <a:pt x="10" y="260"/>
                  </a:cubicBezTo>
                  <a:cubicBezTo>
                    <a:pt x="10" y="260"/>
                    <a:pt x="10" y="260"/>
                    <a:pt x="10" y="259"/>
                  </a:cubicBezTo>
                  <a:cubicBezTo>
                    <a:pt x="10" y="259"/>
                    <a:pt x="10" y="259"/>
                    <a:pt x="10" y="258"/>
                  </a:cubicBezTo>
                  <a:cubicBezTo>
                    <a:pt x="10" y="258"/>
                    <a:pt x="10" y="258"/>
                    <a:pt x="10" y="258"/>
                  </a:cubicBezTo>
                  <a:cubicBezTo>
                    <a:pt x="10" y="257"/>
                    <a:pt x="10" y="257"/>
                    <a:pt x="9" y="256"/>
                  </a:cubicBezTo>
                  <a:cubicBezTo>
                    <a:pt x="9" y="256"/>
                    <a:pt x="9" y="256"/>
                    <a:pt x="9" y="256"/>
                  </a:cubicBezTo>
                  <a:cubicBezTo>
                    <a:pt x="9" y="256"/>
                    <a:pt x="9" y="255"/>
                    <a:pt x="9" y="255"/>
                  </a:cubicBezTo>
                  <a:cubicBezTo>
                    <a:pt x="9" y="255"/>
                    <a:pt x="9" y="254"/>
                    <a:pt x="9" y="254"/>
                  </a:cubicBezTo>
                  <a:cubicBezTo>
                    <a:pt x="9" y="254"/>
                    <a:pt x="9" y="253"/>
                    <a:pt x="9" y="253"/>
                  </a:cubicBezTo>
                  <a:cubicBezTo>
                    <a:pt x="9" y="253"/>
                    <a:pt x="9" y="253"/>
                    <a:pt x="9" y="252"/>
                  </a:cubicBezTo>
                  <a:cubicBezTo>
                    <a:pt x="9" y="252"/>
                    <a:pt x="9" y="252"/>
                    <a:pt x="9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8" y="250"/>
                    <a:pt x="8" y="250"/>
                    <a:pt x="8" y="250"/>
                  </a:cubicBezTo>
                  <a:cubicBezTo>
                    <a:pt x="8" y="249"/>
                    <a:pt x="8" y="249"/>
                    <a:pt x="8" y="249"/>
                  </a:cubicBezTo>
                  <a:cubicBezTo>
                    <a:pt x="8" y="249"/>
                    <a:pt x="8" y="248"/>
                    <a:pt x="8" y="248"/>
                  </a:cubicBezTo>
                  <a:cubicBezTo>
                    <a:pt x="8" y="248"/>
                    <a:pt x="8" y="247"/>
                    <a:pt x="8" y="247"/>
                  </a:cubicBezTo>
                  <a:cubicBezTo>
                    <a:pt x="8" y="247"/>
                    <a:pt x="8" y="246"/>
                    <a:pt x="8" y="246"/>
                  </a:cubicBezTo>
                  <a:cubicBezTo>
                    <a:pt x="8" y="246"/>
                    <a:pt x="8" y="246"/>
                    <a:pt x="8" y="245"/>
                  </a:cubicBezTo>
                  <a:cubicBezTo>
                    <a:pt x="8" y="245"/>
                    <a:pt x="8" y="245"/>
                    <a:pt x="8" y="244"/>
                  </a:cubicBezTo>
                  <a:cubicBezTo>
                    <a:pt x="7" y="244"/>
                    <a:pt x="7" y="244"/>
                    <a:pt x="7" y="244"/>
                  </a:cubicBezTo>
                  <a:cubicBezTo>
                    <a:pt x="7" y="243"/>
                    <a:pt x="7" y="243"/>
                    <a:pt x="7" y="243"/>
                  </a:cubicBezTo>
                  <a:cubicBezTo>
                    <a:pt x="7" y="242"/>
                    <a:pt x="7" y="242"/>
                    <a:pt x="7" y="242"/>
                  </a:cubicBezTo>
                  <a:cubicBezTo>
                    <a:pt x="7" y="242"/>
                    <a:pt x="7" y="241"/>
                    <a:pt x="7" y="241"/>
                  </a:cubicBezTo>
                  <a:cubicBezTo>
                    <a:pt x="7" y="241"/>
                    <a:pt x="7" y="240"/>
                    <a:pt x="7" y="240"/>
                  </a:cubicBezTo>
                  <a:cubicBezTo>
                    <a:pt x="7" y="240"/>
                    <a:pt x="7" y="239"/>
                    <a:pt x="7" y="239"/>
                  </a:cubicBezTo>
                  <a:cubicBezTo>
                    <a:pt x="7" y="239"/>
                    <a:pt x="7" y="239"/>
                    <a:pt x="7" y="239"/>
                  </a:cubicBezTo>
                  <a:cubicBezTo>
                    <a:pt x="7" y="238"/>
                    <a:pt x="7" y="238"/>
                    <a:pt x="6" y="237"/>
                  </a:cubicBezTo>
                  <a:cubicBezTo>
                    <a:pt x="6" y="237"/>
                    <a:pt x="6" y="237"/>
                    <a:pt x="6" y="237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6" y="235"/>
                    <a:pt x="6" y="235"/>
                    <a:pt x="6" y="235"/>
                  </a:cubicBezTo>
                  <a:cubicBezTo>
                    <a:pt x="6" y="235"/>
                    <a:pt x="6" y="234"/>
                    <a:pt x="6" y="234"/>
                  </a:cubicBezTo>
                  <a:cubicBezTo>
                    <a:pt x="6" y="234"/>
                    <a:pt x="6" y="234"/>
                    <a:pt x="6" y="233"/>
                  </a:cubicBezTo>
                  <a:cubicBezTo>
                    <a:pt x="6" y="233"/>
                    <a:pt x="6" y="233"/>
                    <a:pt x="6" y="232"/>
                  </a:cubicBezTo>
                  <a:cubicBezTo>
                    <a:pt x="6" y="232"/>
                    <a:pt x="6" y="232"/>
                    <a:pt x="6" y="232"/>
                  </a:cubicBezTo>
                  <a:cubicBezTo>
                    <a:pt x="6" y="231"/>
                    <a:pt x="6" y="231"/>
                    <a:pt x="6" y="230"/>
                  </a:cubicBezTo>
                  <a:cubicBezTo>
                    <a:pt x="6" y="230"/>
                    <a:pt x="5" y="230"/>
                    <a:pt x="5" y="230"/>
                  </a:cubicBezTo>
                  <a:cubicBezTo>
                    <a:pt x="5" y="229"/>
                    <a:pt x="5" y="229"/>
                    <a:pt x="5" y="229"/>
                  </a:cubicBezTo>
                  <a:cubicBezTo>
                    <a:pt x="5" y="228"/>
                    <a:pt x="5" y="228"/>
                    <a:pt x="5" y="228"/>
                  </a:cubicBezTo>
                  <a:cubicBezTo>
                    <a:pt x="5" y="228"/>
                    <a:pt x="5" y="227"/>
                    <a:pt x="5" y="227"/>
                  </a:cubicBezTo>
                  <a:cubicBezTo>
                    <a:pt x="5" y="227"/>
                    <a:pt x="5" y="227"/>
                    <a:pt x="5" y="226"/>
                  </a:cubicBezTo>
                  <a:cubicBezTo>
                    <a:pt x="5" y="226"/>
                    <a:pt x="5" y="226"/>
                    <a:pt x="5" y="225"/>
                  </a:cubicBezTo>
                  <a:cubicBezTo>
                    <a:pt x="5" y="225"/>
                    <a:pt x="5" y="225"/>
                    <a:pt x="5" y="225"/>
                  </a:cubicBezTo>
                  <a:cubicBezTo>
                    <a:pt x="5" y="224"/>
                    <a:pt x="5" y="224"/>
                    <a:pt x="5" y="223"/>
                  </a:cubicBezTo>
                  <a:cubicBezTo>
                    <a:pt x="5" y="223"/>
                    <a:pt x="5" y="223"/>
                    <a:pt x="5" y="223"/>
                  </a:cubicBezTo>
                  <a:cubicBezTo>
                    <a:pt x="5" y="223"/>
                    <a:pt x="5" y="222"/>
                    <a:pt x="4" y="222"/>
                  </a:cubicBezTo>
                  <a:cubicBezTo>
                    <a:pt x="4" y="222"/>
                    <a:pt x="4" y="221"/>
                    <a:pt x="4" y="221"/>
                  </a:cubicBezTo>
                  <a:cubicBezTo>
                    <a:pt x="4" y="221"/>
                    <a:pt x="4" y="220"/>
                    <a:pt x="4" y="220"/>
                  </a:cubicBezTo>
                  <a:cubicBezTo>
                    <a:pt x="4" y="220"/>
                    <a:pt x="4" y="220"/>
                    <a:pt x="4" y="219"/>
                  </a:cubicBezTo>
                  <a:cubicBezTo>
                    <a:pt x="4" y="219"/>
                    <a:pt x="4" y="219"/>
                    <a:pt x="4" y="218"/>
                  </a:cubicBezTo>
                  <a:cubicBezTo>
                    <a:pt x="4" y="218"/>
                    <a:pt x="4" y="218"/>
                    <a:pt x="4" y="218"/>
                  </a:cubicBezTo>
                  <a:cubicBezTo>
                    <a:pt x="4" y="217"/>
                    <a:pt x="4" y="217"/>
                    <a:pt x="4" y="216"/>
                  </a:cubicBezTo>
                  <a:cubicBezTo>
                    <a:pt x="4" y="216"/>
                    <a:pt x="4" y="216"/>
                    <a:pt x="4" y="216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4" y="214"/>
                    <a:pt x="4" y="214"/>
                    <a:pt x="4" y="214"/>
                  </a:cubicBezTo>
                  <a:cubicBezTo>
                    <a:pt x="4" y="214"/>
                    <a:pt x="4" y="213"/>
                    <a:pt x="4" y="213"/>
                  </a:cubicBezTo>
                  <a:cubicBezTo>
                    <a:pt x="3" y="213"/>
                    <a:pt x="3" y="212"/>
                    <a:pt x="3" y="212"/>
                  </a:cubicBezTo>
                  <a:cubicBezTo>
                    <a:pt x="3" y="212"/>
                    <a:pt x="3" y="211"/>
                    <a:pt x="3" y="211"/>
                  </a:cubicBezTo>
                  <a:cubicBezTo>
                    <a:pt x="3" y="211"/>
                    <a:pt x="3" y="211"/>
                    <a:pt x="3" y="211"/>
                  </a:cubicBezTo>
                  <a:cubicBezTo>
                    <a:pt x="3" y="210"/>
                    <a:pt x="3" y="210"/>
                    <a:pt x="3" y="209"/>
                  </a:cubicBezTo>
                  <a:cubicBezTo>
                    <a:pt x="3" y="209"/>
                    <a:pt x="3" y="209"/>
                    <a:pt x="3" y="209"/>
                  </a:cubicBezTo>
                  <a:cubicBezTo>
                    <a:pt x="3" y="208"/>
                    <a:pt x="3" y="208"/>
                    <a:pt x="3" y="208"/>
                  </a:cubicBezTo>
                  <a:cubicBezTo>
                    <a:pt x="3" y="207"/>
                    <a:pt x="3" y="207"/>
                    <a:pt x="3" y="207"/>
                  </a:cubicBezTo>
                  <a:cubicBezTo>
                    <a:pt x="3" y="207"/>
                    <a:pt x="3" y="206"/>
                    <a:pt x="3" y="206"/>
                  </a:cubicBezTo>
                  <a:cubicBezTo>
                    <a:pt x="3" y="206"/>
                    <a:pt x="3" y="205"/>
                    <a:pt x="3" y="205"/>
                  </a:cubicBezTo>
                  <a:cubicBezTo>
                    <a:pt x="3" y="205"/>
                    <a:pt x="3" y="204"/>
                    <a:pt x="3" y="204"/>
                  </a:cubicBezTo>
                  <a:cubicBezTo>
                    <a:pt x="3" y="204"/>
                    <a:pt x="3" y="204"/>
                    <a:pt x="3" y="203"/>
                  </a:cubicBezTo>
                  <a:cubicBezTo>
                    <a:pt x="3" y="203"/>
                    <a:pt x="3" y="203"/>
                    <a:pt x="3" y="202"/>
                  </a:cubicBezTo>
                  <a:cubicBezTo>
                    <a:pt x="3" y="202"/>
                    <a:pt x="2" y="202"/>
                    <a:pt x="2" y="201"/>
                  </a:cubicBezTo>
                  <a:cubicBezTo>
                    <a:pt x="2" y="201"/>
                    <a:pt x="2" y="201"/>
                    <a:pt x="2" y="20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2" y="197"/>
                    <a:pt x="2" y="197"/>
                    <a:pt x="2" y="197"/>
                  </a:cubicBezTo>
                  <a:cubicBezTo>
                    <a:pt x="2" y="197"/>
                    <a:pt x="2" y="196"/>
                    <a:pt x="2" y="196"/>
                  </a:cubicBezTo>
                  <a:cubicBezTo>
                    <a:pt x="2" y="196"/>
                    <a:pt x="2" y="195"/>
                    <a:pt x="2" y="195"/>
                  </a:cubicBezTo>
                  <a:cubicBezTo>
                    <a:pt x="2" y="195"/>
                    <a:pt x="2" y="195"/>
                    <a:pt x="2" y="194"/>
                  </a:cubicBezTo>
                  <a:cubicBezTo>
                    <a:pt x="2" y="194"/>
                    <a:pt x="2" y="194"/>
                    <a:pt x="2" y="193"/>
                  </a:cubicBezTo>
                  <a:cubicBezTo>
                    <a:pt x="2" y="193"/>
                    <a:pt x="2" y="193"/>
                    <a:pt x="2" y="19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2" y="191"/>
                    <a:pt x="2" y="190"/>
                    <a:pt x="2" y="190"/>
                  </a:cubicBezTo>
                  <a:cubicBezTo>
                    <a:pt x="2" y="190"/>
                    <a:pt x="2" y="190"/>
                    <a:pt x="2" y="189"/>
                  </a:cubicBezTo>
                  <a:cubicBezTo>
                    <a:pt x="2" y="189"/>
                    <a:pt x="2" y="188"/>
                    <a:pt x="2" y="188"/>
                  </a:cubicBezTo>
                  <a:cubicBezTo>
                    <a:pt x="1" y="188"/>
                    <a:pt x="1" y="188"/>
                    <a:pt x="1" y="188"/>
                  </a:cubicBezTo>
                  <a:cubicBezTo>
                    <a:pt x="1" y="187"/>
                    <a:pt x="1" y="187"/>
                    <a:pt x="1" y="186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1" y="185"/>
                    <a:pt x="1" y="185"/>
                    <a:pt x="1" y="184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1" y="183"/>
                    <a:pt x="1" y="182"/>
                    <a:pt x="1" y="182"/>
                  </a:cubicBezTo>
                  <a:cubicBezTo>
                    <a:pt x="1" y="182"/>
                    <a:pt x="1" y="181"/>
                    <a:pt x="1" y="181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1" y="180"/>
                    <a:pt x="1" y="180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1" y="178"/>
                    <a:pt x="1" y="178"/>
                    <a:pt x="1" y="177"/>
                  </a:cubicBezTo>
                  <a:cubicBezTo>
                    <a:pt x="1" y="177"/>
                    <a:pt x="1" y="177"/>
                    <a:pt x="1" y="177"/>
                  </a:cubicBezTo>
                  <a:cubicBezTo>
                    <a:pt x="1" y="176"/>
                    <a:pt x="1" y="176"/>
                    <a:pt x="1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1" y="174"/>
                    <a:pt x="1" y="174"/>
                  </a:cubicBezTo>
                  <a:cubicBezTo>
                    <a:pt x="1" y="174"/>
                    <a:pt x="1" y="173"/>
                    <a:pt x="1" y="173"/>
                  </a:cubicBezTo>
                  <a:cubicBezTo>
                    <a:pt x="1" y="173"/>
                    <a:pt x="1" y="172"/>
                    <a:pt x="1" y="172"/>
                  </a:cubicBezTo>
                  <a:cubicBezTo>
                    <a:pt x="1" y="172"/>
                    <a:pt x="1" y="171"/>
                    <a:pt x="1" y="171"/>
                  </a:cubicBezTo>
                  <a:cubicBezTo>
                    <a:pt x="1" y="171"/>
                    <a:pt x="1" y="170"/>
                    <a:pt x="1" y="170"/>
                  </a:cubicBezTo>
                  <a:cubicBezTo>
                    <a:pt x="1" y="170"/>
                    <a:pt x="1" y="169"/>
                    <a:pt x="1" y="169"/>
                  </a:cubicBezTo>
                  <a:cubicBezTo>
                    <a:pt x="1" y="169"/>
                    <a:pt x="1" y="169"/>
                    <a:pt x="1" y="168"/>
                  </a:cubicBezTo>
                  <a:cubicBezTo>
                    <a:pt x="1" y="168"/>
                    <a:pt x="1" y="168"/>
                    <a:pt x="1" y="168"/>
                  </a:cubicBezTo>
                  <a:cubicBezTo>
                    <a:pt x="1" y="167"/>
                    <a:pt x="1" y="166"/>
                    <a:pt x="1" y="165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1" y="164"/>
                    <a:pt x="1" y="163"/>
                    <a:pt x="0" y="163"/>
                  </a:cubicBezTo>
                  <a:cubicBezTo>
                    <a:pt x="0" y="163"/>
                    <a:pt x="0" y="162"/>
                    <a:pt x="0" y="162"/>
                  </a:cubicBezTo>
                  <a:cubicBezTo>
                    <a:pt x="0" y="162"/>
                    <a:pt x="0" y="161"/>
                    <a:pt x="0" y="161"/>
                  </a:cubicBezTo>
                  <a:cubicBezTo>
                    <a:pt x="0" y="161"/>
                    <a:pt x="0" y="160"/>
                    <a:pt x="0" y="160"/>
                  </a:cubicBezTo>
                  <a:cubicBezTo>
                    <a:pt x="0" y="160"/>
                    <a:pt x="0" y="159"/>
                    <a:pt x="0" y="159"/>
                  </a:cubicBezTo>
                  <a:cubicBezTo>
                    <a:pt x="0" y="159"/>
                    <a:pt x="0" y="158"/>
                    <a:pt x="0" y="158"/>
                  </a:cubicBezTo>
                  <a:cubicBezTo>
                    <a:pt x="0" y="158"/>
                    <a:pt x="0" y="158"/>
                    <a:pt x="0" y="157"/>
                  </a:cubicBezTo>
                  <a:cubicBezTo>
                    <a:pt x="0" y="157"/>
                    <a:pt x="0" y="157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3"/>
                    <a:pt x="0" y="151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98"/>
                    <a:pt x="7" y="48"/>
                    <a:pt x="19" y="0"/>
                  </a:cubicBezTo>
                </a:path>
              </a:pathLst>
            </a:custGeom>
            <a:solidFill>
              <a:srgbClr val="5479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5" name="Freeform 371">
              <a:extLst>
                <a:ext uri="{FF2B5EF4-FFF2-40B4-BE49-F238E27FC236}">
                  <a16:creationId xmlns:a16="http://schemas.microsoft.com/office/drawing/2014/main" id="{731B1D7B-23BC-472B-8FEA-EE710E09F7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6" y="761"/>
              <a:ext cx="473" cy="549"/>
            </a:xfrm>
            <a:custGeom>
              <a:avLst/>
              <a:gdLst>
                <a:gd name="T0" fmla="*/ 524 w 525"/>
                <a:gd name="T1" fmla="*/ 610 h 610"/>
                <a:gd name="T2" fmla="*/ 17 w 525"/>
                <a:gd name="T3" fmla="*/ 144 h 610"/>
                <a:gd name="T4" fmla="*/ 17 w 525"/>
                <a:gd name="T5" fmla="*/ 142 h 610"/>
                <a:gd name="T6" fmla="*/ 16 w 525"/>
                <a:gd name="T7" fmla="*/ 141 h 610"/>
                <a:gd name="T8" fmla="*/ 15 w 525"/>
                <a:gd name="T9" fmla="*/ 135 h 610"/>
                <a:gd name="T10" fmla="*/ 15 w 525"/>
                <a:gd name="T11" fmla="*/ 134 h 610"/>
                <a:gd name="T12" fmla="*/ 14 w 525"/>
                <a:gd name="T13" fmla="*/ 132 h 610"/>
                <a:gd name="T14" fmla="*/ 14 w 525"/>
                <a:gd name="T15" fmla="*/ 129 h 610"/>
                <a:gd name="T16" fmla="*/ 13 w 525"/>
                <a:gd name="T17" fmla="*/ 127 h 610"/>
                <a:gd name="T18" fmla="*/ 13 w 525"/>
                <a:gd name="T19" fmla="*/ 125 h 610"/>
                <a:gd name="T20" fmla="*/ 12 w 525"/>
                <a:gd name="T21" fmla="*/ 122 h 610"/>
                <a:gd name="T22" fmla="*/ 12 w 525"/>
                <a:gd name="T23" fmla="*/ 120 h 610"/>
                <a:gd name="T24" fmla="*/ 12 w 525"/>
                <a:gd name="T25" fmla="*/ 118 h 610"/>
                <a:gd name="T26" fmla="*/ 11 w 525"/>
                <a:gd name="T27" fmla="*/ 115 h 610"/>
                <a:gd name="T28" fmla="*/ 11 w 525"/>
                <a:gd name="T29" fmla="*/ 113 h 610"/>
                <a:gd name="T30" fmla="*/ 10 w 525"/>
                <a:gd name="T31" fmla="*/ 111 h 610"/>
                <a:gd name="T32" fmla="*/ 10 w 525"/>
                <a:gd name="T33" fmla="*/ 108 h 610"/>
                <a:gd name="T34" fmla="*/ 9 w 525"/>
                <a:gd name="T35" fmla="*/ 106 h 610"/>
                <a:gd name="T36" fmla="*/ 9 w 525"/>
                <a:gd name="T37" fmla="*/ 104 h 610"/>
                <a:gd name="T38" fmla="*/ 9 w 525"/>
                <a:gd name="T39" fmla="*/ 101 h 610"/>
                <a:gd name="T40" fmla="*/ 8 w 525"/>
                <a:gd name="T41" fmla="*/ 100 h 610"/>
                <a:gd name="T42" fmla="*/ 8 w 525"/>
                <a:gd name="T43" fmla="*/ 97 h 610"/>
                <a:gd name="T44" fmla="*/ 7 w 525"/>
                <a:gd name="T45" fmla="*/ 94 h 610"/>
                <a:gd name="T46" fmla="*/ 7 w 525"/>
                <a:gd name="T47" fmla="*/ 93 h 610"/>
                <a:gd name="T48" fmla="*/ 7 w 525"/>
                <a:gd name="T49" fmla="*/ 90 h 610"/>
                <a:gd name="T50" fmla="*/ 6 w 525"/>
                <a:gd name="T51" fmla="*/ 87 h 610"/>
                <a:gd name="T52" fmla="*/ 6 w 525"/>
                <a:gd name="T53" fmla="*/ 86 h 610"/>
                <a:gd name="T54" fmla="*/ 6 w 525"/>
                <a:gd name="T55" fmla="*/ 83 h 610"/>
                <a:gd name="T56" fmla="*/ 5 w 525"/>
                <a:gd name="T57" fmla="*/ 80 h 610"/>
                <a:gd name="T58" fmla="*/ 5 w 525"/>
                <a:gd name="T59" fmla="*/ 79 h 610"/>
                <a:gd name="T60" fmla="*/ 5 w 525"/>
                <a:gd name="T61" fmla="*/ 76 h 610"/>
                <a:gd name="T62" fmla="*/ 5 w 525"/>
                <a:gd name="T63" fmla="*/ 73 h 610"/>
                <a:gd name="T64" fmla="*/ 4 w 525"/>
                <a:gd name="T65" fmla="*/ 72 h 610"/>
                <a:gd name="T66" fmla="*/ 4 w 525"/>
                <a:gd name="T67" fmla="*/ 69 h 610"/>
                <a:gd name="T68" fmla="*/ 4 w 525"/>
                <a:gd name="T69" fmla="*/ 66 h 610"/>
                <a:gd name="T70" fmla="*/ 4 w 525"/>
                <a:gd name="T71" fmla="*/ 65 h 610"/>
                <a:gd name="T72" fmla="*/ 3 w 525"/>
                <a:gd name="T73" fmla="*/ 62 h 610"/>
                <a:gd name="T74" fmla="*/ 3 w 525"/>
                <a:gd name="T75" fmla="*/ 59 h 610"/>
                <a:gd name="T76" fmla="*/ 3 w 525"/>
                <a:gd name="T77" fmla="*/ 58 h 610"/>
                <a:gd name="T78" fmla="*/ 3 w 525"/>
                <a:gd name="T79" fmla="*/ 55 h 610"/>
                <a:gd name="T80" fmla="*/ 2 w 525"/>
                <a:gd name="T81" fmla="*/ 51 h 610"/>
                <a:gd name="T82" fmla="*/ 2 w 525"/>
                <a:gd name="T83" fmla="*/ 50 h 610"/>
                <a:gd name="T84" fmla="*/ 2 w 525"/>
                <a:gd name="T85" fmla="*/ 48 h 610"/>
                <a:gd name="T86" fmla="*/ 2 w 525"/>
                <a:gd name="T87" fmla="*/ 44 h 610"/>
                <a:gd name="T88" fmla="*/ 2 w 525"/>
                <a:gd name="T89" fmla="*/ 43 h 610"/>
                <a:gd name="T90" fmla="*/ 2 w 525"/>
                <a:gd name="T91" fmla="*/ 41 h 610"/>
                <a:gd name="T92" fmla="*/ 1 w 525"/>
                <a:gd name="T93" fmla="*/ 38 h 610"/>
                <a:gd name="T94" fmla="*/ 1 w 525"/>
                <a:gd name="T95" fmla="*/ 36 h 610"/>
                <a:gd name="T96" fmla="*/ 1 w 525"/>
                <a:gd name="T97" fmla="*/ 34 h 610"/>
                <a:gd name="T98" fmla="*/ 1 w 525"/>
                <a:gd name="T99" fmla="*/ 31 h 610"/>
                <a:gd name="T100" fmla="*/ 1 w 525"/>
                <a:gd name="T101" fmla="*/ 29 h 610"/>
                <a:gd name="T102" fmla="*/ 1 w 525"/>
                <a:gd name="T103" fmla="*/ 27 h 610"/>
                <a:gd name="T104" fmla="*/ 1 w 525"/>
                <a:gd name="T105" fmla="*/ 23 h 610"/>
                <a:gd name="T106" fmla="*/ 1 w 525"/>
                <a:gd name="T107" fmla="*/ 22 h 610"/>
                <a:gd name="T108" fmla="*/ 1 w 525"/>
                <a:gd name="T109" fmla="*/ 19 h 610"/>
                <a:gd name="T110" fmla="*/ 1 w 525"/>
                <a:gd name="T111" fmla="*/ 14 h 610"/>
                <a:gd name="T112" fmla="*/ 0 w 525"/>
                <a:gd name="T113" fmla="*/ 13 h 610"/>
                <a:gd name="T114" fmla="*/ 0 w 525"/>
                <a:gd name="T115" fmla="*/ 10 h 610"/>
                <a:gd name="T116" fmla="*/ 0 w 525"/>
                <a:gd name="T117" fmla="*/ 6 h 610"/>
                <a:gd name="T118" fmla="*/ 0 w 525"/>
                <a:gd name="T119" fmla="*/ 6 h 610"/>
                <a:gd name="T120" fmla="*/ 0 w 525"/>
                <a:gd name="T121" fmla="*/ 4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5" h="610">
                  <a:moveTo>
                    <a:pt x="524" y="610"/>
                  </a:moveTo>
                  <a:cubicBezTo>
                    <a:pt x="524" y="610"/>
                    <a:pt x="524" y="610"/>
                    <a:pt x="524" y="610"/>
                  </a:cubicBezTo>
                  <a:cubicBezTo>
                    <a:pt x="525" y="610"/>
                    <a:pt x="525" y="610"/>
                    <a:pt x="525" y="610"/>
                  </a:cubicBezTo>
                  <a:cubicBezTo>
                    <a:pt x="524" y="610"/>
                    <a:pt x="524" y="610"/>
                    <a:pt x="524" y="610"/>
                  </a:cubicBezTo>
                  <a:moveTo>
                    <a:pt x="18" y="146"/>
                  </a:moveTo>
                  <a:cubicBezTo>
                    <a:pt x="18" y="146"/>
                    <a:pt x="18" y="146"/>
                    <a:pt x="18" y="146"/>
                  </a:cubicBezTo>
                  <a:cubicBezTo>
                    <a:pt x="18" y="146"/>
                    <a:pt x="18" y="146"/>
                    <a:pt x="18" y="146"/>
                  </a:cubicBezTo>
                  <a:moveTo>
                    <a:pt x="17" y="144"/>
                  </a:moveTo>
                  <a:cubicBezTo>
                    <a:pt x="17" y="144"/>
                    <a:pt x="17" y="144"/>
                    <a:pt x="17" y="144"/>
                  </a:cubicBezTo>
                  <a:cubicBezTo>
                    <a:pt x="17" y="144"/>
                    <a:pt x="17" y="144"/>
                    <a:pt x="17" y="144"/>
                  </a:cubicBezTo>
                  <a:moveTo>
                    <a:pt x="17" y="142"/>
                  </a:moveTo>
                  <a:cubicBezTo>
                    <a:pt x="17" y="142"/>
                    <a:pt x="17" y="142"/>
                    <a:pt x="17" y="142"/>
                  </a:cubicBezTo>
                  <a:cubicBezTo>
                    <a:pt x="17" y="142"/>
                    <a:pt x="17" y="142"/>
                    <a:pt x="17" y="142"/>
                  </a:cubicBezTo>
                  <a:moveTo>
                    <a:pt x="16" y="141"/>
                  </a:moveTo>
                  <a:cubicBezTo>
                    <a:pt x="16" y="141"/>
                    <a:pt x="16" y="141"/>
                    <a:pt x="16" y="141"/>
                  </a:cubicBezTo>
                  <a:cubicBezTo>
                    <a:pt x="16" y="141"/>
                    <a:pt x="16" y="141"/>
                    <a:pt x="16" y="141"/>
                  </a:cubicBezTo>
                  <a:moveTo>
                    <a:pt x="16" y="137"/>
                  </a:moveTo>
                  <a:cubicBezTo>
                    <a:pt x="16" y="137"/>
                    <a:pt x="16" y="137"/>
                    <a:pt x="16" y="137"/>
                  </a:cubicBezTo>
                  <a:cubicBezTo>
                    <a:pt x="16" y="137"/>
                    <a:pt x="16" y="137"/>
                    <a:pt x="16" y="137"/>
                  </a:cubicBezTo>
                  <a:moveTo>
                    <a:pt x="15" y="135"/>
                  </a:moveTo>
                  <a:cubicBezTo>
                    <a:pt x="15" y="135"/>
                    <a:pt x="15" y="135"/>
                    <a:pt x="15" y="136"/>
                  </a:cubicBezTo>
                  <a:cubicBezTo>
                    <a:pt x="15" y="135"/>
                    <a:pt x="15" y="135"/>
                    <a:pt x="15" y="135"/>
                  </a:cubicBezTo>
                  <a:moveTo>
                    <a:pt x="15" y="134"/>
                  </a:moveTo>
                  <a:cubicBezTo>
                    <a:pt x="15" y="134"/>
                    <a:pt x="15" y="134"/>
                    <a:pt x="15" y="134"/>
                  </a:cubicBezTo>
                  <a:cubicBezTo>
                    <a:pt x="15" y="134"/>
                    <a:pt x="15" y="134"/>
                    <a:pt x="15" y="134"/>
                  </a:cubicBezTo>
                  <a:moveTo>
                    <a:pt x="14" y="132"/>
                  </a:moveTo>
                  <a:cubicBezTo>
                    <a:pt x="14" y="132"/>
                    <a:pt x="14" y="132"/>
                    <a:pt x="15" y="132"/>
                  </a:cubicBezTo>
                  <a:cubicBezTo>
                    <a:pt x="14" y="132"/>
                    <a:pt x="14" y="132"/>
                    <a:pt x="14" y="132"/>
                  </a:cubicBezTo>
                  <a:moveTo>
                    <a:pt x="14" y="130"/>
                  </a:moveTo>
                  <a:cubicBezTo>
                    <a:pt x="14" y="130"/>
                    <a:pt x="14" y="130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moveTo>
                    <a:pt x="14" y="129"/>
                  </a:moveTo>
                  <a:cubicBezTo>
                    <a:pt x="14" y="129"/>
                    <a:pt x="14" y="129"/>
                    <a:pt x="14" y="129"/>
                  </a:cubicBezTo>
                  <a:cubicBezTo>
                    <a:pt x="14" y="129"/>
                    <a:pt x="14" y="129"/>
                    <a:pt x="14" y="129"/>
                  </a:cubicBezTo>
                  <a:moveTo>
                    <a:pt x="13" y="127"/>
                  </a:moveTo>
                  <a:cubicBezTo>
                    <a:pt x="13" y="127"/>
                    <a:pt x="13" y="127"/>
                    <a:pt x="13" y="127"/>
                  </a:cubicBezTo>
                  <a:cubicBezTo>
                    <a:pt x="13" y="127"/>
                    <a:pt x="13" y="127"/>
                    <a:pt x="13" y="127"/>
                  </a:cubicBezTo>
                  <a:moveTo>
                    <a:pt x="13" y="125"/>
                  </a:moveTo>
                  <a:cubicBezTo>
                    <a:pt x="13" y="125"/>
                    <a:pt x="13" y="125"/>
                    <a:pt x="13" y="125"/>
                  </a:cubicBezTo>
                  <a:cubicBezTo>
                    <a:pt x="13" y="125"/>
                    <a:pt x="13" y="125"/>
                    <a:pt x="13" y="125"/>
                  </a:cubicBezTo>
                  <a:moveTo>
                    <a:pt x="13" y="123"/>
                  </a:moveTo>
                  <a:cubicBezTo>
                    <a:pt x="13" y="124"/>
                    <a:pt x="13" y="124"/>
                    <a:pt x="13" y="124"/>
                  </a:cubicBezTo>
                  <a:cubicBezTo>
                    <a:pt x="13" y="124"/>
                    <a:pt x="13" y="124"/>
                    <a:pt x="13" y="123"/>
                  </a:cubicBezTo>
                  <a:moveTo>
                    <a:pt x="12" y="122"/>
                  </a:moveTo>
                  <a:cubicBezTo>
                    <a:pt x="12" y="122"/>
                    <a:pt x="12" y="122"/>
                    <a:pt x="12" y="122"/>
                  </a:cubicBezTo>
                  <a:cubicBezTo>
                    <a:pt x="12" y="122"/>
                    <a:pt x="12" y="122"/>
                    <a:pt x="12" y="122"/>
                  </a:cubicBezTo>
                  <a:moveTo>
                    <a:pt x="12" y="120"/>
                  </a:moveTo>
                  <a:cubicBezTo>
                    <a:pt x="12" y="120"/>
                    <a:pt x="12" y="120"/>
                    <a:pt x="12" y="120"/>
                  </a:cubicBezTo>
                  <a:cubicBezTo>
                    <a:pt x="12" y="120"/>
                    <a:pt x="12" y="120"/>
                    <a:pt x="12" y="120"/>
                  </a:cubicBezTo>
                  <a:moveTo>
                    <a:pt x="12" y="118"/>
                  </a:moveTo>
                  <a:cubicBezTo>
                    <a:pt x="12" y="118"/>
                    <a:pt x="12" y="118"/>
                    <a:pt x="12" y="119"/>
                  </a:cubicBezTo>
                  <a:cubicBezTo>
                    <a:pt x="12" y="118"/>
                    <a:pt x="12" y="118"/>
                    <a:pt x="12" y="118"/>
                  </a:cubicBezTo>
                  <a:moveTo>
                    <a:pt x="11" y="116"/>
                  </a:moveTo>
                  <a:cubicBezTo>
                    <a:pt x="11" y="117"/>
                    <a:pt x="11" y="117"/>
                    <a:pt x="11" y="117"/>
                  </a:cubicBezTo>
                  <a:cubicBezTo>
                    <a:pt x="11" y="117"/>
                    <a:pt x="11" y="117"/>
                    <a:pt x="11" y="116"/>
                  </a:cubicBezTo>
                  <a:moveTo>
                    <a:pt x="11" y="115"/>
                  </a:moveTo>
                  <a:cubicBezTo>
                    <a:pt x="11" y="115"/>
                    <a:pt x="11" y="115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moveTo>
                    <a:pt x="11" y="113"/>
                  </a:move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moveTo>
                    <a:pt x="10" y="111"/>
                  </a:moveTo>
                  <a:cubicBezTo>
                    <a:pt x="10" y="111"/>
                    <a:pt x="10" y="112"/>
                    <a:pt x="10" y="112"/>
                  </a:cubicBezTo>
                  <a:cubicBezTo>
                    <a:pt x="10" y="112"/>
                    <a:pt x="10" y="111"/>
                    <a:pt x="10" y="111"/>
                  </a:cubicBezTo>
                  <a:moveTo>
                    <a:pt x="10" y="109"/>
                  </a:moveTo>
                  <a:cubicBezTo>
                    <a:pt x="10" y="110"/>
                    <a:pt x="10" y="110"/>
                    <a:pt x="10" y="110"/>
                  </a:cubicBezTo>
                  <a:cubicBezTo>
                    <a:pt x="10" y="110"/>
                    <a:pt x="10" y="110"/>
                    <a:pt x="10" y="109"/>
                  </a:cubicBezTo>
                  <a:moveTo>
                    <a:pt x="10" y="108"/>
                  </a:moveTo>
                  <a:cubicBezTo>
                    <a:pt x="10" y="108"/>
                    <a:pt x="10" y="108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moveTo>
                    <a:pt x="9" y="106"/>
                  </a:moveTo>
                  <a:cubicBezTo>
                    <a:pt x="9" y="106"/>
                    <a:pt x="9" y="106"/>
                    <a:pt x="9" y="106"/>
                  </a:cubicBezTo>
                  <a:cubicBezTo>
                    <a:pt x="9" y="106"/>
                    <a:pt x="9" y="106"/>
                    <a:pt x="9" y="106"/>
                  </a:cubicBezTo>
                  <a:moveTo>
                    <a:pt x="9" y="104"/>
                  </a:moveTo>
                  <a:cubicBezTo>
                    <a:pt x="9" y="104"/>
                    <a:pt x="9" y="105"/>
                    <a:pt x="9" y="105"/>
                  </a:cubicBezTo>
                  <a:cubicBezTo>
                    <a:pt x="9" y="105"/>
                    <a:pt x="9" y="104"/>
                    <a:pt x="9" y="104"/>
                  </a:cubicBezTo>
                  <a:moveTo>
                    <a:pt x="9" y="102"/>
                  </a:moveTo>
                  <a:cubicBezTo>
                    <a:pt x="9" y="103"/>
                    <a:pt x="9" y="103"/>
                    <a:pt x="9" y="103"/>
                  </a:cubicBezTo>
                  <a:cubicBezTo>
                    <a:pt x="9" y="103"/>
                    <a:pt x="9" y="103"/>
                    <a:pt x="9" y="102"/>
                  </a:cubicBezTo>
                  <a:moveTo>
                    <a:pt x="9" y="101"/>
                  </a:moveTo>
                  <a:cubicBezTo>
                    <a:pt x="9" y="101"/>
                    <a:pt x="9" y="101"/>
                    <a:pt x="9" y="101"/>
                  </a:cubicBezTo>
                  <a:cubicBezTo>
                    <a:pt x="9" y="101"/>
                    <a:pt x="9" y="101"/>
                    <a:pt x="9" y="101"/>
                  </a:cubicBezTo>
                  <a:moveTo>
                    <a:pt x="8" y="99"/>
                  </a:moveTo>
                  <a:cubicBezTo>
                    <a:pt x="8" y="99"/>
                    <a:pt x="8" y="99"/>
                    <a:pt x="8" y="100"/>
                  </a:cubicBezTo>
                  <a:cubicBezTo>
                    <a:pt x="8" y="99"/>
                    <a:pt x="8" y="99"/>
                    <a:pt x="8" y="99"/>
                  </a:cubicBezTo>
                  <a:moveTo>
                    <a:pt x="8" y="97"/>
                  </a:moveTo>
                  <a:cubicBezTo>
                    <a:pt x="8" y="97"/>
                    <a:pt x="8" y="98"/>
                    <a:pt x="8" y="98"/>
                  </a:cubicBezTo>
                  <a:cubicBezTo>
                    <a:pt x="8" y="98"/>
                    <a:pt x="8" y="97"/>
                    <a:pt x="8" y="97"/>
                  </a:cubicBezTo>
                  <a:moveTo>
                    <a:pt x="8" y="95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8" y="96"/>
                    <a:pt x="8" y="96"/>
                    <a:pt x="8" y="95"/>
                  </a:cubicBezTo>
                  <a:moveTo>
                    <a:pt x="7" y="94"/>
                  </a:moveTo>
                  <a:cubicBezTo>
                    <a:pt x="7" y="94"/>
                    <a:pt x="7" y="94"/>
                    <a:pt x="8" y="94"/>
                  </a:cubicBezTo>
                  <a:cubicBezTo>
                    <a:pt x="7" y="94"/>
                    <a:pt x="7" y="94"/>
                    <a:pt x="7" y="94"/>
                  </a:cubicBezTo>
                  <a:moveTo>
                    <a:pt x="7" y="92"/>
                  </a:moveTo>
                  <a:cubicBezTo>
                    <a:pt x="7" y="92"/>
                    <a:pt x="7" y="92"/>
                    <a:pt x="7" y="93"/>
                  </a:cubicBezTo>
                  <a:cubicBezTo>
                    <a:pt x="7" y="92"/>
                    <a:pt x="7" y="92"/>
                    <a:pt x="7" y="92"/>
                  </a:cubicBezTo>
                  <a:moveTo>
                    <a:pt x="7" y="90"/>
                  </a:moveTo>
                  <a:cubicBezTo>
                    <a:pt x="7" y="90"/>
                    <a:pt x="7" y="91"/>
                    <a:pt x="7" y="91"/>
                  </a:cubicBezTo>
                  <a:cubicBezTo>
                    <a:pt x="7" y="91"/>
                    <a:pt x="7" y="90"/>
                    <a:pt x="7" y="90"/>
                  </a:cubicBezTo>
                  <a:moveTo>
                    <a:pt x="7" y="89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moveTo>
                    <a:pt x="6" y="87"/>
                  </a:move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moveTo>
                    <a:pt x="6" y="85"/>
                  </a:moveTo>
                  <a:cubicBezTo>
                    <a:pt x="6" y="85"/>
                    <a:pt x="6" y="85"/>
                    <a:pt x="6" y="86"/>
                  </a:cubicBezTo>
                  <a:cubicBezTo>
                    <a:pt x="6" y="85"/>
                    <a:pt x="6" y="85"/>
                    <a:pt x="6" y="85"/>
                  </a:cubicBezTo>
                  <a:moveTo>
                    <a:pt x="6" y="83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6" y="84"/>
                    <a:pt x="6" y="84"/>
                    <a:pt x="6" y="83"/>
                  </a:cubicBezTo>
                  <a:moveTo>
                    <a:pt x="6" y="82"/>
                  </a:moveTo>
                  <a:cubicBezTo>
                    <a:pt x="6" y="82"/>
                    <a:pt x="6" y="82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moveTo>
                    <a:pt x="5" y="80"/>
                  </a:moveTo>
                  <a:cubicBezTo>
                    <a:pt x="5" y="80"/>
                    <a:pt x="6" y="80"/>
                    <a:pt x="6" y="80"/>
                  </a:cubicBezTo>
                  <a:cubicBezTo>
                    <a:pt x="6" y="80"/>
                    <a:pt x="5" y="80"/>
                    <a:pt x="5" y="80"/>
                  </a:cubicBezTo>
                  <a:moveTo>
                    <a:pt x="5" y="78"/>
                  </a:moveTo>
                  <a:cubicBezTo>
                    <a:pt x="5" y="78"/>
                    <a:pt x="5" y="78"/>
                    <a:pt x="5" y="79"/>
                  </a:cubicBezTo>
                  <a:cubicBezTo>
                    <a:pt x="5" y="78"/>
                    <a:pt x="5" y="78"/>
                    <a:pt x="5" y="78"/>
                  </a:cubicBezTo>
                  <a:moveTo>
                    <a:pt x="5" y="76"/>
                  </a:move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6"/>
                  </a:cubicBezTo>
                  <a:moveTo>
                    <a:pt x="5" y="7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moveTo>
                    <a:pt x="5" y="73"/>
                  </a:move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moveTo>
                    <a:pt x="4" y="71"/>
                  </a:moveTo>
                  <a:cubicBezTo>
                    <a:pt x="4" y="71"/>
                    <a:pt x="4" y="72"/>
                    <a:pt x="4" y="72"/>
                  </a:cubicBezTo>
                  <a:cubicBezTo>
                    <a:pt x="4" y="72"/>
                    <a:pt x="4" y="71"/>
                    <a:pt x="4" y="71"/>
                  </a:cubicBezTo>
                  <a:moveTo>
                    <a:pt x="4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69"/>
                  </a:cubicBezTo>
                  <a:moveTo>
                    <a:pt x="4" y="68"/>
                  </a:move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moveTo>
                    <a:pt x="4" y="64"/>
                  </a:moveTo>
                  <a:cubicBezTo>
                    <a:pt x="4" y="64"/>
                    <a:pt x="4" y="64"/>
                    <a:pt x="4" y="65"/>
                  </a:cubicBezTo>
                  <a:cubicBezTo>
                    <a:pt x="4" y="64"/>
                    <a:pt x="4" y="64"/>
                    <a:pt x="4" y="64"/>
                  </a:cubicBezTo>
                  <a:moveTo>
                    <a:pt x="3" y="62"/>
                  </a:moveTo>
                  <a:cubicBezTo>
                    <a:pt x="3" y="62"/>
                    <a:pt x="3" y="63"/>
                    <a:pt x="4" y="63"/>
                  </a:cubicBezTo>
                  <a:cubicBezTo>
                    <a:pt x="3" y="63"/>
                    <a:pt x="3" y="62"/>
                    <a:pt x="3" y="62"/>
                  </a:cubicBezTo>
                  <a:moveTo>
                    <a:pt x="3" y="61"/>
                  </a:move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moveTo>
                    <a:pt x="3" y="59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moveTo>
                    <a:pt x="3" y="57"/>
                  </a:moveTo>
                  <a:cubicBezTo>
                    <a:pt x="3" y="57"/>
                    <a:pt x="3" y="57"/>
                    <a:pt x="3" y="58"/>
                  </a:cubicBezTo>
                  <a:cubicBezTo>
                    <a:pt x="3" y="57"/>
                    <a:pt x="3" y="57"/>
                    <a:pt x="3" y="57"/>
                  </a:cubicBezTo>
                  <a:moveTo>
                    <a:pt x="3" y="55"/>
                  </a:moveTo>
                  <a:cubicBezTo>
                    <a:pt x="3" y="55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moveTo>
                    <a:pt x="3" y="53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3" y="54"/>
                    <a:pt x="3" y="53"/>
                  </a:cubicBezTo>
                  <a:moveTo>
                    <a:pt x="2" y="51"/>
                  </a:moveTo>
                  <a:cubicBezTo>
                    <a:pt x="2" y="52"/>
                    <a:pt x="3" y="52"/>
                    <a:pt x="3" y="52"/>
                  </a:cubicBezTo>
                  <a:cubicBezTo>
                    <a:pt x="3" y="52"/>
                    <a:pt x="2" y="52"/>
                    <a:pt x="2" y="51"/>
                  </a:cubicBezTo>
                  <a:moveTo>
                    <a:pt x="2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moveTo>
                    <a:pt x="2" y="48"/>
                  </a:moveTo>
                  <a:cubicBezTo>
                    <a:pt x="2" y="48"/>
                    <a:pt x="2" y="48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moveTo>
                    <a:pt x="2" y="46"/>
                  </a:moveTo>
                  <a:cubicBezTo>
                    <a:pt x="2" y="46"/>
                    <a:pt x="2" y="47"/>
                    <a:pt x="2" y="47"/>
                  </a:cubicBezTo>
                  <a:cubicBezTo>
                    <a:pt x="2" y="47"/>
                    <a:pt x="2" y="46"/>
                    <a:pt x="2" y="46"/>
                  </a:cubicBezTo>
                  <a:moveTo>
                    <a:pt x="2" y="44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2" y="45"/>
                    <a:pt x="2" y="44"/>
                  </a:cubicBezTo>
                  <a:moveTo>
                    <a:pt x="2" y="43"/>
                  </a:move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" y="41"/>
                  </a:moveTo>
                  <a:cubicBezTo>
                    <a:pt x="2" y="41"/>
                    <a:pt x="2" y="41"/>
                    <a:pt x="2" y="42"/>
                  </a:cubicBezTo>
                  <a:cubicBezTo>
                    <a:pt x="2" y="41"/>
                    <a:pt x="2" y="41"/>
                    <a:pt x="2" y="41"/>
                  </a:cubicBezTo>
                  <a:moveTo>
                    <a:pt x="2" y="39"/>
                  </a:move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39"/>
                  </a:cubicBezTo>
                  <a:moveTo>
                    <a:pt x="1" y="38"/>
                  </a:moveTo>
                  <a:cubicBezTo>
                    <a:pt x="1" y="38"/>
                    <a:pt x="1" y="38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moveTo>
                    <a:pt x="1" y="34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moveTo>
                    <a:pt x="1" y="32"/>
                  </a:moveTo>
                  <a:cubicBezTo>
                    <a:pt x="1" y="32"/>
                    <a:pt x="1" y="33"/>
                    <a:pt x="1" y="33"/>
                  </a:cubicBezTo>
                  <a:cubicBezTo>
                    <a:pt x="1" y="33"/>
                    <a:pt x="1" y="32"/>
                    <a:pt x="1" y="32"/>
                  </a:cubicBezTo>
                  <a:moveTo>
                    <a:pt x="1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" y="23"/>
                  </a:move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moveTo>
                    <a:pt x="1" y="21"/>
                  </a:move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1"/>
                    <a:pt x="1" y="21"/>
                  </a:cubicBezTo>
                  <a:moveTo>
                    <a:pt x="1" y="19"/>
                  </a:moveTo>
                  <a:cubicBezTo>
                    <a:pt x="1" y="19"/>
                    <a:pt x="1" y="20"/>
                    <a:pt x="1" y="20"/>
                  </a:cubicBezTo>
                  <a:cubicBezTo>
                    <a:pt x="1" y="20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0" y="12"/>
                  </a:move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moveTo>
                    <a:pt x="0" y="10"/>
                  </a:move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moveTo>
                    <a:pt x="0" y="8"/>
                  </a:move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moveTo>
                    <a:pt x="0" y="6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6" name="Freeform 372">
              <a:extLst>
                <a:ext uri="{FF2B5EF4-FFF2-40B4-BE49-F238E27FC236}">
                  <a16:creationId xmlns:a16="http://schemas.microsoft.com/office/drawing/2014/main" id="{951E94DC-8D74-4F11-B1BB-806DA3887A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9" y="231"/>
              <a:ext cx="282" cy="496"/>
            </a:xfrm>
            <a:custGeom>
              <a:avLst/>
              <a:gdLst>
                <a:gd name="T0" fmla="*/ 40 w 314"/>
                <a:gd name="T1" fmla="*/ 91 h 551"/>
                <a:gd name="T2" fmla="*/ 0 w 314"/>
                <a:gd name="T3" fmla="*/ 166 h 551"/>
                <a:gd name="T4" fmla="*/ 0 w 314"/>
                <a:gd name="T5" fmla="*/ 384 h 551"/>
                <a:gd name="T6" fmla="*/ 88 w 314"/>
                <a:gd name="T7" fmla="*/ 472 h 551"/>
                <a:gd name="T8" fmla="*/ 193 w 314"/>
                <a:gd name="T9" fmla="*/ 472 h 551"/>
                <a:gd name="T10" fmla="*/ 273 w 314"/>
                <a:gd name="T11" fmla="*/ 551 h 551"/>
                <a:gd name="T12" fmla="*/ 314 w 314"/>
                <a:gd name="T13" fmla="*/ 539 h 551"/>
                <a:gd name="T14" fmla="*/ 273 w 314"/>
                <a:gd name="T15" fmla="*/ 551 h 551"/>
                <a:gd name="T16" fmla="*/ 194 w 314"/>
                <a:gd name="T17" fmla="*/ 472 h 551"/>
                <a:gd name="T18" fmla="*/ 88 w 314"/>
                <a:gd name="T19" fmla="*/ 472 h 551"/>
                <a:gd name="T20" fmla="*/ 0 w 314"/>
                <a:gd name="T21" fmla="*/ 384 h 551"/>
                <a:gd name="T22" fmla="*/ 0 w 314"/>
                <a:gd name="T23" fmla="*/ 166 h 551"/>
                <a:gd name="T24" fmla="*/ 40 w 314"/>
                <a:gd name="T25" fmla="*/ 91 h 551"/>
                <a:gd name="T26" fmla="*/ 231 w 314"/>
                <a:gd name="T27" fmla="*/ 0 h 551"/>
                <a:gd name="T28" fmla="*/ 193 w 314"/>
                <a:gd name="T29" fmla="*/ 64 h 551"/>
                <a:gd name="T30" fmla="*/ 194 w 314"/>
                <a:gd name="T31" fmla="*/ 64 h 551"/>
                <a:gd name="T32" fmla="*/ 230 w 314"/>
                <a:gd name="T33" fmla="*/ 0 h 551"/>
                <a:gd name="T34" fmla="*/ 231 w 314"/>
                <a:gd name="T3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4" h="551">
                  <a:moveTo>
                    <a:pt x="40" y="91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0" y="91"/>
                  </a:cubicBezTo>
                  <a:moveTo>
                    <a:pt x="231" y="0"/>
                  </a:moveTo>
                  <a:cubicBezTo>
                    <a:pt x="209" y="13"/>
                    <a:pt x="195" y="37"/>
                    <a:pt x="193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37"/>
                    <a:pt x="209" y="14"/>
                    <a:pt x="230" y="0"/>
                  </a:cubicBezTo>
                  <a:cubicBezTo>
                    <a:pt x="230" y="0"/>
                    <a:pt x="231" y="0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7" name="Freeform 373">
              <a:extLst>
                <a:ext uri="{FF2B5EF4-FFF2-40B4-BE49-F238E27FC236}">
                  <a16:creationId xmlns:a16="http://schemas.microsoft.com/office/drawing/2014/main" id="{F8FD15CD-5C28-4B2B-951B-2004E879CB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9" y="231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0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314 w 315"/>
                <a:gd name="T15" fmla="*/ 539 h 551"/>
                <a:gd name="T16" fmla="*/ 315 w 315"/>
                <a:gd name="T17" fmla="*/ 539 h 551"/>
                <a:gd name="T18" fmla="*/ 315 w 315"/>
                <a:gd name="T19" fmla="*/ 539 h 551"/>
                <a:gd name="T20" fmla="*/ 273 w 315"/>
                <a:gd name="T21" fmla="*/ 551 h 551"/>
                <a:gd name="T22" fmla="*/ 194 w 315"/>
                <a:gd name="T23" fmla="*/ 472 h 551"/>
                <a:gd name="T24" fmla="*/ 88 w 315"/>
                <a:gd name="T25" fmla="*/ 472 h 551"/>
                <a:gd name="T26" fmla="*/ 0 w 315"/>
                <a:gd name="T27" fmla="*/ 384 h 551"/>
                <a:gd name="T28" fmla="*/ 0 w 315"/>
                <a:gd name="T29" fmla="*/ 165 h 551"/>
                <a:gd name="T30" fmla="*/ 42 w 315"/>
                <a:gd name="T31" fmla="*/ 91 h 551"/>
                <a:gd name="T32" fmla="*/ 230 w 315"/>
                <a:gd name="T33" fmla="*/ 0 h 551"/>
                <a:gd name="T34" fmla="*/ 194 w 315"/>
                <a:gd name="T35" fmla="*/ 64 h 551"/>
                <a:gd name="T36" fmla="*/ 194 w 315"/>
                <a:gd name="T37" fmla="*/ 64 h 551"/>
                <a:gd name="T38" fmla="*/ 230 w 315"/>
                <a:gd name="T3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1" y="91"/>
                    <a:pt x="41" y="91"/>
                    <a:pt x="40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6"/>
                    <a:pt x="42" y="91"/>
                  </a:cubicBezTo>
                  <a:moveTo>
                    <a:pt x="230" y="0"/>
                  </a:moveTo>
                  <a:cubicBezTo>
                    <a:pt x="209" y="14"/>
                    <a:pt x="195" y="37"/>
                    <a:pt x="194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37"/>
                    <a:pt x="209" y="14"/>
                    <a:pt x="230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8" name="Freeform 374">
              <a:extLst>
                <a:ext uri="{FF2B5EF4-FFF2-40B4-BE49-F238E27FC236}">
                  <a16:creationId xmlns:a16="http://schemas.microsoft.com/office/drawing/2014/main" id="{C798E65C-2A2B-4F9A-8ECB-69C37D19AD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9" y="230"/>
              <a:ext cx="283" cy="497"/>
            </a:xfrm>
            <a:custGeom>
              <a:avLst/>
              <a:gdLst>
                <a:gd name="T0" fmla="*/ 42 w 315"/>
                <a:gd name="T1" fmla="*/ 92 h 552"/>
                <a:gd name="T2" fmla="*/ 42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315 w 315"/>
                <a:gd name="T15" fmla="*/ 540 h 552"/>
                <a:gd name="T16" fmla="*/ 274 w 315"/>
                <a:gd name="T17" fmla="*/ 552 h 552"/>
                <a:gd name="T18" fmla="*/ 274 w 315"/>
                <a:gd name="T19" fmla="*/ 552 h 552"/>
                <a:gd name="T20" fmla="*/ 194 w 315"/>
                <a:gd name="T21" fmla="*/ 473 h 552"/>
                <a:gd name="T22" fmla="*/ 89 w 315"/>
                <a:gd name="T23" fmla="*/ 473 h 552"/>
                <a:gd name="T24" fmla="*/ 1 w 315"/>
                <a:gd name="T25" fmla="*/ 385 h 552"/>
                <a:gd name="T26" fmla="*/ 1 w 315"/>
                <a:gd name="T27" fmla="*/ 166 h 552"/>
                <a:gd name="T28" fmla="*/ 42 w 315"/>
                <a:gd name="T29" fmla="*/ 92 h 552"/>
                <a:gd name="T30" fmla="*/ 232 w 315"/>
                <a:gd name="T31" fmla="*/ 0 h 552"/>
                <a:gd name="T32" fmla="*/ 231 w 315"/>
                <a:gd name="T33" fmla="*/ 1 h 552"/>
                <a:gd name="T34" fmla="*/ 230 w 315"/>
                <a:gd name="T35" fmla="*/ 1 h 552"/>
                <a:gd name="T36" fmla="*/ 194 w 315"/>
                <a:gd name="T37" fmla="*/ 65 h 552"/>
                <a:gd name="T38" fmla="*/ 194 w 315"/>
                <a:gd name="T39" fmla="*/ 65 h 552"/>
                <a:gd name="T40" fmla="*/ 232 w 315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2">
                  <a:moveTo>
                    <a:pt x="42" y="92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2"/>
                  </a:cubicBezTo>
                  <a:moveTo>
                    <a:pt x="232" y="0"/>
                  </a:moveTo>
                  <a:cubicBezTo>
                    <a:pt x="231" y="0"/>
                    <a:pt x="231" y="1"/>
                    <a:pt x="231" y="1"/>
                  </a:cubicBezTo>
                  <a:cubicBezTo>
                    <a:pt x="231" y="1"/>
                    <a:pt x="230" y="1"/>
                    <a:pt x="230" y="1"/>
                  </a:cubicBezTo>
                  <a:cubicBezTo>
                    <a:pt x="209" y="15"/>
                    <a:pt x="195" y="38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5" y="37"/>
                    <a:pt x="210" y="14"/>
                    <a:pt x="232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9" name="Freeform 375">
              <a:extLst>
                <a:ext uri="{FF2B5EF4-FFF2-40B4-BE49-F238E27FC236}">
                  <a16:creationId xmlns:a16="http://schemas.microsoft.com/office/drawing/2014/main" id="{6E7BD5BE-CA3F-48BE-8025-8F40C00714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" y="230"/>
              <a:ext cx="282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314 w 314"/>
                <a:gd name="T19" fmla="*/ 540 h 552"/>
                <a:gd name="T20" fmla="*/ 314 w 314"/>
                <a:gd name="T21" fmla="*/ 540 h 552"/>
                <a:gd name="T22" fmla="*/ 273 w 314"/>
                <a:gd name="T23" fmla="*/ 552 h 552"/>
                <a:gd name="T24" fmla="*/ 273 w 314"/>
                <a:gd name="T25" fmla="*/ 552 h 552"/>
                <a:gd name="T26" fmla="*/ 194 w 314"/>
                <a:gd name="T27" fmla="*/ 473 h 552"/>
                <a:gd name="T28" fmla="*/ 88 w 314"/>
                <a:gd name="T29" fmla="*/ 473 h 552"/>
                <a:gd name="T30" fmla="*/ 0 w 314"/>
                <a:gd name="T31" fmla="*/ 384 h 552"/>
                <a:gd name="T32" fmla="*/ 0 w 314"/>
                <a:gd name="T33" fmla="*/ 166 h 552"/>
                <a:gd name="T34" fmla="*/ 41 w 314"/>
                <a:gd name="T35" fmla="*/ 91 h 552"/>
                <a:gd name="T36" fmla="*/ 231 w 314"/>
                <a:gd name="T37" fmla="*/ 0 h 552"/>
                <a:gd name="T38" fmla="*/ 231 w 314"/>
                <a:gd name="T39" fmla="*/ 0 h 552"/>
                <a:gd name="T40" fmla="*/ 193 w 314"/>
                <a:gd name="T41" fmla="*/ 65 h 552"/>
                <a:gd name="T42" fmla="*/ 194 w 314"/>
                <a:gd name="T43" fmla="*/ 65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7"/>
                    <a:pt x="193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37"/>
                    <a:pt x="209" y="14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0" name="Freeform 376">
              <a:extLst>
                <a:ext uri="{FF2B5EF4-FFF2-40B4-BE49-F238E27FC236}">
                  <a16:creationId xmlns:a16="http://schemas.microsoft.com/office/drawing/2014/main" id="{667AE30B-D8E0-4C41-8F3A-677EE9F422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" y="230"/>
              <a:ext cx="283" cy="497"/>
            </a:xfrm>
            <a:custGeom>
              <a:avLst/>
              <a:gdLst>
                <a:gd name="T0" fmla="*/ 41 w 315"/>
                <a:gd name="T1" fmla="*/ 91 h 552"/>
                <a:gd name="T2" fmla="*/ 41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273 w 315"/>
                <a:gd name="T21" fmla="*/ 551 h 552"/>
                <a:gd name="T22" fmla="*/ 194 w 315"/>
                <a:gd name="T23" fmla="*/ 472 h 552"/>
                <a:gd name="T24" fmla="*/ 88 w 315"/>
                <a:gd name="T25" fmla="*/ 472 h 552"/>
                <a:gd name="T26" fmla="*/ 0 w 315"/>
                <a:gd name="T27" fmla="*/ 384 h 552"/>
                <a:gd name="T28" fmla="*/ 0 w 315"/>
                <a:gd name="T29" fmla="*/ 166 h 552"/>
                <a:gd name="T30" fmla="*/ 41 w 315"/>
                <a:gd name="T31" fmla="*/ 91 h 552"/>
                <a:gd name="T32" fmla="*/ 231 w 315"/>
                <a:gd name="T33" fmla="*/ 0 h 552"/>
                <a:gd name="T34" fmla="*/ 231 w 315"/>
                <a:gd name="T35" fmla="*/ 0 h 552"/>
                <a:gd name="T36" fmla="*/ 194 w 315"/>
                <a:gd name="T37" fmla="*/ 65 h 552"/>
                <a:gd name="T38" fmla="*/ 194 w 315"/>
                <a:gd name="T39" fmla="*/ 65 h 552"/>
                <a:gd name="T40" fmla="*/ 231 w 315"/>
                <a:gd name="T41" fmla="*/ 0 h 552"/>
                <a:gd name="T42" fmla="*/ 231 w 315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7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5" y="37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1" name="Freeform 377">
              <a:extLst>
                <a:ext uri="{FF2B5EF4-FFF2-40B4-BE49-F238E27FC236}">
                  <a16:creationId xmlns:a16="http://schemas.microsoft.com/office/drawing/2014/main" id="{C8562659-1C66-478C-8AC2-BEBA7B2791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" y="230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315 w 315"/>
                <a:gd name="T15" fmla="*/ 540 h 551"/>
                <a:gd name="T16" fmla="*/ 315 w 315"/>
                <a:gd name="T17" fmla="*/ 539 h 551"/>
                <a:gd name="T18" fmla="*/ 274 w 315"/>
                <a:gd name="T19" fmla="*/ 551 h 551"/>
                <a:gd name="T20" fmla="*/ 274 w 315"/>
                <a:gd name="T21" fmla="*/ 551 h 551"/>
                <a:gd name="T22" fmla="*/ 194 w 315"/>
                <a:gd name="T23" fmla="*/ 472 h 551"/>
                <a:gd name="T24" fmla="*/ 89 w 315"/>
                <a:gd name="T25" fmla="*/ 472 h 551"/>
                <a:gd name="T26" fmla="*/ 1 w 315"/>
                <a:gd name="T27" fmla="*/ 384 h 551"/>
                <a:gd name="T28" fmla="*/ 1 w 315"/>
                <a:gd name="T29" fmla="*/ 166 h 551"/>
                <a:gd name="T30" fmla="*/ 42 w 315"/>
                <a:gd name="T31" fmla="*/ 91 h 551"/>
                <a:gd name="T32" fmla="*/ 231 w 315"/>
                <a:gd name="T33" fmla="*/ 0 h 551"/>
                <a:gd name="T34" fmla="*/ 194 w 315"/>
                <a:gd name="T35" fmla="*/ 65 h 551"/>
                <a:gd name="T36" fmla="*/ 194 w 315"/>
                <a:gd name="T37" fmla="*/ 65 h 551"/>
                <a:gd name="T38" fmla="*/ 231 w 315"/>
                <a:gd name="T39" fmla="*/ 0 h 551"/>
                <a:gd name="T40" fmla="*/ 231 w 315"/>
                <a:gd name="T4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5" y="37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5" y="38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2" name="Freeform 378">
              <a:extLst>
                <a:ext uri="{FF2B5EF4-FFF2-40B4-BE49-F238E27FC236}">
                  <a16:creationId xmlns:a16="http://schemas.microsoft.com/office/drawing/2014/main" id="{8030CB4E-6F51-41E7-9DC6-F071F4740F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230"/>
              <a:ext cx="283" cy="496"/>
            </a:xfrm>
            <a:custGeom>
              <a:avLst/>
              <a:gdLst>
                <a:gd name="T0" fmla="*/ 41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3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4 w 315"/>
                <a:gd name="T17" fmla="*/ 539 h 551"/>
                <a:gd name="T18" fmla="*/ 315 w 315"/>
                <a:gd name="T19" fmla="*/ 539 h 551"/>
                <a:gd name="T20" fmla="*/ 315 w 315"/>
                <a:gd name="T21" fmla="*/ 539 h 551"/>
                <a:gd name="T22" fmla="*/ 273 w 315"/>
                <a:gd name="T23" fmla="*/ 551 h 551"/>
                <a:gd name="T24" fmla="*/ 273 w 315"/>
                <a:gd name="T25" fmla="*/ 551 h 551"/>
                <a:gd name="T26" fmla="*/ 193 w 315"/>
                <a:gd name="T27" fmla="*/ 472 h 551"/>
                <a:gd name="T28" fmla="*/ 88 w 315"/>
                <a:gd name="T29" fmla="*/ 472 h 551"/>
                <a:gd name="T30" fmla="*/ 0 w 315"/>
                <a:gd name="T31" fmla="*/ 384 h 551"/>
                <a:gd name="T32" fmla="*/ 0 w 315"/>
                <a:gd name="T33" fmla="*/ 165 h 551"/>
                <a:gd name="T34" fmla="*/ 41 w 315"/>
                <a:gd name="T35" fmla="*/ 91 h 551"/>
                <a:gd name="T36" fmla="*/ 41 w 315"/>
                <a:gd name="T37" fmla="*/ 91 h 551"/>
                <a:gd name="T38" fmla="*/ 230 w 315"/>
                <a:gd name="T39" fmla="*/ 0 h 551"/>
                <a:gd name="T40" fmla="*/ 193 w 315"/>
                <a:gd name="T41" fmla="*/ 65 h 551"/>
                <a:gd name="T42" fmla="*/ 194 w 315"/>
                <a:gd name="T43" fmla="*/ 65 h 551"/>
                <a:gd name="T44" fmla="*/ 230 w 315"/>
                <a:gd name="T4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1" y="547"/>
                    <a:pt x="314" y="539"/>
                  </a:cubicBezTo>
                  <a:cubicBezTo>
                    <a:pt x="314" y="539"/>
                    <a:pt x="314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3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6" y="107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4" y="38"/>
                    <a:pt x="193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38"/>
                    <a:pt x="208" y="14"/>
                    <a:pt x="230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3" name="Freeform 379">
              <a:extLst>
                <a:ext uri="{FF2B5EF4-FFF2-40B4-BE49-F238E27FC236}">
                  <a16:creationId xmlns:a16="http://schemas.microsoft.com/office/drawing/2014/main" id="{3201A49B-33F5-4911-BBB4-66657682E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230"/>
              <a:ext cx="283" cy="496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3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5 w 315"/>
                <a:gd name="T15" fmla="*/ 540 h 552"/>
                <a:gd name="T16" fmla="*/ 315 w 315"/>
                <a:gd name="T17" fmla="*/ 540 h 552"/>
                <a:gd name="T18" fmla="*/ 273 w 315"/>
                <a:gd name="T19" fmla="*/ 552 h 552"/>
                <a:gd name="T20" fmla="*/ 273 w 315"/>
                <a:gd name="T21" fmla="*/ 552 h 552"/>
                <a:gd name="T22" fmla="*/ 194 w 315"/>
                <a:gd name="T23" fmla="*/ 473 h 552"/>
                <a:gd name="T24" fmla="*/ 88 w 315"/>
                <a:gd name="T25" fmla="*/ 473 h 552"/>
                <a:gd name="T26" fmla="*/ 0 w 315"/>
                <a:gd name="T27" fmla="*/ 385 h 552"/>
                <a:gd name="T28" fmla="*/ 0 w 315"/>
                <a:gd name="T29" fmla="*/ 166 h 552"/>
                <a:gd name="T30" fmla="*/ 41 w 315"/>
                <a:gd name="T31" fmla="*/ 92 h 552"/>
                <a:gd name="T32" fmla="*/ 231 w 315"/>
                <a:gd name="T33" fmla="*/ 0 h 552"/>
                <a:gd name="T34" fmla="*/ 230 w 315"/>
                <a:gd name="T35" fmla="*/ 1 h 552"/>
                <a:gd name="T36" fmla="*/ 230 w 315"/>
                <a:gd name="T37" fmla="*/ 1 h 552"/>
                <a:gd name="T38" fmla="*/ 230 w 315"/>
                <a:gd name="T39" fmla="*/ 1 h 552"/>
                <a:gd name="T40" fmla="*/ 194 w 315"/>
                <a:gd name="T41" fmla="*/ 66 h 552"/>
                <a:gd name="T42" fmla="*/ 194 w 315"/>
                <a:gd name="T43" fmla="*/ 66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4" y="39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4" name="Freeform 380">
              <a:extLst>
                <a:ext uri="{FF2B5EF4-FFF2-40B4-BE49-F238E27FC236}">
                  <a16:creationId xmlns:a16="http://schemas.microsoft.com/office/drawing/2014/main" id="{09D41EC0-1623-4181-A7FF-D86098876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230"/>
              <a:ext cx="283" cy="496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0 w 315"/>
                <a:gd name="T7" fmla="*/ 166 h 552"/>
                <a:gd name="T8" fmla="*/ 0 w 315"/>
                <a:gd name="T9" fmla="*/ 385 h 552"/>
                <a:gd name="T10" fmla="*/ 88 w 315"/>
                <a:gd name="T11" fmla="*/ 473 h 552"/>
                <a:gd name="T12" fmla="*/ 194 w 315"/>
                <a:gd name="T13" fmla="*/ 473 h 552"/>
                <a:gd name="T14" fmla="*/ 273 w 315"/>
                <a:gd name="T15" fmla="*/ 552 h 552"/>
                <a:gd name="T16" fmla="*/ 273 w 315"/>
                <a:gd name="T17" fmla="*/ 552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0 w 315"/>
                <a:gd name="T29" fmla="*/ 384 h 552"/>
                <a:gd name="T30" fmla="*/ 0 w 315"/>
                <a:gd name="T31" fmla="*/ 166 h 552"/>
                <a:gd name="T32" fmla="*/ 42 w 315"/>
                <a:gd name="T33" fmla="*/ 91 h 552"/>
                <a:gd name="T34" fmla="*/ 231 w 315"/>
                <a:gd name="T35" fmla="*/ 0 h 552"/>
                <a:gd name="T36" fmla="*/ 231 w 315"/>
                <a:gd name="T37" fmla="*/ 0 h 552"/>
                <a:gd name="T38" fmla="*/ 194 w 315"/>
                <a:gd name="T39" fmla="*/ 66 h 552"/>
                <a:gd name="T40" fmla="*/ 194 w 315"/>
                <a:gd name="T41" fmla="*/ 66 h 552"/>
                <a:gd name="T42" fmla="*/ 231 w 315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5" y="38"/>
                    <a:pt x="209" y="14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5" name="Freeform 381">
              <a:extLst>
                <a:ext uri="{FF2B5EF4-FFF2-40B4-BE49-F238E27FC236}">
                  <a16:creationId xmlns:a16="http://schemas.microsoft.com/office/drawing/2014/main" id="{D37D4E83-08AB-4838-BE18-642B56A6A6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230"/>
              <a:ext cx="283" cy="496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9 w 315"/>
                <a:gd name="T9" fmla="*/ 473 h 552"/>
                <a:gd name="T10" fmla="*/ 194 w 315"/>
                <a:gd name="T11" fmla="*/ 473 h 552"/>
                <a:gd name="T12" fmla="*/ 274 w 315"/>
                <a:gd name="T13" fmla="*/ 552 h 552"/>
                <a:gd name="T14" fmla="*/ 274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315 w 315"/>
                <a:gd name="T23" fmla="*/ 540 h 552"/>
                <a:gd name="T24" fmla="*/ 274 w 315"/>
                <a:gd name="T25" fmla="*/ 552 h 552"/>
                <a:gd name="T26" fmla="*/ 274 w 315"/>
                <a:gd name="T27" fmla="*/ 552 h 552"/>
                <a:gd name="T28" fmla="*/ 194 w 315"/>
                <a:gd name="T29" fmla="*/ 472 h 552"/>
                <a:gd name="T30" fmla="*/ 89 w 315"/>
                <a:gd name="T31" fmla="*/ 472 h 552"/>
                <a:gd name="T32" fmla="*/ 1 w 315"/>
                <a:gd name="T33" fmla="*/ 384 h 552"/>
                <a:gd name="T34" fmla="*/ 1 w 315"/>
                <a:gd name="T35" fmla="*/ 166 h 552"/>
                <a:gd name="T36" fmla="*/ 42 w 315"/>
                <a:gd name="T37" fmla="*/ 91 h 552"/>
                <a:gd name="T38" fmla="*/ 42 w 315"/>
                <a:gd name="T39" fmla="*/ 91 h 552"/>
                <a:gd name="T40" fmla="*/ 232 w 315"/>
                <a:gd name="T41" fmla="*/ 0 h 552"/>
                <a:gd name="T42" fmla="*/ 231 w 315"/>
                <a:gd name="T43" fmla="*/ 0 h 552"/>
                <a:gd name="T44" fmla="*/ 194 w 315"/>
                <a:gd name="T45" fmla="*/ 66 h 552"/>
                <a:gd name="T46" fmla="*/ 194 w 315"/>
                <a:gd name="T47" fmla="*/ 66 h 552"/>
                <a:gd name="T48" fmla="*/ 232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2" y="0"/>
                  </a:moveTo>
                  <a:cubicBezTo>
                    <a:pt x="232" y="0"/>
                    <a:pt x="232" y="0"/>
                    <a:pt x="231" y="0"/>
                  </a:cubicBezTo>
                  <a:cubicBezTo>
                    <a:pt x="209" y="14"/>
                    <a:pt x="195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5" y="38"/>
                    <a:pt x="210" y="14"/>
                    <a:pt x="232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6" name="Freeform 382">
              <a:extLst>
                <a:ext uri="{FF2B5EF4-FFF2-40B4-BE49-F238E27FC236}">
                  <a16:creationId xmlns:a16="http://schemas.microsoft.com/office/drawing/2014/main" id="{1EF162B9-C12F-470B-98FA-4A1858335F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230"/>
              <a:ext cx="283" cy="496"/>
            </a:xfrm>
            <a:custGeom>
              <a:avLst/>
              <a:gdLst>
                <a:gd name="T0" fmla="*/ 41 w 315"/>
                <a:gd name="T1" fmla="*/ 91 h 552"/>
                <a:gd name="T2" fmla="*/ 0 w 315"/>
                <a:gd name="T3" fmla="*/ 166 h 552"/>
                <a:gd name="T4" fmla="*/ 0 w 315"/>
                <a:gd name="T5" fmla="*/ 384 h 552"/>
                <a:gd name="T6" fmla="*/ 88 w 315"/>
                <a:gd name="T7" fmla="*/ 472 h 552"/>
                <a:gd name="T8" fmla="*/ 193 w 315"/>
                <a:gd name="T9" fmla="*/ 472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0 h 552"/>
                <a:gd name="T16" fmla="*/ 315 w 315"/>
                <a:gd name="T17" fmla="*/ 539 h 552"/>
                <a:gd name="T18" fmla="*/ 314 w 315"/>
                <a:gd name="T19" fmla="*/ 539 h 552"/>
                <a:gd name="T20" fmla="*/ 273 w 315"/>
                <a:gd name="T21" fmla="*/ 551 h 552"/>
                <a:gd name="T22" fmla="*/ 273 w 315"/>
                <a:gd name="T23" fmla="*/ 551 h 552"/>
                <a:gd name="T24" fmla="*/ 194 w 315"/>
                <a:gd name="T25" fmla="*/ 472 h 552"/>
                <a:gd name="T26" fmla="*/ 88 w 315"/>
                <a:gd name="T27" fmla="*/ 472 h 552"/>
                <a:gd name="T28" fmla="*/ 0 w 315"/>
                <a:gd name="T29" fmla="*/ 384 h 552"/>
                <a:gd name="T30" fmla="*/ 0 w 315"/>
                <a:gd name="T31" fmla="*/ 166 h 552"/>
                <a:gd name="T32" fmla="*/ 41 w 315"/>
                <a:gd name="T33" fmla="*/ 91 h 552"/>
                <a:gd name="T34" fmla="*/ 231 w 315"/>
                <a:gd name="T35" fmla="*/ 0 h 552"/>
                <a:gd name="T36" fmla="*/ 231 w 315"/>
                <a:gd name="T37" fmla="*/ 0 h 552"/>
                <a:gd name="T38" fmla="*/ 193 w 315"/>
                <a:gd name="T39" fmla="*/ 66 h 552"/>
                <a:gd name="T40" fmla="*/ 194 w 315"/>
                <a:gd name="T41" fmla="*/ 66 h 552"/>
                <a:gd name="T42" fmla="*/ 231 w 315"/>
                <a:gd name="T43" fmla="*/ 0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1" y="91"/>
                  </a:move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4" y="540"/>
                  </a:cubicBezTo>
                  <a:cubicBezTo>
                    <a:pt x="314" y="540"/>
                    <a:pt x="314" y="540"/>
                    <a:pt x="315" y="539"/>
                  </a:cubicBezTo>
                  <a:cubicBezTo>
                    <a:pt x="315" y="539"/>
                    <a:pt x="315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8"/>
                    <a:pt x="193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7" name="Freeform 383">
              <a:extLst>
                <a:ext uri="{FF2B5EF4-FFF2-40B4-BE49-F238E27FC236}">
                  <a16:creationId xmlns:a16="http://schemas.microsoft.com/office/drawing/2014/main" id="{0224451F-861E-4F13-AD59-2D04AD0295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230"/>
              <a:ext cx="282" cy="495"/>
            </a:xfrm>
            <a:custGeom>
              <a:avLst/>
              <a:gdLst>
                <a:gd name="T0" fmla="*/ 42 w 314"/>
                <a:gd name="T1" fmla="*/ 91 h 551"/>
                <a:gd name="T2" fmla="*/ 41 w 314"/>
                <a:gd name="T3" fmla="*/ 91 h 551"/>
                <a:gd name="T4" fmla="*/ 41 w 314"/>
                <a:gd name="T5" fmla="*/ 91 h 551"/>
                <a:gd name="T6" fmla="*/ 0 w 314"/>
                <a:gd name="T7" fmla="*/ 166 h 551"/>
                <a:gd name="T8" fmla="*/ 0 w 314"/>
                <a:gd name="T9" fmla="*/ 384 h 551"/>
                <a:gd name="T10" fmla="*/ 88 w 314"/>
                <a:gd name="T11" fmla="*/ 472 h 551"/>
                <a:gd name="T12" fmla="*/ 194 w 314"/>
                <a:gd name="T13" fmla="*/ 472 h 551"/>
                <a:gd name="T14" fmla="*/ 273 w 314"/>
                <a:gd name="T15" fmla="*/ 551 h 551"/>
                <a:gd name="T16" fmla="*/ 273 w 314"/>
                <a:gd name="T17" fmla="*/ 551 h 551"/>
                <a:gd name="T18" fmla="*/ 314 w 314"/>
                <a:gd name="T19" fmla="*/ 539 h 551"/>
                <a:gd name="T20" fmla="*/ 274 w 314"/>
                <a:gd name="T21" fmla="*/ 551 h 551"/>
                <a:gd name="T22" fmla="*/ 273 w 314"/>
                <a:gd name="T23" fmla="*/ 551 h 551"/>
                <a:gd name="T24" fmla="*/ 194 w 314"/>
                <a:gd name="T25" fmla="*/ 472 h 551"/>
                <a:gd name="T26" fmla="*/ 88 w 314"/>
                <a:gd name="T27" fmla="*/ 472 h 551"/>
                <a:gd name="T28" fmla="*/ 0 w 314"/>
                <a:gd name="T29" fmla="*/ 384 h 551"/>
                <a:gd name="T30" fmla="*/ 0 w 314"/>
                <a:gd name="T31" fmla="*/ 165 h 551"/>
                <a:gd name="T32" fmla="*/ 41 w 314"/>
                <a:gd name="T33" fmla="*/ 91 h 551"/>
                <a:gd name="T34" fmla="*/ 42 w 314"/>
                <a:gd name="T35" fmla="*/ 91 h 551"/>
                <a:gd name="T36" fmla="*/ 231 w 314"/>
                <a:gd name="T37" fmla="*/ 0 h 551"/>
                <a:gd name="T38" fmla="*/ 194 w 314"/>
                <a:gd name="T39" fmla="*/ 66 h 551"/>
                <a:gd name="T40" fmla="*/ 194 w 314"/>
                <a:gd name="T41" fmla="*/ 66 h 551"/>
                <a:gd name="T42" fmla="*/ 231 w 314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1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7"/>
                    <a:pt x="41" y="91"/>
                  </a:cubicBezTo>
                  <a:cubicBezTo>
                    <a:pt x="41" y="91"/>
                    <a:pt x="41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8" name="Freeform 384">
              <a:extLst>
                <a:ext uri="{FF2B5EF4-FFF2-40B4-BE49-F238E27FC236}">
                  <a16:creationId xmlns:a16="http://schemas.microsoft.com/office/drawing/2014/main" id="{24549B27-AD52-41A7-8C18-C9B5901EE7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229"/>
              <a:ext cx="283" cy="496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4 w 315"/>
                <a:gd name="T13" fmla="*/ 552 h 552"/>
                <a:gd name="T14" fmla="*/ 314 w 315"/>
                <a:gd name="T15" fmla="*/ 540 h 552"/>
                <a:gd name="T16" fmla="*/ 315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4 w 315"/>
                <a:gd name="T23" fmla="*/ 552 h 552"/>
                <a:gd name="T24" fmla="*/ 274 w 315"/>
                <a:gd name="T25" fmla="*/ 552 h 552"/>
                <a:gd name="T26" fmla="*/ 194 w 315"/>
                <a:gd name="T27" fmla="*/ 473 h 552"/>
                <a:gd name="T28" fmla="*/ 89 w 315"/>
                <a:gd name="T29" fmla="*/ 473 h 552"/>
                <a:gd name="T30" fmla="*/ 1 w 315"/>
                <a:gd name="T31" fmla="*/ 385 h 552"/>
                <a:gd name="T32" fmla="*/ 1 w 315"/>
                <a:gd name="T33" fmla="*/ 166 h 552"/>
                <a:gd name="T34" fmla="*/ 41 w 315"/>
                <a:gd name="T35" fmla="*/ 92 h 552"/>
                <a:gd name="T36" fmla="*/ 231 w 315"/>
                <a:gd name="T37" fmla="*/ 0 h 552"/>
                <a:gd name="T38" fmla="*/ 231 w 315"/>
                <a:gd name="T39" fmla="*/ 1 h 552"/>
                <a:gd name="T40" fmla="*/ 231 w 315"/>
                <a:gd name="T41" fmla="*/ 1 h 552"/>
                <a:gd name="T42" fmla="*/ 194 w 315"/>
                <a:gd name="T43" fmla="*/ 67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8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1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09" y="15"/>
                    <a:pt x="194" y="39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39"/>
                    <a:pt x="209" y="14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9" name="Freeform 385">
              <a:extLst>
                <a:ext uri="{FF2B5EF4-FFF2-40B4-BE49-F238E27FC236}">
                  <a16:creationId xmlns:a16="http://schemas.microsoft.com/office/drawing/2014/main" id="{DA9619C3-F42F-4831-B04D-197EFC14C6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229"/>
              <a:ext cx="283" cy="496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2 h 552"/>
                <a:gd name="T4" fmla="*/ 40 w 314"/>
                <a:gd name="T5" fmla="*/ 92 h 552"/>
                <a:gd name="T6" fmla="*/ 0 w 314"/>
                <a:gd name="T7" fmla="*/ 166 h 552"/>
                <a:gd name="T8" fmla="*/ 0 w 314"/>
                <a:gd name="T9" fmla="*/ 385 h 552"/>
                <a:gd name="T10" fmla="*/ 88 w 314"/>
                <a:gd name="T11" fmla="*/ 473 h 552"/>
                <a:gd name="T12" fmla="*/ 193 w 314"/>
                <a:gd name="T13" fmla="*/ 473 h 552"/>
                <a:gd name="T14" fmla="*/ 273 w 314"/>
                <a:gd name="T15" fmla="*/ 552 h 552"/>
                <a:gd name="T16" fmla="*/ 273 w 314"/>
                <a:gd name="T17" fmla="*/ 552 h 552"/>
                <a:gd name="T18" fmla="*/ 314 w 314"/>
                <a:gd name="T19" fmla="*/ 540 h 552"/>
                <a:gd name="T20" fmla="*/ 273 w 314"/>
                <a:gd name="T21" fmla="*/ 552 h 552"/>
                <a:gd name="T22" fmla="*/ 273 w 314"/>
                <a:gd name="T23" fmla="*/ 552 h 552"/>
                <a:gd name="T24" fmla="*/ 194 w 314"/>
                <a:gd name="T25" fmla="*/ 473 h 552"/>
                <a:gd name="T26" fmla="*/ 88 w 314"/>
                <a:gd name="T27" fmla="*/ 473 h 552"/>
                <a:gd name="T28" fmla="*/ 0 w 314"/>
                <a:gd name="T29" fmla="*/ 385 h 552"/>
                <a:gd name="T30" fmla="*/ 0 w 314"/>
                <a:gd name="T31" fmla="*/ 166 h 552"/>
                <a:gd name="T32" fmla="*/ 41 w 314"/>
                <a:gd name="T33" fmla="*/ 91 h 552"/>
                <a:gd name="T34" fmla="*/ 231 w 314"/>
                <a:gd name="T35" fmla="*/ 0 h 552"/>
                <a:gd name="T36" fmla="*/ 230 w 314"/>
                <a:gd name="T37" fmla="*/ 0 h 552"/>
                <a:gd name="T38" fmla="*/ 193 w 314"/>
                <a:gd name="T39" fmla="*/ 67 h 552"/>
                <a:gd name="T40" fmla="*/ 194 w 314"/>
                <a:gd name="T41" fmla="*/ 67 h 552"/>
                <a:gd name="T42" fmla="*/ 231 w 314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0" y="0"/>
                    <a:pt x="230" y="0"/>
                  </a:cubicBezTo>
                  <a:cubicBezTo>
                    <a:pt x="208" y="14"/>
                    <a:pt x="194" y="39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0" name="Freeform 386">
              <a:extLst>
                <a:ext uri="{FF2B5EF4-FFF2-40B4-BE49-F238E27FC236}">
                  <a16:creationId xmlns:a16="http://schemas.microsoft.com/office/drawing/2014/main" id="{93579A8A-2EBF-4563-A068-902400B1F3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229"/>
              <a:ext cx="284" cy="496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1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4 w 315"/>
                <a:gd name="T19" fmla="*/ 540 h 552"/>
                <a:gd name="T20" fmla="*/ 315 w 315"/>
                <a:gd name="T21" fmla="*/ 539 h 552"/>
                <a:gd name="T22" fmla="*/ 315 w 315"/>
                <a:gd name="T23" fmla="*/ 539 h 552"/>
                <a:gd name="T24" fmla="*/ 273 w 315"/>
                <a:gd name="T25" fmla="*/ 552 h 552"/>
                <a:gd name="T26" fmla="*/ 273 w 315"/>
                <a:gd name="T27" fmla="*/ 552 h 552"/>
                <a:gd name="T28" fmla="*/ 194 w 315"/>
                <a:gd name="T29" fmla="*/ 472 h 552"/>
                <a:gd name="T30" fmla="*/ 88 w 315"/>
                <a:gd name="T31" fmla="*/ 472 h 552"/>
                <a:gd name="T32" fmla="*/ 0 w 315"/>
                <a:gd name="T33" fmla="*/ 384 h 552"/>
                <a:gd name="T34" fmla="*/ 0 w 315"/>
                <a:gd name="T35" fmla="*/ 166 h 552"/>
                <a:gd name="T36" fmla="*/ 42 w 315"/>
                <a:gd name="T37" fmla="*/ 91 h 552"/>
                <a:gd name="T38" fmla="*/ 231 w 315"/>
                <a:gd name="T39" fmla="*/ 0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67 h 552"/>
                <a:gd name="T46" fmla="*/ 231 w 315"/>
                <a:gd name="T47" fmla="*/ 0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3" y="547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1" name="Freeform 387">
              <a:extLst>
                <a:ext uri="{FF2B5EF4-FFF2-40B4-BE49-F238E27FC236}">
                  <a16:creationId xmlns:a16="http://schemas.microsoft.com/office/drawing/2014/main" id="{429140D0-B460-4F60-B765-B3D6324DBC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229"/>
              <a:ext cx="284" cy="496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4 w 315"/>
                <a:gd name="T11" fmla="*/ 472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39 h 552"/>
                <a:gd name="T18" fmla="*/ 315 w 315"/>
                <a:gd name="T19" fmla="*/ 539 h 552"/>
                <a:gd name="T20" fmla="*/ 274 w 315"/>
                <a:gd name="T21" fmla="*/ 551 h 552"/>
                <a:gd name="T22" fmla="*/ 274 w 315"/>
                <a:gd name="T23" fmla="*/ 551 h 552"/>
                <a:gd name="T24" fmla="*/ 194 w 315"/>
                <a:gd name="T25" fmla="*/ 472 h 552"/>
                <a:gd name="T26" fmla="*/ 89 w 315"/>
                <a:gd name="T27" fmla="*/ 472 h 552"/>
                <a:gd name="T28" fmla="*/ 1 w 315"/>
                <a:gd name="T29" fmla="*/ 384 h 552"/>
                <a:gd name="T30" fmla="*/ 1 w 315"/>
                <a:gd name="T31" fmla="*/ 166 h 552"/>
                <a:gd name="T32" fmla="*/ 42 w 315"/>
                <a:gd name="T33" fmla="*/ 91 h 552"/>
                <a:gd name="T34" fmla="*/ 42 w 315"/>
                <a:gd name="T35" fmla="*/ 91 h 552"/>
                <a:gd name="T36" fmla="*/ 231 w 315"/>
                <a:gd name="T37" fmla="*/ 0 h 552"/>
                <a:gd name="T38" fmla="*/ 194 w 315"/>
                <a:gd name="T39" fmla="*/ 67 h 552"/>
                <a:gd name="T40" fmla="*/ 194 w 315"/>
                <a:gd name="T41" fmla="*/ 67 h 552"/>
                <a:gd name="T42" fmla="*/ 231 w 315"/>
                <a:gd name="T43" fmla="*/ 0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3" y="547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2" name="Freeform 388">
              <a:extLst>
                <a:ext uri="{FF2B5EF4-FFF2-40B4-BE49-F238E27FC236}">
                  <a16:creationId xmlns:a16="http://schemas.microsoft.com/office/drawing/2014/main" id="{FD736F14-7B9E-40C4-887B-FC4EC7C9D8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229"/>
              <a:ext cx="283" cy="496"/>
            </a:xfrm>
            <a:custGeom>
              <a:avLst/>
              <a:gdLst>
                <a:gd name="T0" fmla="*/ 41 w 314"/>
                <a:gd name="T1" fmla="*/ 91 h 551"/>
                <a:gd name="T2" fmla="*/ 0 w 314"/>
                <a:gd name="T3" fmla="*/ 166 h 551"/>
                <a:gd name="T4" fmla="*/ 0 w 314"/>
                <a:gd name="T5" fmla="*/ 384 h 551"/>
                <a:gd name="T6" fmla="*/ 88 w 314"/>
                <a:gd name="T7" fmla="*/ 472 h 551"/>
                <a:gd name="T8" fmla="*/ 193 w 314"/>
                <a:gd name="T9" fmla="*/ 472 h 551"/>
                <a:gd name="T10" fmla="*/ 273 w 314"/>
                <a:gd name="T11" fmla="*/ 551 h 551"/>
                <a:gd name="T12" fmla="*/ 273 w 314"/>
                <a:gd name="T13" fmla="*/ 551 h 551"/>
                <a:gd name="T14" fmla="*/ 314 w 314"/>
                <a:gd name="T15" fmla="*/ 539 h 551"/>
                <a:gd name="T16" fmla="*/ 273 w 314"/>
                <a:gd name="T17" fmla="*/ 551 h 551"/>
                <a:gd name="T18" fmla="*/ 194 w 314"/>
                <a:gd name="T19" fmla="*/ 472 h 551"/>
                <a:gd name="T20" fmla="*/ 88 w 314"/>
                <a:gd name="T21" fmla="*/ 472 h 551"/>
                <a:gd name="T22" fmla="*/ 0 w 314"/>
                <a:gd name="T23" fmla="*/ 384 h 551"/>
                <a:gd name="T24" fmla="*/ 0 w 314"/>
                <a:gd name="T25" fmla="*/ 166 h 551"/>
                <a:gd name="T26" fmla="*/ 41 w 314"/>
                <a:gd name="T27" fmla="*/ 91 h 551"/>
                <a:gd name="T28" fmla="*/ 41 w 314"/>
                <a:gd name="T29" fmla="*/ 91 h 551"/>
                <a:gd name="T30" fmla="*/ 230 w 314"/>
                <a:gd name="T31" fmla="*/ 0 h 551"/>
                <a:gd name="T32" fmla="*/ 193 w 314"/>
                <a:gd name="T33" fmla="*/ 67 h 551"/>
                <a:gd name="T34" fmla="*/ 194 w 314"/>
                <a:gd name="T35" fmla="*/ 67 h 551"/>
                <a:gd name="T36" fmla="*/ 194 w 314"/>
                <a:gd name="T37" fmla="*/ 67 h 551"/>
                <a:gd name="T38" fmla="*/ 230 w 314"/>
                <a:gd name="T3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2" y="547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3" name="Freeform 389">
              <a:extLst>
                <a:ext uri="{FF2B5EF4-FFF2-40B4-BE49-F238E27FC236}">
                  <a16:creationId xmlns:a16="http://schemas.microsoft.com/office/drawing/2014/main" id="{E69A6821-7E03-4F91-83C7-2F72F23E32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228"/>
              <a:ext cx="284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7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314 w 315"/>
                <a:gd name="T13" fmla="*/ 540 h 552"/>
                <a:gd name="T14" fmla="*/ 314 w 315"/>
                <a:gd name="T15" fmla="*/ 540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3 w 315"/>
                <a:gd name="T23" fmla="*/ 552 h 552"/>
                <a:gd name="T24" fmla="*/ 273 w 315"/>
                <a:gd name="T25" fmla="*/ 552 h 552"/>
                <a:gd name="T26" fmla="*/ 194 w 315"/>
                <a:gd name="T27" fmla="*/ 473 h 552"/>
                <a:gd name="T28" fmla="*/ 88 w 315"/>
                <a:gd name="T29" fmla="*/ 473 h 552"/>
                <a:gd name="T30" fmla="*/ 0 w 315"/>
                <a:gd name="T31" fmla="*/ 385 h 552"/>
                <a:gd name="T32" fmla="*/ 0 w 315"/>
                <a:gd name="T33" fmla="*/ 166 h 552"/>
                <a:gd name="T34" fmla="*/ 41 w 315"/>
                <a:gd name="T35" fmla="*/ 92 h 552"/>
                <a:gd name="T36" fmla="*/ 231 w 315"/>
                <a:gd name="T37" fmla="*/ 0 h 552"/>
                <a:gd name="T38" fmla="*/ 230 w 315"/>
                <a:gd name="T39" fmla="*/ 1 h 552"/>
                <a:gd name="T40" fmla="*/ 230 w 315"/>
                <a:gd name="T41" fmla="*/ 1 h 552"/>
                <a:gd name="T42" fmla="*/ 230 w 315"/>
                <a:gd name="T43" fmla="*/ 1 h 552"/>
                <a:gd name="T44" fmla="*/ 194 w 315"/>
                <a:gd name="T45" fmla="*/ 68 h 552"/>
                <a:gd name="T46" fmla="*/ 194 w 315"/>
                <a:gd name="T47" fmla="*/ 68 h 552"/>
                <a:gd name="T48" fmla="*/ 194 w 315"/>
                <a:gd name="T49" fmla="*/ 68 h 552"/>
                <a:gd name="T50" fmla="*/ 194 w 315"/>
                <a:gd name="T51" fmla="*/ 67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4" y="40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4" name="Freeform 390">
              <a:extLst>
                <a:ext uri="{FF2B5EF4-FFF2-40B4-BE49-F238E27FC236}">
                  <a16:creationId xmlns:a16="http://schemas.microsoft.com/office/drawing/2014/main" id="{6418BD4A-7663-441F-90AC-C0CA227A61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228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1 w 315"/>
                <a:gd name="T7" fmla="*/ 92 h 552"/>
                <a:gd name="T8" fmla="*/ 0 w 315"/>
                <a:gd name="T9" fmla="*/ 166 h 552"/>
                <a:gd name="T10" fmla="*/ 0 w 315"/>
                <a:gd name="T11" fmla="*/ 385 h 552"/>
                <a:gd name="T12" fmla="*/ 88 w 315"/>
                <a:gd name="T13" fmla="*/ 473 h 552"/>
                <a:gd name="T14" fmla="*/ 194 w 315"/>
                <a:gd name="T15" fmla="*/ 473 h 552"/>
                <a:gd name="T16" fmla="*/ 273 w 315"/>
                <a:gd name="T17" fmla="*/ 552 h 552"/>
                <a:gd name="T18" fmla="*/ 273 w 315"/>
                <a:gd name="T19" fmla="*/ 552 h 552"/>
                <a:gd name="T20" fmla="*/ 315 w 315"/>
                <a:gd name="T21" fmla="*/ 540 h 552"/>
                <a:gd name="T22" fmla="*/ 274 w 315"/>
                <a:gd name="T23" fmla="*/ 552 h 552"/>
                <a:gd name="T24" fmla="*/ 274 w 315"/>
                <a:gd name="T25" fmla="*/ 552 h 552"/>
                <a:gd name="T26" fmla="*/ 194 w 315"/>
                <a:gd name="T27" fmla="*/ 473 h 552"/>
                <a:gd name="T28" fmla="*/ 89 w 315"/>
                <a:gd name="T29" fmla="*/ 473 h 552"/>
                <a:gd name="T30" fmla="*/ 0 w 315"/>
                <a:gd name="T31" fmla="*/ 385 h 552"/>
                <a:gd name="T32" fmla="*/ 0 w 315"/>
                <a:gd name="T33" fmla="*/ 166 h 552"/>
                <a:gd name="T34" fmla="*/ 42 w 315"/>
                <a:gd name="T35" fmla="*/ 91 h 552"/>
                <a:gd name="T36" fmla="*/ 232 w 315"/>
                <a:gd name="T37" fmla="*/ 0 h 552"/>
                <a:gd name="T38" fmla="*/ 231 w 315"/>
                <a:gd name="T39" fmla="*/ 0 h 552"/>
                <a:gd name="T40" fmla="*/ 194 w 315"/>
                <a:gd name="T41" fmla="*/ 67 h 552"/>
                <a:gd name="T42" fmla="*/ 194 w 315"/>
                <a:gd name="T43" fmla="*/ 68 h 552"/>
                <a:gd name="T44" fmla="*/ 194 w 315"/>
                <a:gd name="T45" fmla="*/ 68 h 552"/>
                <a:gd name="T46" fmla="*/ 194 w 315"/>
                <a:gd name="T47" fmla="*/ 67 h 552"/>
                <a:gd name="T48" fmla="*/ 232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5" name="Freeform 391">
              <a:extLst>
                <a:ext uri="{FF2B5EF4-FFF2-40B4-BE49-F238E27FC236}">
                  <a16:creationId xmlns:a16="http://schemas.microsoft.com/office/drawing/2014/main" id="{4EAE248E-1F84-445A-B0D0-C8ACFE7ED7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228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5 h 552"/>
                <a:gd name="T8" fmla="*/ 89 w 315"/>
                <a:gd name="T9" fmla="*/ 473 h 552"/>
                <a:gd name="T10" fmla="*/ 194 w 315"/>
                <a:gd name="T11" fmla="*/ 473 h 552"/>
                <a:gd name="T12" fmla="*/ 274 w 315"/>
                <a:gd name="T13" fmla="*/ 552 h 552"/>
                <a:gd name="T14" fmla="*/ 274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315 w 315"/>
                <a:gd name="T23" fmla="*/ 540 h 552"/>
                <a:gd name="T24" fmla="*/ 274 w 315"/>
                <a:gd name="T25" fmla="*/ 552 h 552"/>
                <a:gd name="T26" fmla="*/ 274 w 315"/>
                <a:gd name="T27" fmla="*/ 552 h 552"/>
                <a:gd name="T28" fmla="*/ 194 w 315"/>
                <a:gd name="T29" fmla="*/ 472 h 552"/>
                <a:gd name="T30" fmla="*/ 89 w 315"/>
                <a:gd name="T31" fmla="*/ 472 h 552"/>
                <a:gd name="T32" fmla="*/ 1 w 315"/>
                <a:gd name="T33" fmla="*/ 384 h 552"/>
                <a:gd name="T34" fmla="*/ 1 w 315"/>
                <a:gd name="T35" fmla="*/ 166 h 552"/>
                <a:gd name="T36" fmla="*/ 42 w 315"/>
                <a:gd name="T37" fmla="*/ 91 h 552"/>
                <a:gd name="T38" fmla="*/ 232 w 315"/>
                <a:gd name="T39" fmla="*/ 0 h 552"/>
                <a:gd name="T40" fmla="*/ 232 w 315"/>
                <a:gd name="T41" fmla="*/ 0 h 552"/>
                <a:gd name="T42" fmla="*/ 194 w 315"/>
                <a:gd name="T43" fmla="*/ 67 h 552"/>
                <a:gd name="T44" fmla="*/ 194 w 315"/>
                <a:gd name="T45" fmla="*/ 68 h 552"/>
                <a:gd name="T46" fmla="*/ 194 w 315"/>
                <a:gd name="T47" fmla="*/ 68 h 552"/>
                <a:gd name="T48" fmla="*/ 194 w 315"/>
                <a:gd name="T49" fmla="*/ 67 h 552"/>
                <a:gd name="T50" fmla="*/ 232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6" name="Freeform 392">
              <a:extLst>
                <a:ext uri="{FF2B5EF4-FFF2-40B4-BE49-F238E27FC236}">
                  <a16:creationId xmlns:a16="http://schemas.microsoft.com/office/drawing/2014/main" id="{48457BC5-7F03-4E02-9B6E-9F4B12FD54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28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1 h 552"/>
                <a:gd name="T4" fmla="*/ 0 w 314"/>
                <a:gd name="T5" fmla="*/ 166 h 552"/>
                <a:gd name="T6" fmla="*/ 0 w 314"/>
                <a:gd name="T7" fmla="*/ 384 h 552"/>
                <a:gd name="T8" fmla="*/ 88 w 314"/>
                <a:gd name="T9" fmla="*/ 472 h 552"/>
                <a:gd name="T10" fmla="*/ 193 w 314"/>
                <a:gd name="T11" fmla="*/ 472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1 h 552"/>
                <a:gd name="T20" fmla="*/ 273 w 314"/>
                <a:gd name="T21" fmla="*/ 551 h 552"/>
                <a:gd name="T22" fmla="*/ 194 w 314"/>
                <a:gd name="T23" fmla="*/ 472 h 552"/>
                <a:gd name="T24" fmla="*/ 88 w 314"/>
                <a:gd name="T25" fmla="*/ 472 h 552"/>
                <a:gd name="T26" fmla="*/ 0 w 314"/>
                <a:gd name="T27" fmla="*/ 384 h 552"/>
                <a:gd name="T28" fmla="*/ 0 w 314"/>
                <a:gd name="T29" fmla="*/ 166 h 552"/>
                <a:gd name="T30" fmla="*/ 41 w 314"/>
                <a:gd name="T31" fmla="*/ 91 h 552"/>
                <a:gd name="T32" fmla="*/ 231 w 314"/>
                <a:gd name="T33" fmla="*/ 0 h 552"/>
                <a:gd name="T34" fmla="*/ 231 w 314"/>
                <a:gd name="T35" fmla="*/ 0 h 552"/>
                <a:gd name="T36" fmla="*/ 193 w 314"/>
                <a:gd name="T37" fmla="*/ 67 h 552"/>
                <a:gd name="T38" fmla="*/ 193 w 314"/>
                <a:gd name="T39" fmla="*/ 68 h 552"/>
                <a:gd name="T40" fmla="*/ 194 w 314"/>
                <a:gd name="T41" fmla="*/ 68 h 552"/>
                <a:gd name="T42" fmla="*/ 194 w 314"/>
                <a:gd name="T43" fmla="*/ 67 h 552"/>
                <a:gd name="T44" fmla="*/ 231 w 314"/>
                <a:gd name="T45" fmla="*/ 0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68"/>
                    <a:pt x="193" y="68"/>
                    <a:pt x="193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7" name="Freeform 393">
              <a:extLst>
                <a:ext uri="{FF2B5EF4-FFF2-40B4-BE49-F238E27FC236}">
                  <a16:creationId xmlns:a16="http://schemas.microsoft.com/office/drawing/2014/main" id="{7A4E3DC2-DB34-4750-826A-F0385D2C7F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28"/>
              <a:ext cx="284" cy="496"/>
            </a:xfrm>
            <a:custGeom>
              <a:avLst/>
              <a:gdLst>
                <a:gd name="T0" fmla="*/ 41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4 w 315"/>
                <a:gd name="T17" fmla="*/ 540 h 551"/>
                <a:gd name="T18" fmla="*/ 314 w 315"/>
                <a:gd name="T19" fmla="*/ 540 h 551"/>
                <a:gd name="T20" fmla="*/ 315 w 315"/>
                <a:gd name="T21" fmla="*/ 539 h 551"/>
                <a:gd name="T22" fmla="*/ 274 w 315"/>
                <a:gd name="T23" fmla="*/ 551 h 551"/>
                <a:gd name="T24" fmla="*/ 274 w 315"/>
                <a:gd name="T25" fmla="*/ 551 h 551"/>
                <a:gd name="T26" fmla="*/ 194 w 315"/>
                <a:gd name="T27" fmla="*/ 472 h 551"/>
                <a:gd name="T28" fmla="*/ 89 w 315"/>
                <a:gd name="T29" fmla="*/ 472 h 551"/>
                <a:gd name="T30" fmla="*/ 0 w 315"/>
                <a:gd name="T31" fmla="*/ 384 h 551"/>
                <a:gd name="T32" fmla="*/ 0 w 315"/>
                <a:gd name="T33" fmla="*/ 166 h 551"/>
                <a:gd name="T34" fmla="*/ 41 w 315"/>
                <a:gd name="T35" fmla="*/ 91 h 551"/>
                <a:gd name="T36" fmla="*/ 231 w 315"/>
                <a:gd name="T37" fmla="*/ 0 h 551"/>
                <a:gd name="T38" fmla="*/ 194 w 315"/>
                <a:gd name="T39" fmla="*/ 67 h 551"/>
                <a:gd name="T40" fmla="*/ 194 w 315"/>
                <a:gd name="T41" fmla="*/ 68 h 551"/>
                <a:gd name="T42" fmla="*/ 194 w 315"/>
                <a:gd name="T43" fmla="*/ 68 h 551"/>
                <a:gd name="T44" fmla="*/ 194 w 315"/>
                <a:gd name="T45" fmla="*/ 67 h 551"/>
                <a:gd name="T46" fmla="*/ 231 w 315"/>
                <a:gd name="T47" fmla="*/ 0 h 551"/>
                <a:gd name="T48" fmla="*/ 231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39"/>
                    <a:pt x="315" y="539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8" name="Freeform 394">
              <a:extLst>
                <a:ext uri="{FF2B5EF4-FFF2-40B4-BE49-F238E27FC236}">
                  <a16:creationId xmlns:a16="http://schemas.microsoft.com/office/drawing/2014/main" id="{84DF4625-21D7-40EA-9DB2-4B2E846DDC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28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9 w 315"/>
                <a:gd name="T9" fmla="*/ 472 h 551"/>
                <a:gd name="T10" fmla="*/ 194 w 315"/>
                <a:gd name="T11" fmla="*/ 472 h 551"/>
                <a:gd name="T12" fmla="*/ 274 w 315"/>
                <a:gd name="T13" fmla="*/ 551 h 551"/>
                <a:gd name="T14" fmla="*/ 274 w 315"/>
                <a:gd name="T15" fmla="*/ 551 h 551"/>
                <a:gd name="T16" fmla="*/ 315 w 315"/>
                <a:gd name="T17" fmla="*/ 539 h 551"/>
                <a:gd name="T18" fmla="*/ 315 w 315"/>
                <a:gd name="T19" fmla="*/ 539 h 551"/>
                <a:gd name="T20" fmla="*/ 315 w 315"/>
                <a:gd name="T21" fmla="*/ 539 h 551"/>
                <a:gd name="T22" fmla="*/ 274 w 315"/>
                <a:gd name="T23" fmla="*/ 551 h 551"/>
                <a:gd name="T24" fmla="*/ 274 w 315"/>
                <a:gd name="T25" fmla="*/ 551 h 551"/>
                <a:gd name="T26" fmla="*/ 194 w 315"/>
                <a:gd name="T27" fmla="*/ 472 h 551"/>
                <a:gd name="T28" fmla="*/ 89 w 315"/>
                <a:gd name="T29" fmla="*/ 472 h 551"/>
                <a:gd name="T30" fmla="*/ 1 w 315"/>
                <a:gd name="T31" fmla="*/ 384 h 551"/>
                <a:gd name="T32" fmla="*/ 1 w 315"/>
                <a:gd name="T33" fmla="*/ 165 h 551"/>
                <a:gd name="T34" fmla="*/ 42 w 315"/>
                <a:gd name="T35" fmla="*/ 91 h 551"/>
                <a:gd name="T36" fmla="*/ 42 w 315"/>
                <a:gd name="T37" fmla="*/ 91 h 551"/>
                <a:gd name="T38" fmla="*/ 231 w 315"/>
                <a:gd name="T39" fmla="*/ 0 h 551"/>
                <a:gd name="T40" fmla="*/ 194 w 315"/>
                <a:gd name="T41" fmla="*/ 67 h 551"/>
                <a:gd name="T42" fmla="*/ 194 w 315"/>
                <a:gd name="T43" fmla="*/ 68 h 551"/>
                <a:gd name="T44" fmla="*/ 194 w 315"/>
                <a:gd name="T45" fmla="*/ 68 h 551"/>
                <a:gd name="T46" fmla="*/ 194 w 315"/>
                <a:gd name="T47" fmla="*/ 66 h 551"/>
                <a:gd name="T48" fmla="*/ 231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9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3" y="547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3" y="547"/>
                    <a:pt x="289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6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9" name="Freeform 395">
              <a:extLst>
                <a:ext uri="{FF2B5EF4-FFF2-40B4-BE49-F238E27FC236}">
                  <a16:creationId xmlns:a16="http://schemas.microsoft.com/office/drawing/2014/main" id="{BF29D7A0-9A93-4F49-86C2-B83139F97B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5" y="227"/>
              <a:ext cx="283" cy="497"/>
            </a:xfrm>
            <a:custGeom>
              <a:avLst/>
              <a:gdLst>
                <a:gd name="T0" fmla="*/ 41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273 w 314"/>
                <a:gd name="T17" fmla="*/ 552 h 552"/>
                <a:gd name="T18" fmla="*/ 273 w 314"/>
                <a:gd name="T19" fmla="*/ 552 h 552"/>
                <a:gd name="T20" fmla="*/ 194 w 314"/>
                <a:gd name="T21" fmla="*/ 473 h 552"/>
                <a:gd name="T22" fmla="*/ 88 w 314"/>
                <a:gd name="T23" fmla="*/ 473 h 552"/>
                <a:gd name="T24" fmla="*/ 0 w 314"/>
                <a:gd name="T25" fmla="*/ 385 h 552"/>
                <a:gd name="T26" fmla="*/ 0 w 314"/>
                <a:gd name="T27" fmla="*/ 166 h 552"/>
                <a:gd name="T28" fmla="*/ 41 w 314"/>
                <a:gd name="T29" fmla="*/ 92 h 552"/>
                <a:gd name="T30" fmla="*/ 41 w 314"/>
                <a:gd name="T31" fmla="*/ 92 h 552"/>
                <a:gd name="T32" fmla="*/ 231 w 314"/>
                <a:gd name="T33" fmla="*/ 0 h 552"/>
                <a:gd name="T34" fmla="*/ 230 w 314"/>
                <a:gd name="T35" fmla="*/ 1 h 552"/>
                <a:gd name="T36" fmla="*/ 230 w 314"/>
                <a:gd name="T37" fmla="*/ 1 h 552"/>
                <a:gd name="T38" fmla="*/ 230 w 314"/>
                <a:gd name="T39" fmla="*/ 1 h 552"/>
                <a:gd name="T40" fmla="*/ 193 w 314"/>
                <a:gd name="T41" fmla="*/ 67 h 552"/>
                <a:gd name="T42" fmla="*/ 193 w 314"/>
                <a:gd name="T43" fmla="*/ 69 h 552"/>
                <a:gd name="T44" fmla="*/ 194 w 314"/>
                <a:gd name="T45" fmla="*/ 69 h 552"/>
                <a:gd name="T46" fmla="*/ 194 w 314"/>
                <a:gd name="T47" fmla="*/ 67 h 552"/>
                <a:gd name="T48" fmla="*/ 231 w 314"/>
                <a:gd name="T49" fmla="*/ 0 h 552"/>
                <a:gd name="T50" fmla="*/ 231 w 314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0" y="0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3" y="40"/>
                    <a:pt x="193" y="67"/>
                  </a:cubicBezTo>
                  <a:cubicBezTo>
                    <a:pt x="193" y="69"/>
                    <a:pt x="193" y="69"/>
                    <a:pt x="193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0" name="Freeform 396">
              <a:extLst>
                <a:ext uri="{FF2B5EF4-FFF2-40B4-BE49-F238E27FC236}">
                  <a16:creationId xmlns:a16="http://schemas.microsoft.com/office/drawing/2014/main" id="{66249D80-6EDD-416A-8BD5-D84BFE7EF2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5" y="227"/>
              <a:ext cx="284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0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3 w 315"/>
                <a:gd name="T23" fmla="*/ 552 h 552"/>
                <a:gd name="T24" fmla="*/ 273 w 315"/>
                <a:gd name="T25" fmla="*/ 552 h 552"/>
                <a:gd name="T26" fmla="*/ 194 w 315"/>
                <a:gd name="T27" fmla="*/ 473 h 552"/>
                <a:gd name="T28" fmla="*/ 88 w 315"/>
                <a:gd name="T29" fmla="*/ 473 h 552"/>
                <a:gd name="T30" fmla="*/ 0 w 315"/>
                <a:gd name="T31" fmla="*/ 384 h 552"/>
                <a:gd name="T32" fmla="*/ 0 w 315"/>
                <a:gd name="T33" fmla="*/ 166 h 552"/>
                <a:gd name="T34" fmla="*/ 41 w 315"/>
                <a:gd name="T35" fmla="*/ 92 h 552"/>
                <a:gd name="T36" fmla="*/ 231 w 315"/>
                <a:gd name="T37" fmla="*/ 0 h 552"/>
                <a:gd name="T38" fmla="*/ 194 w 315"/>
                <a:gd name="T39" fmla="*/ 67 h 552"/>
                <a:gd name="T40" fmla="*/ 194 w 315"/>
                <a:gd name="T41" fmla="*/ 69 h 552"/>
                <a:gd name="T42" fmla="*/ 194 w 315"/>
                <a:gd name="T43" fmla="*/ 69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8"/>
                    <a:pt x="41" y="92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1" name="Freeform 397">
              <a:extLst>
                <a:ext uri="{FF2B5EF4-FFF2-40B4-BE49-F238E27FC236}">
                  <a16:creationId xmlns:a16="http://schemas.microsoft.com/office/drawing/2014/main" id="{22E63C76-61BF-46D0-83B9-326AA9FDE2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5" y="227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1 w 315"/>
                <a:gd name="T7" fmla="*/ 92 h 552"/>
                <a:gd name="T8" fmla="*/ 0 w 315"/>
                <a:gd name="T9" fmla="*/ 166 h 552"/>
                <a:gd name="T10" fmla="*/ 0 w 315"/>
                <a:gd name="T11" fmla="*/ 384 h 552"/>
                <a:gd name="T12" fmla="*/ 88 w 315"/>
                <a:gd name="T13" fmla="*/ 473 h 552"/>
                <a:gd name="T14" fmla="*/ 194 w 315"/>
                <a:gd name="T15" fmla="*/ 473 h 552"/>
                <a:gd name="T16" fmla="*/ 273 w 315"/>
                <a:gd name="T17" fmla="*/ 552 h 552"/>
                <a:gd name="T18" fmla="*/ 273 w 315"/>
                <a:gd name="T19" fmla="*/ 552 h 552"/>
                <a:gd name="T20" fmla="*/ 315 w 315"/>
                <a:gd name="T21" fmla="*/ 540 h 552"/>
                <a:gd name="T22" fmla="*/ 274 w 315"/>
                <a:gd name="T23" fmla="*/ 551 h 552"/>
                <a:gd name="T24" fmla="*/ 274 w 315"/>
                <a:gd name="T25" fmla="*/ 551 h 552"/>
                <a:gd name="T26" fmla="*/ 194 w 315"/>
                <a:gd name="T27" fmla="*/ 472 h 552"/>
                <a:gd name="T28" fmla="*/ 89 w 315"/>
                <a:gd name="T29" fmla="*/ 472 h 552"/>
                <a:gd name="T30" fmla="*/ 1 w 315"/>
                <a:gd name="T31" fmla="*/ 384 h 552"/>
                <a:gd name="T32" fmla="*/ 1 w 315"/>
                <a:gd name="T33" fmla="*/ 166 h 552"/>
                <a:gd name="T34" fmla="*/ 42 w 315"/>
                <a:gd name="T35" fmla="*/ 91 h 552"/>
                <a:gd name="T36" fmla="*/ 231 w 315"/>
                <a:gd name="T37" fmla="*/ 0 h 552"/>
                <a:gd name="T38" fmla="*/ 231 w 315"/>
                <a:gd name="T39" fmla="*/ 0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69 h 552"/>
                <a:gd name="T46" fmla="*/ 194 w 315"/>
                <a:gd name="T47" fmla="*/ 69 h 552"/>
                <a:gd name="T48" fmla="*/ 194 w 315"/>
                <a:gd name="T49" fmla="*/ 67 h 552"/>
                <a:gd name="T50" fmla="*/ 231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1" y="91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7" y="108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2" name="Freeform 398">
              <a:extLst>
                <a:ext uri="{FF2B5EF4-FFF2-40B4-BE49-F238E27FC236}">
                  <a16:creationId xmlns:a16="http://schemas.microsoft.com/office/drawing/2014/main" id="{0CDA350F-FA53-4999-A808-DA788380D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" y="227"/>
              <a:ext cx="283" cy="496"/>
            </a:xfrm>
            <a:custGeom>
              <a:avLst/>
              <a:gdLst>
                <a:gd name="T0" fmla="*/ 41 w 314"/>
                <a:gd name="T1" fmla="*/ 91 h 551"/>
                <a:gd name="T2" fmla="*/ 41 w 314"/>
                <a:gd name="T3" fmla="*/ 91 h 551"/>
                <a:gd name="T4" fmla="*/ 0 w 314"/>
                <a:gd name="T5" fmla="*/ 166 h 551"/>
                <a:gd name="T6" fmla="*/ 0 w 314"/>
                <a:gd name="T7" fmla="*/ 384 h 551"/>
                <a:gd name="T8" fmla="*/ 88 w 314"/>
                <a:gd name="T9" fmla="*/ 472 h 551"/>
                <a:gd name="T10" fmla="*/ 193 w 314"/>
                <a:gd name="T11" fmla="*/ 472 h 551"/>
                <a:gd name="T12" fmla="*/ 273 w 314"/>
                <a:gd name="T13" fmla="*/ 551 h 551"/>
                <a:gd name="T14" fmla="*/ 273 w 314"/>
                <a:gd name="T15" fmla="*/ 551 h 551"/>
                <a:gd name="T16" fmla="*/ 314 w 314"/>
                <a:gd name="T17" fmla="*/ 540 h 551"/>
                <a:gd name="T18" fmla="*/ 314 w 314"/>
                <a:gd name="T19" fmla="*/ 540 h 551"/>
                <a:gd name="T20" fmla="*/ 314 w 314"/>
                <a:gd name="T21" fmla="*/ 539 h 551"/>
                <a:gd name="T22" fmla="*/ 314 w 314"/>
                <a:gd name="T23" fmla="*/ 539 h 551"/>
                <a:gd name="T24" fmla="*/ 273 w 314"/>
                <a:gd name="T25" fmla="*/ 551 h 551"/>
                <a:gd name="T26" fmla="*/ 273 w 314"/>
                <a:gd name="T27" fmla="*/ 551 h 551"/>
                <a:gd name="T28" fmla="*/ 194 w 314"/>
                <a:gd name="T29" fmla="*/ 472 h 551"/>
                <a:gd name="T30" fmla="*/ 88 w 314"/>
                <a:gd name="T31" fmla="*/ 472 h 551"/>
                <a:gd name="T32" fmla="*/ 0 w 314"/>
                <a:gd name="T33" fmla="*/ 384 h 551"/>
                <a:gd name="T34" fmla="*/ 0 w 314"/>
                <a:gd name="T35" fmla="*/ 166 h 551"/>
                <a:gd name="T36" fmla="*/ 41 w 314"/>
                <a:gd name="T37" fmla="*/ 91 h 551"/>
                <a:gd name="T38" fmla="*/ 231 w 314"/>
                <a:gd name="T39" fmla="*/ 0 h 551"/>
                <a:gd name="T40" fmla="*/ 230 w 314"/>
                <a:gd name="T41" fmla="*/ 0 h 551"/>
                <a:gd name="T42" fmla="*/ 193 w 314"/>
                <a:gd name="T43" fmla="*/ 67 h 551"/>
                <a:gd name="T44" fmla="*/ 193 w 314"/>
                <a:gd name="T45" fmla="*/ 69 h 551"/>
                <a:gd name="T46" fmla="*/ 194 w 314"/>
                <a:gd name="T47" fmla="*/ 69 h 551"/>
                <a:gd name="T48" fmla="*/ 194 w 314"/>
                <a:gd name="T49" fmla="*/ 67 h 551"/>
                <a:gd name="T50" fmla="*/ 231 w 314"/>
                <a:gd name="T51" fmla="*/ 0 h 551"/>
                <a:gd name="T52" fmla="*/ 231 w 314"/>
                <a:gd name="T5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1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39"/>
                  </a:cubicBezTo>
                  <a:cubicBezTo>
                    <a:pt x="314" y="539"/>
                    <a:pt x="314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69"/>
                    <a:pt x="193" y="69"/>
                    <a:pt x="193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3" name="Freeform 399">
              <a:extLst>
                <a:ext uri="{FF2B5EF4-FFF2-40B4-BE49-F238E27FC236}">
                  <a16:creationId xmlns:a16="http://schemas.microsoft.com/office/drawing/2014/main" id="{5848B8BA-B695-4673-BD9A-5B08B8C639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" y="227"/>
              <a:ext cx="283" cy="496"/>
            </a:xfrm>
            <a:custGeom>
              <a:avLst/>
              <a:gdLst>
                <a:gd name="T0" fmla="*/ 42 w 314"/>
                <a:gd name="T1" fmla="*/ 91 h 551"/>
                <a:gd name="T2" fmla="*/ 41 w 314"/>
                <a:gd name="T3" fmla="*/ 91 h 551"/>
                <a:gd name="T4" fmla="*/ 0 w 314"/>
                <a:gd name="T5" fmla="*/ 166 h 551"/>
                <a:gd name="T6" fmla="*/ 0 w 314"/>
                <a:gd name="T7" fmla="*/ 384 h 551"/>
                <a:gd name="T8" fmla="*/ 88 w 314"/>
                <a:gd name="T9" fmla="*/ 472 h 551"/>
                <a:gd name="T10" fmla="*/ 194 w 314"/>
                <a:gd name="T11" fmla="*/ 472 h 551"/>
                <a:gd name="T12" fmla="*/ 273 w 314"/>
                <a:gd name="T13" fmla="*/ 551 h 551"/>
                <a:gd name="T14" fmla="*/ 273 w 314"/>
                <a:gd name="T15" fmla="*/ 551 h 551"/>
                <a:gd name="T16" fmla="*/ 314 w 314"/>
                <a:gd name="T17" fmla="*/ 539 h 551"/>
                <a:gd name="T18" fmla="*/ 273 w 314"/>
                <a:gd name="T19" fmla="*/ 551 h 551"/>
                <a:gd name="T20" fmla="*/ 273 w 314"/>
                <a:gd name="T21" fmla="*/ 551 h 551"/>
                <a:gd name="T22" fmla="*/ 194 w 314"/>
                <a:gd name="T23" fmla="*/ 472 h 551"/>
                <a:gd name="T24" fmla="*/ 88 w 314"/>
                <a:gd name="T25" fmla="*/ 472 h 551"/>
                <a:gd name="T26" fmla="*/ 0 w 314"/>
                <a:gd name="T27" fmla="*/ 384 h 551"/>
                <a:gd name="T28" fmla="*/ 0 w 314"/>
                <a:gd name="T29" fmla="*/ 165 h 551"/>
                <a:gd name="T30" fmla="*/ 42 w 314"/>
                <a:gd name="T31" fmla="*/ 91 h 551"/>
                <a:gd name="T32" fmla="*/ 231 w 314"/>
                <a:gd name="T33" fmla="*/ 0 h 551"/>
                <a:gd name="T34" fmla="*/ 194 w 314"/>
                <a:gd name="T35" fmla="*/ 67 h 551"/>
                <a:gd name="T36" fmla="*/ 194 w 314"/>
                <a:gd name="T37" fmla="*/ 69 h 551"/>
                <a:gd name="T38" fmla="*/ 194 w 314"/>
                <a:gd name="T39" fmla="*/ 69 h 551"/>
                <a:gd name="T40" fmla="*/ 194 w 314"/>
                <a:gd name="T41" fmla="*/ 67 h 551"/>
                <a:gd name="T42" fmla="*/ 231 w 314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1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6"/>
                    <a:pt x="42" y="91"/>
                  </a:cubicBezTo>
                  <a:moveTo>
                    <a:pt x="231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4" name="Freeform 400">
              <a:extLst>
                <a:ext uri="{FF2B5EF4-FFF2-40B4-BE49-F238E27FC236}">
                  <a16:creationId xmlns:a16="http://schemas.microsoft.com/office/drawing/2014/main" id="{ACD8DE54-BD0E-42E4-A7A9-4007F62DD4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" y="226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4 w 315"/>
                <a:gd name="T19" fmla="*/ 540 h 552"/>
                <a:gd name="T20" fmla="*/ 315 w 315"/>
                <a:gd name="T21" fmla="*/ 540 h 552"/>
                <a:gd name="T22" fmla="*/ 315 w 315"/>
                <a:gd name="T23" fmla="*/ 540 h 552"/>
                <a:gd name="T24" fmla="*/ 315 w 315"/>
                <a:gd name="T25" fmla="*/ 540 h 552"/>
                <a:gd name="T26" fmla="*/ 274 w 315"/>
                <a:gd name="T27" fmla="*/ 552 h 552"/>
                <a:gd name="T28" fmla="*/ 194 w 315"/>
                <a:gd name="T29" fmla="*/ 473 h 552"/>
                <a:gd name="T30" fmla="*/ 89 w 315"/>
                <a:gd name="T31" fmla="*/ 473 h 552"/>
                <a:gd name="T32" fmla="*/ 1 w 315"/>
                <a:gd name="T33" fmla="*/ 385 h 552"/>
                <a:gd name="T34" fmla="*/ 1 w 315"/>
                <a:gd name="T35" fmla="*/ 166 h 552"/>
                <a:gd name="T36" fmla="*/ 42 w 315"/>
                <a:gd name="T37" fmla="*/ 91 h 552"/>
                <a:gd name="T38" fmla="*/ 42 w 315"/>
                <a:gd name="T39" fmla="*/ 91 h 552"/>
                <a:gd name="T40" fmla="*/ 232 w 315"/>
                <a:gd name="T41" fmla="*/ 0 h 552"/>
                <a:gd name="T42" fmla="*/ 231 w 315"/>
                <a:gd name="T43" fmla="*/ 1 h 552"/>
                <a:gd name="T44" fmla="*/ 231 w 315"/>
                <a:gd name="T45" fmla="*/ 1 h 552"/>
                <a:gd name="T46" fmla="*/ 194 w 315"/>
                <a:gd name="T47" fmla="*/ 68 h 552"/>
                <a:gd name="T48" fmla="*/ 194 w 315"/>
                <a:gd name="T49" fmla="*/ 70 h 552"/>
                <a:gd name="T50" fmla="*/ 194 w 315"/>
                <a:gd name="T51" fmla="*/ 70 h 552"/>
                <a:gd name="T52" fmla="*/ 194 w 315"/>
                <a:gd name="T53" fmla="*/ 67 h 552"/>
                <a:gd name="T54" fmla="*/ 232 w 315"/>
                <a:gd name="T5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8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09" y="15"/>
                    <a:pt x="194" y="39"/>
                    <a:pt x="194" y="68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5" name="Freeform 401">
              <a:extLst>
                <a:ext uri="{FF2B5EF4-FFF2-40B4-BE49-F238E27FC236}">
                  <a16:creationId xmlns:a16="http://schemas.microsoft.com/office/drawing/2014/main" id="{32A2A0D9-D789-43C2-80F5-3DE1BA6A3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226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314 w 314"/>
                <a:gd name="T13" fmla="*/ 540 h 552"/>
                <a:gd name="T14" fmla="*/ 273 w 314"/>
                <a:gd name="T15" fmla="*/ 552 h 552"/>
                <a:gd name="T16" fmla="*/ 194 w 314"/>
                <a:gd name="T17" fmla="*/ 473 h 552"/>
                <a:gd name="T18" fmla="*/ 88 w 314"/>
                <a:gd name="T19" fmla="*/ 473 h 552"/>
                <a:gd name="T20" fmla="*/ 0 w 314"/>
                <a:gd name="T21" fmla="*/ 384 h 552"/>
                <a:gd name="T22" fmla="*/ 0 w 314"/>
                <a:gd name="T23" fmla="*/ 166 h 552"/>
                <a:gd name="T24" fmla="*/ 41 w 314"/>
                <a:gd name="T25" fmla="*/ 91 h 552"/>
                <a:gd name="T26" fmla="*/ 231 w 314"/>
                <a:gd name="T27" fmla="*/ 0 h 552"/>
                <a:gd name="T28" fmla="*/ 231 w 314"/>
                <a:gd name="T29" fmla="*/ 0 h 552"/>
                <a:gd name="T30" fmla="*/ 193 w 314"/>
                <a:gd name="T31" fmla="*/ 67 h 552"/>
                <a:gd name="T32" fmla="*/ 193 w 314"/>
                <a:gd name="T33" fmla="*/ 70 h 552"/>
                <a:gd name="T34" fmla="*/ 194 w 314"/>
                <a:gd name="T35" fmla="*/ 70 h 552"/>
                <a:gd name="T36" fmla="*/ 194 w 314"/>
                <a:gd name="T37" fmla="*/ 67 h 552"/>
                <a:gd name="T38" fmla="*/ 231 w 314"/>
                <a:gd name="T39" fmla="*/ 0 h 552"/>
                <a:gd name="T40" fmla="*/ 231 w 314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87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0"/>
                    <a:pt x="193" y="70"/>
                    <a:pt x="193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6" name="Freeform 402">
              <a:extLst>
                <a:ext uri="{FF2B5EF4-FFF2-40B4-BE49-F238E27FC236}">
                  <a16:creationId xmlns:a16="http://schemas.microsoft.com/office/drawing/2014/main" id="{75048B9A-DDA2-40DF-9AEC-4DE5263750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226"/>
              <a:ext cx="283" cy="497"/>
            </a:xfrm>
            <a:custGeom>
              <a:avLst/>
              <a:gdLst>
                <a:gd name="T0" fmla="*/ 42 w 314"/>
                <a:gd name="T1" fmla="*/ 91 h 552"/>
                <a:gd name="T2" fmla="*/ 41 w 314"/>
                <a:gd name="T3" fmla="*/ 91 h 552"/>
                <a:gd name="T4" fmla="*/ 41 w 314"/>
                <a:gd name="T5" fmla="*/ 91 h 552"/>
                <a:gd name="T6" fmla="*/ 0 w 314"/>
                <a:gd name="T7" fmla="*/ 166 h 552"/>
                <a:gd name="T8" fmla="*/ 0 w 314"/>
                <a:gd name="T9" fmla="*/ 384 h 552"/>
                <a:gd name="T10" fmla="*/ 88 w 314"/>
                <a:gd name="T11" fmla="*/ 473 h 552"/>
                <a:gd name="T12" fmla="*/ 194 w 314"/>
                <a:gd name="T13" fmla="*/ 473 h 552"/>
                <a:gd name="T14" fmla="*/ 273 w 314"/>
                <a:gd name="T15" fmla="*/ 552 h 552"/>
                <a:gd name="T16" fmla="*/ 314 w 314"/>
                <a:gd name="T17" fmla="*/ 540 h 552"/>
                <a:gd name="T18" fmla="*/ 314 w 314"/>
                <a:gd name="T19" fmla="*/ 540 h 552"/>
                <a:gd name="T20" fmla="*/ 273 w 314"/>
                <a:gd name="T21" fmla="*/ 551 h 552"/>
                <a:gd name="T22" fmla="*/ 273 w 314"/>
                <a:gd name="T23" fmla="*/ 551 h 552"/>
                <a:gd name="T24" fmla="*/ 194 w 314"/>
                <a:gd name="T25" fmla="*/ 472 h 552"/>
                <a:gd name="T26" fmla="*/ 88 w 314"/>
                <a:gd name="T27" fmla="*/ 472 h 552"/>
                <a:gd name="T28" fmla="*/ 0 w 314"/>
                <a:gd name="T29" fmla="*/ 384 h 552"/>
                <a:gd name="T30" fmla="*/ 0 w 314"/>
                <a:gd name="T31" fmla="*/ 166 h 552"/>
                <a:gd name="T32" fmla="*/ 41 w 314"/>
                <a:gd name="T33" fmla="*/ 91 h 552"/>
                <a:gd name="T34" fmla="*/ 42 w 314"/>
                <a:gd name="T35" fmla="*/ 91 h 552"/>
                <a:gd name="T36" fmla="*/ 231 w 314"/>
                <a:gd name="T37" fmla="*/ 0 h 552"/>
                <a:gd name="T38" fmla="*/ 194 w 314"/>
                <a:gd name="T39" fmla="*/ 67 h 552"/>
                <a:gd name="T40" fmla="*/ 194 w 314"/>
                <a:gd name="T41" fmla="*/ 70 h 552"/>
                <a:gd name="T42" fmla="*/ 194 w 314"/>
                <a:gd name="T43" fmla="*/ 70 h 552"/>
                <a:gd name="T44" fmla="*/ 194 w 314"/>
                <a:gd name="T45" fmla="*/ 67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cubicBezTo>
                    <a:pt x="41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7" name="Freeform 403">
              <a:extLst>
                <a:ext uri="{FF2B5EF4-FFF2-40B4-BE49-F238E27FC236}">
                  <a16:creationId xmlns:a16="http://schemas.microsoft.com/office/drawing/2014/main" id="{08DCE6C0-B714-436B-A9A6-5BA63A0ED0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226"/>
              <a:ext cx="283" cy="496"/>
            </a:xfrm>
            <a:custGeom>
              <a:avLst/>
              <a:gdLst>
                <a:gd name="T0" fmla="*/ 41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273 w 315"/>
                <a:gd name="T13" fmla="*/ 551 h 551"/>
                <a:gd name="T14" fmla="*/ 314 w 315"/>
                <a:gd name="T15" fmla="*/ 540 h 551"/>
                <a:gd name="T16" fmla="*/ 314 w 315"/>
                <a:gd name="T17" fmla="*/ 540 h 551"/>
                <a:gd name="T18" fmla="*/ 315 w 315"/>
                <a:gd name="T19" fmla="*/ 539 h 551"/>
                <a:gd name="T20" fmla="*/ 315 w 315"/>
                <a:gd name="T21" fmla="*/ 540 h 551"/>
                <a:gd name="T22" fmla="*/ 274 w 315"/>
                <a:gd name="T23" fmla="*/ 551 h 551"/>
                <a:gd name="T24" fmla="*/ 194 w 315"/>
                <a:gd name="T25" fmla="*/ 472 h 551"/>
                <a:gd name="T26" fmla="*/ 89 w 315"/>
                <a:gd name="T27" fmla="*/ 472 h 551"/>
                <a:gd name="T28" fmla="*/ 0 w 315"/>
                <a:gd name="T29" fmla="*/ 384 h 551"/>
                <a:gd name="T30" fmla="*/ 0 w 315"/>
                <a:gd name="T31" fmla="*/ 166 h 551"/>
                <a:gd name="T32" fmla="*/ 41 w 315"/>
                <a:gd name="T33" fmla="*/ 92 h 551"/>
                <a:gd name="T34" fmla="*/ 41 w 315"/>
                <a:gd name="T35" fmla="*/ 91 h 551"/>
                <a:gd name="T36" fmla="*/ 231 w 315"/>
                <a:gd name="T37" fmla="*/ 0 h 551"/>
                <a:gd name="T38" fmla="*/ 231 w 315"/>
                <a:gd name="T39" fmla="*/ 0 h 551"/>
                <a:gd name="T40" fmla="*/ 231 w 315"/>
                <a:gd name="T41" fmla="*/ 0 h 551"/>
                <a:gd name="T42" fmla="*/ 194 w 315"/>
                <a:gd name="T43" fmla="*/ 67 h 551"/>
                <a:gd name="T44" fmla="*/ 194 w 315"/>
                <a:gd name="T45" fmla="*/ 70 h 551"/>
                <a:gd name="T46" fmla="*/ 194 w 315"/>
                <a:gd name="T47" fmla="*/ 70 h 551"/>
                <a:gd name="T48" fmla="*/ 194 w 315"/>
                <a:gd name="T49" fmla="*/ 67 h 551"/>
                <a:gd name="T50" fmla="*/ 231 w 315"/>
                <a:gd name="T5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1">
                  <a:moveTo>
                    <a:pt x="41" y="91"/>
                  </a:move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39"/>
                    <a:pt x="315" y="539"/>
                  </a:cubicBezTo>
                  <a:cubicBezTo>
                    <a:pt x="315" y="539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8" name="Freeform 404">
              <a:extLst>
                <a:ext uri="{FF2B5EF4-FFF2-40B4-BE49-F238E27FC236}">
                  <a16:creationId xmlns:a16="http://schemas.microsoft.com/office/drawing/2014/main" id="{A86FAD00-7A9F-4315-B3B3-DC467EF92D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225"/>
              <a:ext cx="283" cy="497"/>
            </a:xfrm>
            <a:custGeom>
              <a:avLst/>
              <a:gdLst>
                <a:gd name="T0" fmla="*/ 41 w 315"/>
                <a:gd name="T1" fmla="*/ 93 h 552"/>
                <a:gd name="T2" fmla="*/ 0 w 315"/>
                <a:gd name="T3" fmla="*/ 167 h 552"/>
                <a:gd name="T4" fmla="*/ 0 w 315"/>
                <a:gd name="T5" fmla="*/ 385 h 552"/>
                <a:gd name="T6" fmla="*/ 89 w 315"/>
                <a:gd name="T7" fmla="*/ 473 h 552"/>
                <a:gd name="T8" fmla="*/ 194 w 315"/>
                <a:gd name="T9" fmla="*/ 473 h 552"/>
                <a:gd name="T10" fmla="*/ 274 w 315"/>
                <a:gd name="T11" fmla="*/ 552 h 552"/>
                <a:gd name="T12" fmla="*/ 315 w 315"/>
                <a:gd name="T13" fmla="*/ 541 h 552"/>
                <a:gd name="T14" fmla="*/ 274 w 315"/>
                <a:gd name="T15" fmla="*/ 552 h 552"/>
                <a:gd name="T16" fmla="*/ 194 w 315"/>
                <a:gd name="T17" fmla="*/ 473 h 552"/>
                <a:gd name="T18" fmla="*/ 89 w 315"/>
                <a:gd name="T19" fmla="*/ 473 h 552"/>
                <a:gd name="T20" fmla="*/ 1 w 315"/>
                <a:gd name="T21" fmla="*/ 385 h 552"/>
                <a:gd name="T22" fmla="*/ 1 w 315"/>
                <a:gd name="T23" fmla="*/ 166 h 552"/>
                <a:gd name="T24" fmla="*/ 41 w 315"/>
                <a:gd name="T25" fmla="*/ 93 h 552"/>
                <a:gd name="T26" fmla="*/ 232 w 315"/>
                <a:gd name="T27" fmla="*/ 0 h 552"/>
                <a:gd name="T28" fmla="*/ 231 w 315"/>
                <a:gd name="T29" fmla="*/ 1 h 552"/>
                <a:gd name="T30" fmla="*/ 194 w 315"/>
                <a:gd name="T31" fmla="*/ 68 h 552"/>
                <a:gd name="T32" fmla="*/ 194 w 315"/>
                <a:gd name="T33" fmla="*/ 71 h 552"/>
                <a:gd name="T34" fmla="*/ 194 w 315"/>
                <a:gd name="T35" fmla="*/ 71 h 552"/>
                <a:gd name="T36" fmla="*/ 194 w 315"/>
                <a:gd name="T37" fmla="*/ 68 h 552"/>
                <a:gd name="T38" fmla="*/ 232 w 315"/>
                <a:gd name="T3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5" h="552">
                  <a:moveTo>
                    <a:pt x="41" y="93"/>
                  </a:moveTo>
                  <a:cubicBezTo>
                    <a:pt x="17" y="108"/>
                    <a:pt x="0" y="136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4" y="552"/>
                  </a:cubicBezTo>
                  <a:cubicBezTo>
                    <a:pt x="288" y="552"/>
                    <a:pt x="302" y="548"/>
                    <a:pt x="315" y="541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30" y="552"/>
                    <a:pt x="195" y="517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6"/>
                    <a:pt x="17" y="108"/>
                    <a:pt x="41" y="93"/>
                  </a:cubicBezTo>
                  <a:moveTo>
                    <a:pt x="232" y="0"/>
                  </a:moveTo>
                  <a:cubicBezTo>
                    <a:pt x="232" y="0"/>
                    <a:pt x="231" y="1"/>
                    <a:pt x="231" y="1"/>
                  </a:cubicBezTo>
                  <a:cubicBezTo>
                    <a:pt x="209" y="15"/>
                    <a:pt x="194" y="40"/>
                    <a:pt x="194" y="68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9" name="Freeform 405">
              <a:extLst>
                <a:ext uri="{FF2B5EF4-FFF2-40B4-BE49-F238E27FC236}">
                  <a16:creationId xmlns:a16="http://schemas.microsoft.com/office/drawing/2014/main" id="{BC9F1742-C28D-4DBB-A035-18EB7475E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" y="225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0 w 315"/>
                <a:gd name="T5" fmla="*/ 92 h 552"/>
                <a:gd name="T6" fmla="*/ 40 w 315"/>
                <a:gd name="T7" fmla="*/ 93 h 552"/>
                <a:gd name="T8" fmla="*/ 0 w 315"/>
                <a:gd name="T9" fmla="*/ 166 h 552"/>
                <a:gd name="T10" fmla="*/ 0 w 315"/>
                <a:gd name="T11" fmla="*/ 385 h 552"/>
                <a:gd name="T12" fmla="*/ 88 w 315"/>
                <a:gd name="T13" fmla="*/ 473 h 552"/>
                <a:gd name="T14" fmla="*/ 193 w 315"/>
                <a:gd name="T15" fmla="*/ 473 h 552"/>
                <a:gd name="T16" fmla="*/ 273 w 315"/>
                <a:gd name="T17" fmla="*/ 552 h 552"/>
                <a:gd name="T18" fmla="*/ 314 w 315"/>
                <a:gd name="T19" fmla="*/ 541 h 552"/>
                <a:gd name="T20" fmla="*/ 314 w 315"/>
                <a:gd name="T21" fmla="*/ 540 h 552"/>
                <a:gd name="T22" fmla="*/ 315 w 315"/>
                <a:gd name="T23" fmla="*/ 540 h 552"/>
                <a:gd name="T24" fmla="*/ 314 w 315"/>
                <a:gd name="T25" fmla="*/ 540 h 552"/>
                <a:gd name="T26" fmla="*/ 273 w 315"/>
                <a:gd name="T27" fmla="*/ 552 h 552"/>
                <a:gd name="T28" fmla="*/ 273 w 315"/>
                <a:gd name="T29" fmla="*/ 552 h 552"/>
                <a:gd name="T30" fmla="*/ 194 w 315"/>
                <a:gd name="T31" fmla="*/ 473 h 552"/>
                <a:gd name="T32" fmla="*/ 88 w 315"/>
                <a:gd name="T33" fmla="*/ 473 h 552"/>
                <a:gd name="T34" fmla="*/ 0 w 315"/>
                <a:gd name="T35" fmla="*/ 385 h 552"/>
                <a:gd name="T36" fmla="*/ 0 w 315"/>
                <a:gd name="T37" fmla="*/ 166 h 552"/>
                <a:gd name="T38" fmla="*/ 42 w 315"/>
                <a:gd name="T39" fmla="*/ 91 h 552"/>
                <a:gd name="T40" fmla="*/ 231 w 315"/>
                <a:gd name="T41" fmla="*/ 0 h 552"/>
                <a:gd name="T42" fmla="*/ 231 w 315"/>
                <a:gd name="T43" fmla="*/ 0 h 552"/>
                <a:gd name="T44" fmla="*/ 193 w 315"/>
                <a:gd name="T45" fmla="*/ 68 h 552"/>
                <a:gd name="T46" fmla="*/ 193 w 315"/>
                <a:gd name="T47" fmla="*/ 71 h 552"/>
                <a:gd name="T48" fmla="*/ 194 w 315"/>
                <a:gd name="T49" fmla="*/ 71 h 552"/>
                <a:gd name="T50" fmla="*/ 194 w 315"/>
                <a:gd name="T51" fmla="*/ 67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0" y="92"/>
                    <a:pt x="40" y="92"/>
                  </a:cubicBezTo>
                  <a:cubicBezTo>
                    <a:pt x="40" y="92"/>
                    <a:pt x="40" y="92"/>
                    <a:pt x="40" y="93"/>
                  </a:cubicBezTo>
                  <a:cubicBezTo>
                    <a:pt x="16" y="108"/>
                    <a:pt x="0" y="136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87" y="552"/>
                    <a:pt x="301" y="548"/>
                    <a:pt x="314" y="541"/>
                  </a:cubicBezTo>
                  <a:cubicBezTo>
                    <a:pt x="314" y="541"/>
                    <a:pt x="314" y="540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8"/>
                  </a:cubicBezTo>
                  <a:cubicBezTo>
                    <a:pt x="193" y="71"/>
                    <a:pt x="193" y="71"/>
                    <a:pt x="193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607">
            <a:extLst>
              <a:ext uri="{FF2B5EF4-FFF2-40B4-BE49-F238E27FC236}">
                <a16:creationId xmlns:a16="http://schemas.microsoft.com/office/drawing/2014/main" id="{E9FC6CE7-3EB0-4BD4-9E41-B16272D5D36C}"/>
              </a:ext>
            </a:extLst>
          </p:cNvPr>
          <p:cNvGrpSpPr>
            <a:grpSpLocks/>
          </p:cNvGrpSpPr>
          <p:nvPr/>
        </p:nvGrpSpPr>
        <p:grpSpPr bwMode="auto">
          <a:xfrm>
            <a:off x="5141913" y="330200"/>
            <a:ext cx="3935413" cy="1785938"/>
            <a:chOff x="3239" y="208"/>
            <a:chExt cx="2479" cy="1125"/>
          </a:xfrm>
        </p:grpSpPr>
        <p:sp>
          <p:nvSpPr>
            <p:cNvPr id="220" name="Freeform 407">
              <a:extLst>
                <a:ext uri="{FF2B5EF4-FFF2-40B4-BE49-F238E27FC236}">
                  <a16:creationId xmlns:a16="http://schemas.microsoft.com/office/drawing/2014/main" id="{469A1CA5-C837-4B09-897B-90F0D9F44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" y="225"/>
              <a:ext cx="282" cy="497"/>
            </a:xfrm>
            <a:custGeom>
              <a:avLst/>
              <a:gdLst>
                <a:gd name="T0" fmla="*/ 42 w 314"/>
                <a:gd name="T1" fmla="*/ 91 h 552"/>
                <a:gd name="T2" fmla="*/ 42 w 314"/>
                <a:gd name="T3" fmla="*/ 91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4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4 w 314"/>
                <a:gd name="T19" fmla="*/ 552 h 552"/>
                <a:gd name="T20" fmla="*/ 274 w 314"/>
                <a:gd name="T21" fmla="*/ 552 h 552"/>
                <a:gd name="T22" fmla="*/ 194 w 314"/>
                <a:gd name="T23" fmla="*/ 473 h 552"/>
                <a:gd name="T24" fmla="*/ 88 w 314"/>
                <a:gd name="T25" fmla="*/ 473 h 552"/>
                <a:gd name="T26" fmla="*/ 0 w 314"/>
                <a:gd name="T27" fmla="*/ 384 h 552"/>
                <a:gd name="T28" fmla="*/ 0 w 314"/>
                <a:gd name="T29" fmla="*/ 166 h 552"/>
                <a:gd name="T30" fmla="*/ 42 w 314"/>
                <a:gd name="T31" fmla="*/ 91 h 552"/>
                <a:gd name="T32" fmla="*/ 231 w 314"/>
                <a:gd name="T33" fmla="*/ 0 h 552"/>
                <a:gd name="T34" fmla="*/ 231 w 314"/>
                <a:gd name="T35" fmla="*/ 0 h 552"/>
                <a:gd name="T36" fmla="*/ 194 w 314"/>
                <a:gd name="T37" fmla="*/ 67 h 552"/>
                <a:gd name="T38" fmla="*/ 194 w 314"/>
                <a:gd name="T39" fmla="*/ 71 h 552"/>
                <a:gd name="T40" fmla="*/ 194 w 314"/>
                <a:gd name="T41" fmla="*/ 71 h 552"/>
                <a:gd name="T42" fmla="*/ 194 w 314"/>
                <a:gd name="T43" fmla="*/ 67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 408">
              <a:extLst>
                <a:ext uri="{FF2B5EF4-FFF2-40B4-BE49-F238E27FC236}">
                  <a16:creationId xmlns:a16="http://schemas.microsoft.com/office/drawing/2014/main" id="{F8192F64-EBCC-43C9-8AC6-F2779C91CB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" y="225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3 h 552"/>
                <a:gd name="T10" fmla="*/ 194 w 315"/>
                <a:gd name="T11" fmla="*/ 473 h 552"/>
                <a:gd name="T12" fmla="*/ 274 w 315"/>
                <a:gd name="T13" fmla="*/ 552 h 552"/>
                <a:gd name="T14" fmla="*/ 274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4 w 315"/>
                <a:gd name="T23" fmla="*/ 552 h 552"/>
                <a:gd name="T24" fmla="*/ 194 w 315"/>
                <a:gd name="T25" fmla="*/ 472 h 552"/>
                <a:gd name="T26" fmla="*/ 89 w 315"/>
                <a:gd name="T27" fmla="*/ 472 h 552"/>
                <a:gd name="T28" fmla="*/ 1 w 315"/>
                <a:gd name="T29" fmla="*/ 384 h 552"/>
                <a:gd name="T30" fmla="*/ 1 w 315"/>
                <a:gd name="T31" fmla="*/ 166 h 552"/>
                <a:gd name="T32" fmla="*/ 42 w 315"/>
                <a:gd name="T33" fmla="*/ 91 h 552"/>
                <a:gd name="T34" fmla="*/ 231 w 315"/>
                <a:gd name="T35" fmla="*/ 0 h 552"/>
                <a:gd name="T36" fmla="*/ 231 w 315"/>
                <a:gd name="T37" fmla="*/ 0 h 552"/>
                <a:gd name="T38" fmla="*/ 194 w 315"/>
                <a:gd name="T39" fmla="*/ 67 h 552"/>
                <a:gd name="T40" fmla="*/ 194 w 315"/>
                <a:gd name="T41" fmla="*/ 71 h 552"/>
                <a:gd name="T42" fmla="*/ 194 w 315"/>
                <a:gd name="T43" fmla="*/ 71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8" y="552"/>
                    <a:pt x="274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 409">
              <a:extLst>
                <a:ext uri="{FF2B5EF4-FFF2-40B4-BE49-F238E27FC236}">
                  <a16:creationId xmlns:a16="http://schemas.microsoft.com/office/drawing/2014/main" id="{9194DC7B-C4C2-44E9-9EA5-06F50A75CE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9" y="225"/>
              <a:ext cx="283" cy="497"/>
            </a:xfrm>
            <a:custGeom>
              <a:avLst/>
              <a:gdLst>
                <a:gd name="T0" fmla="*/ 41 w 315"/>
                <a:gd name="T1" fmla="*/ 91 h 552"/>
                <a:gd name="T2" fmla="*/ 41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3 w 315"/>
                <a:gd name="T11" fmla="*/ 472 h 552"/>
                <a:gd name="T12" fmla="*/ 273 w 315"/>
                <a:gd name="T13" fmla="*/ 552 h 552"/>
                <a:gd name="T14" fmla="*/ 314 w 315"/>
                <a:gd name="T15" fmla="*/ 540 h 552"/>
                <a:gd name="T16" fmla="*/ 315 w 315"/>
                <a:gd name="T17" fmla="*/ 539 h 552"/>
                <a:gd name="T18" fmla="*/ 314 w 315"/>
                <a:gd name="T19" fmla="*/ 539 h 552"/>
                <a:gd name="T20" fmla="*/ 273 w 315"/>
                <a:gd name="T21" fmla="*/ 551 h 552"/>
                <a:gd name="T22" fmla="*/ 194 w 315"/>
                <a:gd name="T23" fmla="*/ 472 h 552"/>
                <a:gd name="T24" fmla="*/ 88 w 315"/>
                <a:gd name="T25" fmla="*/ 472 h 552"/>
                <a:gd name="T26" fmla="*/ 0 w 315"/>
                <a:gd name="T27" fmla="*/ 384 h 552"/>
                <a:gd name="T28" fmla="*/ 0 w 315"/>
                <a:gd name="T29" fmla="*/ 166 h 552"/>
                <a:gd name="T30" fmla="*/ 41 w 315"/>
                <a:gd name="T31" fmla="*/ 91 h 552"/>
                <a:gd name="T32" fmla="*/ 231 w 315"/>
                <a:gd name="T33" fmla="*/ 0 h 552"/>
                <a:gd name="T34" fmla="*/ 230 w 315"/>
                <a:gd name="T35" fmla="*/ 0 h 552"/>
                <a:gd name="T36" fmla="*/ 193 w 315"/>
                <a:gd name="T37" fmla="*/ 67 h 552"/>
                <a:gd name="T38" fmla="*/ 193 w 315"/>
                <a:gd name="T39" fmla="*/ 71 h 552"/>
                <a:gd name="T40" fmla="*/ 194 w 315"/>
                <a:gd name="T41" fmla="*/ 71 h 552"/>
                <a:gd name="T42" fmla="*/ 194 w 315"/>
                <a:gd name="T43" fmla="*/ 67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87" y="552"/>
                    <a:pt x="302" y="547"/>
                    <a:pt x="314" y="540"/>
                  </a:cubicBezTo>
                  <a:cubicBezTo>
                    <a:pt x="314" y="540"/>
                    <a:pt x="314" y="539"/>
                    <a:pt x="315" y="539"/>
                  </a:cubicBezTo>
                  <a:cubicBezTo>
                    <a:pt x="315" y="539"/>
                    <a:pt x="315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1"/>
                    <a:pt x="193" y="71"/>
                    <a:pt x="193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 410">
              <a:extLst>
                <a:ext uri="{FF2B5EF4-FFF2-40B4-BE49-F238E27FC236}">
                  <a16:creationId xmlns:a16="http://schemas.microsoft.com/office/drawing/2014/main" id="{98A0B3E8-3EC9-42B8-91A9-0CB6B94807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9" y="225"/>
              <a:ext cx="282" cy="496"/>
            </a:xfrm>
            <a:custGeom>
              <a:avLst/>
              <a:gdLst>
                <a:gd name="T0" fmla="*/ 42 w 314"/>
                <a:gd name="T1" fmla="*/ 91 h 551"/>
                <a:gd name="T2" fmla="*/ 41 w 314"/>
                <a:gd name="T3" fmla="*/ 91 h 551"/>
                <a:gd name="T4" fmla="*/ 0 w 314"/>
                <a:gd name="T5" fmla="*/ 166 h 551"/>
                <a:gd name="T6" fmla="*/ 0 w 314"/>
                <a:gd name="T7" fmla="*/ 384 h 551"/>
                <a:gd name="T8" fmla="*/ 88 w 314"/>
                <a:gd name="T9" fmla="*/ 472 h 551"/>
                <a:gd name="T10" fmla="*/ 194 w 314"/>
                <a:gd name="T11" fmla="*/ 472 h 551"/>
                <a:gd name="T12" fmla="*/ 273 w 314"/>
                <a:gd name="T13" fmla="*/ 551 h 551"/>
                <a:gd name="T14" fmla="*/ 314 w 314"/>
                <a:gd name="T15" fmla="*/ 539 h 551"/>
                <a:gd name="T16" fmla="*/ 273 w 314"/>
                <a:gd name="T17" fmla="*/ 551 h 551"/>
                <a:gd name="T18" fmla="*/ 273 w 314"/>
                <a:gd name="T19" fmla="*/ 551 h 551"/>
                <a:gd name="T20" fmla="*/ 194 w 314"/>
                <a:gd name="T21" fmla="*/ 472 h 551"/>
                <a:gd name="T22" fmla="*/ 88 w 314"/>
                <a:gd name="T23" fmla="*/ 472 h 551"/>
                <a:gd name="T24" fmla="*/ 0 w 314"/>
                <a:gd name="T25" fmla="*/ 384 h 551"/>
                <a:gd name="T26" fmla="*/ 0 w 314"/>
                <a:gd name="T27" fmla="*/ 165 h 551"/>
                <a:gd name="T28" fmla="*/ 42 w 314"/>
                <a:gd name="T29" fmla="*/ 91 h 551"/>
                <a:gd name="T30" fmla="*/ 42 w 314"/>
                <a:gd name="T31" fmla="*/ 91 h 551"/>
                <a:gd name="T32" fmla="*/ 231 w 314"/>
                <a:gd name="T33" fmla="*/ 0 h 551"/>
                <a:gd name="T34" fmla="*/ 231 w 314"/>
                <a:gd name="T35" fmla="*/ 0 h 551"/>
                <a:gd name="T36" fmla="*/ 194 w 314"/>
                <a:gd name="T37" fmla="*/ 67 h 551"/>
                <a:gd name="T38" fmla="*/ 194 w 314"/>
                <a:gd name="T39" fmla="*/ 71 h 551"/>
                <a:gd name="T40" fmla="*/ 194 w 314"/>
                <a:gd name="T41" fmla="*/ 71 h 551"/>
                <a:gd name="T42" fmla="*/ 194 w 314"/>
                <a:gd name="T43" fmla="*/ 67 h 551"/>
                <a:gd name="T44" fmla="*/ 231 w 314"/>
                <a:gd name="T45" fmla="*/ 0 h 551"/>
                <a:gd name="T46" fmla="*/ 231 w 314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1">
                  <a:moveTo>
                    <a:pt x="42" y="91"/>
                  </a:moveTo>
                  <a:cubicBezTo>
                    <a:pt x="42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6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 411">
              <a:extLst>
                <a:ext uri="{FF2B5EF4-FFF2-40B4-BE49-F238E27FC236}">
                  <a16:creationId xmlns:a16="http://schemas.microsoft.com/office/drawing/2014/main" id="{6A01445C-E660-4075-9362-60AD3BAC81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9" y="225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0 w 315"/>
                <a:gd name="T3" fmla="*/ 165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273 w 315"/>
                <a:gd name="T13" fmla="*/ 551 h 551"/>
                <a:gd name="T14" fmla="*/ 314 w 315"/>
                <a:gd name="T15" fmla="*/ 539 h 551"/>
                <a:gd name="T16" fmla="*/ 315 w 315"/>
                <a:gd name="T17" fmla="*/ 539 h 551"/>
                <a:gd name="T18" fmla="*/ 315 w 315"/>
                <a:gd name="T19" fmla="*/ 539 h 551"/>
                <a:gd name="T20" fmla="*/ 315 w 315"/>
                <a:gd name="T21" fmla="*/ 539 h 551"/>
                <a:gd name="T22" fmla="*/ 274 w 315"/>
                <a:gd name="T23" fmla="*/ 551 h 551"/>
                <a:gd name="T24" fmla="*/ 274 w 315"/>
                <a:gd name="T25" fmla="*/ 551 h 551"/>
                <a:gd name="T26" fmla="*/ 194 w 315"/>
                <a:gd name="T27" fmla="*/ 472 h 551"/>
                <a:gd name="T28" fmla="*/ 89 w 315"/>
                <a:gd name="T29" fmla="*/ 472 h 551"/>
                <a:gd name="T30" fmla="*/ 1 w 315"/>
                <a:gd name="T31" fmla="*/ 384 h 551"/>
                <a:gd name="T32" fmla="*/ 1 w 315"/>
                <a:gd name="T33" fmla="*/ 165 h 551"/>
                <a:gd name="T34" fmla="*/ 41 w 315"/>
                <a:gd name="T35" fmla="*/ 91 h 551"/>
                <a:gd name="T36" fmla="*/ 42 w 315"/>
                <a:gd name="T37" fmla="*/ 91 h 551"/>
                <a:gd name="T38" fmla="*/ 231 w 315"/>
                <a:gd name="T39" fmla="*/ 0 h 551"/>
                <a:gd name="T40" fmla="*/ 194 w 315"/>
                <a:gd name="T41" fmla="*/ 67 h 551"/>
                <a:gd name="T42" fmla="*/ 194 w 315"/>
                <a:gd name="T43" fmla="*/ 71 h 551"/>
                <a:gd name="T44" fmla="*/ 194 w 315"/>
                <a:gd name="T45" fmla="*/ 71 h 551"/>
                <a:gd name="T46" fmla="*/ 194 w 315"/>
                <a:gd name="T47" fmla="*/ 66 h 551"/>
                <a:gd name="T48" fmla="*/ 231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17" y="106"/>
                    <a:pt x="0" y="134"/>
                    <a:pt x="0" y="165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2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3" y="547"/>
                    <a:pt x="289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5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1" y="91"/>
                  </a:cubicBezTo>
                  <a:cubicBezTo>
                    <a:pt x="41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 412">
              <a:extLst>
                <a:ext uri="{FF2B5EF4-FFF2-40B4-BE49-F238E27FC236}">
                  <a16:creationId xmlns:a16="http://schemas.microsoft.com/office/drawing/2014/main" id="{136DF632-CC75-4678-B95A-74353B3C64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" y="224"/>
              <a:ext cx="282" cy="497"/>
            </a:xfrm>
            <a:custGeom>
              <a:avLst/>
              <a:gdLst>
                <a:gd name="T0" fmla="*/ 40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273 w 314"/>
                <a:gd name="T17" fmla="*/ 552 h 552"/>
                <a:gd name="T18" fmla="*/ 194 w 314"/>
                <a:gd name="T19" fmla="*/ 473 h 552"/>
                <a:gd name="T20" fmla="*/ 88 w 314"/>
                <a:gd name="T21" fmla="*/ 473 h 552"/>
                <a:gd name="T22" fmla="*/ 0 w 314"/>
                <a:gd name="T23" fmla="*/ 385 h 552"/>
                <a:gd name="T24" fmla="*/ 0 w 314"/>
                <a:gd name="T25" fmla="*/ 166 h 552"/>
                <a:gd name="T26" fmla="*/ 40 w 314"/>
                <a:gd name="T27" fmla="*/ 92 h 552"/>
                <a:gd name="T28" fmla="*/ 230 w 314"/>
                <a:gd name="T29" fmla="*/ 0 h 552"/>
                <a:gd name="T30" fmla="*/ 230 w 314"/>
                <a:gd name="T31" fmla="*/ 1 h 552"/>
                <a:gd name="T32" fmla="*/ 230 w 314"/>
                <a:gd name="T33" fmla="*/ 1 h 552"/>
                <a:gd name="T34" fmla="*/ 193 w 314"/>
                <a:gd name="T35" fmla="*/ 67 h 552"/>
                <a:gd name="T36" fmla="*/ 193 w 314"/>
                <a:gd name="T37" fmla="*/ 72 h 552"/>
                <a:gd name="T38" fmla="*/ 194 w 314"/>
                <a:gd name="T39" fmla="*/ 72 h 552"/>
                <a:gd name="T40" fmla="*/ 194 w 314"/>
                <a:gd name="T41" fmla="*/ 67 h 552"/>
                <a:gd name="T42" fmla="*/ 230 w 314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2">
                  <a:moveTo>
                    <a:pt x="40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0" y="92"/>
                  </a:cubicBezTo>
                  <a:moveTo>
                    <a:pt x="230" y="0"/>
                  </a:moveTo>
                  <a:cubicBezTo>
                    <a:pt x="230" y="0"/>
                    <a:pt x="230" y="0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3" y="40"/>
                    <a:pt x="193" y="67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 413">
              <a:extLst>
                <a:ext uri="{FF2B5EF4-FFF2-40B4-BE49-F238E27FC236}">
                  <a16:creationId xmlns:a16="http://schemas.microsoft.com/office/drawing/2014/main" id="{112559A5-E315-4497-A4EC-320483A37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" y="224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0 w 315"/>
                <a:gd name="T7" fmla="*/ 92 h 552"/>
                <a:gd name="T8" fmla="*/ 0 w 315"/>
                <a:gd name="T9" fmla="*/ 166 h 552"/>
                <a:gd name="T10" fmla="*/ 0 w 315"/>
                <a:gd name="T11" fmla="*/ 385 h 552"/>
                <a:gd name="T12" fmla="*/ 88 w 315"/>
                <a:gd name="T13" fmla="*/ 473 h 552"/>
                <a:gd name="T14" fmla="*/ 194 w 315"/>
                <a:gd name="T15" fmla="*/ 473 h 552"/>
                <a:gd name="T16" fmla="*/ 273 w 315"/>
                <a:gd name="T17" fmla="*/ 552 h 552"/>
                <a:gd name="T18" fmla="*/ 314 w 315"/>
                <a:gd name="T19" fmla="*/ 540 h 552"/>
                <a:gd name="T20" fmla="*/ 314 w 315"/>
                <a:gd name="T21" fmla="*/ 540 h 552"/>
                <a:gd name="T22" fmla="*/ 315 w 315"/>
                <a:gd name="T23" fmla="*/ 540 h 552"/>
                <a:gd name="T24" fmla="*/ 315 w 315"/>
                <a:gd name="T25" fmla="*/ 540 h 552"/>
                <a:gd name="T26" fmla="*/ 273 w 315"/>
                <a:gd name="T27" fmla="*/ 552 h 552"/>
                <a:gd name="T28" fmla="*/ 273 w 315"/>
                <a:gd name="T29" fmla="*/ 552 h 552"/>
                <a:gd name="T30" fmla="*/ 194 w 315"/>
                <a:gd name="T31" fmla="*/ 472 h 552"/>
                <a:gd name="T32" fmla="*/ 88 w 315"/>
                <a:gd name="T33" fmla="*/ 472 h 552"/>
                <a:gd name="T34" fmla="*/ 0 w 315"/>
                <a:gd name="T35" fmla="*/ 384 h 552"/>
                <a:gd name="T36" fmla="*/ 0 w 315"/>
                <a:gd name="T37" fmla="*/ 166 h 552"/>
                <a:gd name="T38" fmla="*/ 42 w 315"/>
                <a:gd name="T39" fmla="*/ 91 h 552"/>
                <a:gd name="T40" fmla="*/ 231 w 315"/>
                <a:gd name="T41" fmla="*/ 0 h 552"/>
                <a:gd name="T42" fmla="*/ 230 w 315"/>
                <a:gd name="T43" fmla="*/ 0 h 552"/>
                <a:gd name="T44" fmla="*/ 194 w 315"/>
                <a:gd name="T45" fmla="*/ 67 h 552"/>
                <a:gd name="T46" fmla="*/ 194 w 315"/>
                <a:gd name="T47" fmla="*/ 72 h 552"/>
                <a:gd name="T48" fmla="*/ 194 w 315"/>
                <a:gd name="T49" fmla="*/ 72 h 552"/>
                <a:gd name="T50" fmla="*/ 194 w 315"/>
                <a:gd name="T51" fmla="*/ 67 h 552"/>
                <a:gd name="T52" fmla="*/ 231 w 315"/>
                <a:gd name="T53" fmla="*/ 0 h 552"/>
                <a:gd name="T54" fmla="*/ 231 w 315"/>
                <a:gd name="T5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 414">
              <a:extLst>
                <a:ext uri="{FF2B5EF4-FFF2-40B4-BE49-F238E27FC236}">
                  <a16:creationId xmlns:a16="http://schemas.microsoft.com/office/drawing/2014/main" id="{EB7DB024-F12D-40F0-9D37-2DFFDC47A3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" y="224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4 w 315"/>
                <a:gd name="T11" fmla="*/ 472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274 w 315"/>
                <a:gd name="T19" fmla="*/ 551 h 552"/>
                <a:gd name="T20" fmla="*/ 274 w 315"/>
                <a:gd name="T21" fmla="*/ 551 h 552"/>
                <a:gd name="T22" fmla="*/ 194 w 315"/>
                <a:gd name="T23" fmla="*/ 472 h 552"/>
                <a:gd name="T24" fmla="*/ 89 w 315"/>
                <a:gd name="T25" fmla="*/ 472 h 552"/>
                <a:gd name="T26" fmla="*/ 1 w 315"/>
                <a:gd name="T27" fmla="*/ 384 h 552"/>
                <a:gd name="T28" fmla="*/ 1 w 315"/>
                <a:gd name="T29" fmla="*/ 166 h 552"/>
                <a:gd name="T30" fmla="*/ 42 w 315"/>
                <a:gd name="T31" fmla="*/ 91 h 552"/>
                <a:gd name="T32" fmla="*/ 231 w 315"/>
                <a:gd name="T33" fmla="*/ 0 h 552"/>
                <a:gd name="T34" fmla="*/ 194 w 315"/>
                <a:gd name="T35" fmla="*/ 67 h 552"/>
                <a:gd name="T36" fmla="*/ 194 w 315"/>
                <a:gd name="T37" fmla="*/ 72 h 552"/>
                <a:gd name="T38" fmla="*/ 194 w 315"/>
                <a:gd name="T39" fmla="*/ 72 h 552"/>
                <a:gd name="T40" fmla="*/ 194 w 315"/>
                <a:gd name="T41" fmla="*/ 67 h 552"/>
                <a:gd name="T42" fmla="*/ 231 w 315"/>
                <a:gd name="T43" fmla="*/ 0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 415">
              <a:extLst>
                <a:ext uri="{FF2B5EF4-FFF2-40B4-BE49-F238E27FC236}">
                  <a16:creationId xmlns:a16="http://schemas.microsoft.com/office/drawing/2014/main" id="{AF0D9BFD-406D-44C9-864F-646823B971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4"/>
              <a:ext cx="282" cy="496"/>
            </a:xfrm>
            <a:custGeom>
              <a:avLst/>
              <a:gdLst>
                <a:gd name="T0" fmla="*/ 41 w 314"/>
                <a:gd name="T1" fmla="*/ 91 h 551"/>
                <a:gd name="T2" fmla="*/ 41 w 314"/>
                <a:gd name="T3" fmla="*/ 91 h 551"/>
                <a:gd name="T4" fmla="*/ 0 w 314"/>
                <a:gd name="T5" fmla="*/ 166 h 551"/>
                <a:gd name="T6" fmla="*/ 0 w 314"/>
                <a:gd name="T7" fmla="*/ 384 h 551"/>
                <a:gd name="T8" fmla="*/ 88 w 314"/>
                <a:gd name="T9" fmla="*/ 472 h 551"/>
                <a:gd name="T10" fmla="*/ 193 w 314"/>
                <a:gd name="T11" fmla="*/ 472 h 551"/>
                <a:gd name="T12" fmla="*/ 273 w 314"/>
                <a:gd name="T13" fmla="*/ 551 h 551"/>
                <a:gd name="T14" fmla="*/ 273 w 314"/>
                <a:gd name="T15" fmla="*/ 551 h 551"/>
                <a:gd name="T16" fmla="*/ 314 w 314"/>
                <a:gd name="T17" fmla="*/ 540 h 551"/>
                <a:gd name="T18" fmla="*/ 314 w 314"/>
                <a:gd name="T19" fmla="*/ 540 h 551"/>
                <a:gd name="T20" fmla="*/ 314 w 314"/>
                <a:gd name="T21" fmla="*/ 539 h 551"/>
                <a:gd name="T22" fmla="*/ 273 w 314"/>
                <a:gd name="T23" fmla="*/ 551 h 551"/>
                <a:gd name="T24" fmla="*/ 194 w 314"/>
                <a:gd name="T25" fmla="*/ 472 h 551"/>
                <a:gd name="T26" fmla="*/ 88 w 314"/>
                <a:gd name="T27" fmla="*/ 472 h 551"/>
                <a:gd name="T28" fmla="*/ 0 w 314"/>
                <a:gd name="T29" fmla="*/ 384 h 551"/>
                <a:gd name="T30" fmla="*/ 0 w 314"/>
                <a:gd name="T31" fmla="*/ 166 h 551"/>
                <a:gd name="T32" fmla="*/ 41 w 314"/>
                <a:gd name="T33" fmla="*/ 91 h 551"/>
                <a:gd name="T34" fmla="*/ 41 w 314"/>
                <a:gd name="T35" fmla="*/ 91 h 551"/>
                <a:gd name="T36" fmla="*/ 230 w 314"/>
                <a:gd name="T37" fmla="*/ 0 h 551"/>
                <a:gd name="T38" fmla="*/ 193 w 314"/>
                <a:gd name="T39" fmla="*/ 67 h 551"/>
                <a:gd name="T40" fmla="*/ 193 w 314"/>
                <a:gd name="T41" fmla="*/ 72 h 551"/>
                <a:gd name="T42" fmla="*/ 194 w 314"/>
                <a:gd name="T43" fmla="*/ 72 h 551"/>
                <a:gd name="T44" fmla="*/ 194 w 314"/>
                <a:gd name="T45" fmla="*/ 67 h 551"/>
                <a:gd name="T46" fmla="*/ 230 w 314"/>
                <a:gd name="T47" fmla="*/ 0 h 551"/>
                <a:gd name="T48" fmla="*/ 230 w 314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1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6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 416">
              <a:extLst>
                <a:ext uri="{FF2B5EF4-FFF2-40B4-BE49-F238E27FC236}">
                  <a16:creationId xmlns:a16="http://schemas.microsoft.com/office/drawing/2014/main" id="{BB5024EB-5987-4F36-995B-75055CE46F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4"/>
              <a:ext cx="283" cy="496"/>
            </a:xfrm>
            <a:custGeom>
              <a:avLst/>
              <a:gdLst>
                <a:gd name="T0" fmla="*/ 41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314 w 315"/>
                <a:gd name="T13" fmla="*/ 539 h 551"/>
                <a:gd name="T14" fmla="*/ 315 w 315"/>
                <a:gd name="T15" fmla="*/ 539 h 551"/>
                <a:gd name="T16" fmla="*/ 273 w 315"/>
                <a:gd name="T17" fmla="*/ 551 h 551"/>
                <a:gd name="T18" fmla="*/ 273 w 315"/>
                <a:gd name="T19" fmla="*/ 551 h 551"/>
                <a:gd name="T20" fmla="*/ 194 w 315"/>
                <a:gd name="T21" fmla="*/ 472 h 551"/>
                <a:gd name="T22" fmla="*/ 88 w 315"/>
                <a:gd name="T23" fmla="*/ 472 h 551"/>
                <a:gd name="T24" fmla="*/ 0 w 315"/>
                <a:gd name="T25" fmla="*/ 384 h 551"/>
                <a:gd name="T26" fmla="*/ 0 w 315"/>
                <a:gd name="T27" fmla="*/ 165 h 551"/>
                <a:gd name="T28" fmla="*/ 41 w 315"/>
                <a:gd name="T29" fmla="*/ 91 h 551"/>
                <a:gd name="T30" fmla="*/ 41 w 315"/>
                <a:gd name="T31" fmla="*/ 91 h 551"/>
                <a:gd name="T32" fmla="*/ 230 w 315"/>
                <a:gd name="T33" fmla="*/ 0 h 551"/>
                <a:gd name="T34" fmla="*/ 194 w 315"/>
                <a:gd name="T35" fmla="*/ 67 h 551"/>
                <a:gd name="T36" fmla="*/ 194 w 315"/>
                <a:gd name="T37" fmla="*/ 72 h 551"/>
                <a:gd name="T38" fmla="*/ 194 w 315"/>
                <a:gd name="T39" fmla="*/ 72 h 551"/>
                <a:gd name="T40" fmla="*/ 194 w 315"/>
                <a:gd name="T41" fmla="*/ 66 h 551"/>
                <a:gd name="T42" fmla="*/ 230 w 315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1">
                  <a:moveTo>
                    <a:pt x="41" y="91"/>
                  </a:moveTo>
                  <a:cubicBezTo>
                    <a:pt x="16" y="106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6" y="107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 417">
              <a:extLst>
                <a:ext uri="{FF2B5EF4-FFF2-40B4-BE49-F238E27FC236}">
                  <a16:creationId xmlns:a16="http://schemas.microsoft.com/office/drawing/2014/main" id="{38F30C97-DD4A-4CFD-AD3C-FC3E98E0C1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3"/>
              <a:ext cx="283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5 w 315"/>
                <a:gd name="T15" fmla="*/ 540 h 552"/>
                <a:gd name="T16" fmla="*/ 315 w 315"/>
                <a:gd name="T17" fmla="*/ 540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1 w 315"/>
                <a:gd name="T33" fmla="*/ 92 h 552"/>
                <a:gd name="T34" fmla="*/ 232 w 315"/>
                <a:gd name="T35" fmla="*/ 0 h 552"/>
                <a:gd name="T36" fmla="*/ 230 w 315"/>
                <a:gd name="T37" fmla="*/ 1 h 552"/>
                <a:gd name="T38" fmla="*/ 230 w 315"/>
                <a:gd name="T39" fmla="*/ 1 h 552"/>
                <a:gd name="T40" fmla="*/ 230 w 315"/>
                <a:gd name="T41" fmla="*/ 1 h 552"/>
                <a:gd name="T42" fmla="*/ 230 w 315"/>
                <a:gd name="T43" fmla="*/ 1 h 552"/>
                <a:gd name="T44" fmla="*/ 194 w 315"/>
                <a:gd name="T45" fmla="*/ 67 h 552"/>
                <a:gd name="T46" fmla="*/ 194 w 315"/>
                <a:gd name="T47" fmla="*/ 73 h 552"/>
                <a:gd name="T48" fmla="*/ 194 w 315"/>
                <a:gd name="T49" fmla="*/ 73 h 552"/>
                <a:gd name="T50" fmla="*/ 194 w 315"/>
                <a:gd name="T51" fmla="*/ 67 h 552"/>
                <a:gd name="T52" fmla="*/ 232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8"/>
                    <a:pt x="41" y="92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4" y="40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418">
              <a:extLst>
                <a:ext uri="{FF2B5EF4-FFF2-40B4-BE49-F238E27FC236}">
                  <a16:creationId xmlns:a16="http://schemas.microsoft.com/office/drawing/2014/main" id="{50299523-7C66-4CDF-BDD7-B4335380BC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3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1 w 315"/>
                <a:gd name="T7" fmla="*/ 92 h 552"/>
                <a:gd name="T8" fmla="*/ 0 w 315"/>
                <a:gd name="T9" fmla="*/ 166 h 552"/>
                <a:gd name="T10" fmla="*/ 0 w 315"/>
                <a:gd name="T11" fmla="*/ 385 h 552"/>
                <a:gd name="T12" fmla="*/ 89 w 315"/>
                <a:gd name="T13" fmla="*/ 473 h 552"/>
                <a:gd name="T14" fmla="*/ 194 w 315"/>
                <a:gd name="T15" fmla="*/ 473 h 552"/>
                <a:gd name="T16" fmla="*/ 274 w 315"/>
                <a:gd name="T17" fmla="*/ 552 h 552"/>
                <a:gd name="T18" fmla="*/ 274 w 315"/>
                <a:gd name="T19" fmla="*/ 552 h 552"/>
                <a:gd name="T20" fmla="*/ 315 w 315"/>
                <a:gd name="T21" fmla="*/ 540 h 552"/>
                <a:gd name="T22" fmla="*/ 274 w 315"/>
                <a:gd name="T23" fmla="*/ 552 h 552"/>
                <a:gd name="T24" fmla="*/ 194 w 315"/>
                <a:gd name="T25" fmla="*/ 472 h 552"/>
                <a:gd name="T26" fmla="*/ 89 w 315"/>
                <a:gd name="T27" fmla="*/ 472 h 552"/>
                <a:gd name="T28" fmla="*/ 1 w 315"/>
                <a:gd name="T29" fmla="*/ 384 h 552"/>
                <a:gd name="T30" fmla="*/ 1 w 315"/>
                <a:gd name="T31" fmla="*/ 166 h 552"/>
                <a:gd name="T32" fmla="*/ 42 w 315"/>
                <a:gd name="T33" fmla="*/ 91 h 552"/>
                <a:gd name="T34" fmla="*/ 232 w 315"/>
                <a:gd name="T35" fmla="*/ 0 h 552"/>
                <a:gd name="T36" fmla="*/ 232 w 315"/>
                <a:gd name="T37" fmla="*/ 0 h 552"/>
                <a:gd name="T38" fmla="*/ 194 w 315"/>
                <a:gd name="T39" fmla="*/ 67 h 552"/>
                <a:gd name="T40" fmla="*/ 194 w 315"/>
                <a:gd name="T41" fmla="*/ 73 h 552"/>
                <a:gd name="T42" fmla="*/ 194 w 315"/>
                <a:gd name="T43" fmla="*/ 73 h 552"/>
                <a:gd name="T44" fmla="*/ 194 w 315"/>
                <a:gd name="T45" fmla="*/ 67 h 552"/>
                <a:gd name="T46" fmla="*/ 232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7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30" y="552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419">
              <a:extLst>
                <a:ext uri="{FF2B5EF4-FFF2-40B4-BE49-F238E27FC236}">
                  <a16:creationId xmlns:a16="http://schemas.microsoft.com/office/drawing/2014/main" id="{1536D9DC-AA39-4A33-86F4-02252F7EF9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3"/>
              <a:ext cx="284" cy="497"/>
            </a:xfrm>
            <a:custGeom>
              <a:avLst/>
              <a:gdLst>
                <a:gd name="T0" fmla="*/ 41 w 315"/>
                <a:gd name="T1" fmla="*/ 91 h 552"/>
                <a:gd name="T2" fmla="*/ 41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3 w 315"/>
                <a:gd name="T11" fmla="*/ 472 h 552"/>
                <a:gd name="T12" fmla="*/ 273 w 315"/>
                <a:gd name="T13" fmla="*/ 552 h 552"/>
                <a:gd name="T14" fmla="*/ 314 w 315"/>
                <a:gd name="T15" fmla="*/ 540 h 552"/>
                <a:gd name="T16" fmla="*/ 314 w 315"/>
                <a:gd name="T17" fmla="*/ 540 h 552"/>
                <a:gd name="T18" fmla="*/ 315 w 315"/>
                <a:gd name="T19" fmla="*/ 539 h 552"/>
                <a:gd name="T20" fmla="*/ 273 w 315"/>
                <a:gd name="T21" fmla="*/ 551 h 552"/>
                <a:gd name="T22" fmla="*/ 194 w 315"/>
                <a:gd name="T23" fmla="*/ 472 h 552"/>
                <a:gd name="T24" fmla="*/ 88 w 315"/>
                <a:gd name="T25" fmla="*/ 472 h 552"/>
                <a:gd name="T26" fmla="*/ 0 w 315"/>
                <a:gd name="T27" fmla="*/ 384 h 552"/>
                <a:gd name="T28" fmla="*/ 0 w 315"/>
                <a:gd name="T29" fmla="*/ 166 h 552"/>
                <a:gd name="T30" fmla="*/ 41 w 315"/>
                <a:gd name="T31" fmla="*/ 91 h 552"/>
                <a:gd name="T32" fmla="*/ 231 w 315"/>
                <a:gd name="T33" fmla="*/ 0 h 552"/>
                <a:gd name="T34" fmla="*/ 231 w 315"/>
                <a:gd name="T35" fmla="*/ 0 h 552"/>
                <a:gd name="T36" fmla="*/ 193 w 315"/>
                <a:gd name="T37" fmla="*/ 67 h 552"/>
                <a:gd name="T38" fmla="*/ 193 w 315"/>
                <a:gd name="T39" fmla="*/ 73 h 552"/>
                <a:gd name="T40" fmla="*/ 194 w 315"/>
                <a:gd name="T41" fmla="*/ 73 h 552"/>
                <a:gd name="T42" fmla="*/ 194 w 315"/>
                <a:gd name="T43" fmla="*/ 67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420">
              <a:extLst>
                <a:ext uri="{FF2B5EF4-FFF2-40B4-BE49-F238E27FC236}">
                  <a16:creationId xmlns:a16="http://schemas.microsoft.com/office/drawing/2014/main" id="{F9023F91-CAED-457A-9BB8-22ED7DA32D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3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315 w 315"/>
                <a:gd name="T15" fmla="*/ 539 h 551"/>
                <a:gd name="T16" fmla="*/ 315 w 315"/>
                <a:gd name="T17" fmla="*/ 539 h 551"/>
                <a:gd name="T18" fmla="*/ 315 w 315"/>
                <a:gd name="T19" fmla="*/ 539 h 551"/>
                <a:gd name="T20" fmla="*/ 274 w 315"/>
                <a:gd name="T21" fmla="*/ 551 h 551"/>
                <a:gd name="T22" fmla="*/ 274 w 315"/>
                <a:gd name="T23" fmla="*/ 551 h 551"/>
                <a:gd name="T24" fmla="*/ 194 w 315"/>
                <a:gd name="T25" fmla="*/ 472 h 551"/>
                <a:gd name="T26" fmla="*/ 88 w 315"/>
                <a:gd name="T27" fmla="*/ 472 h 551"/>
                <a:gd name="T28" fmla="*/ 0 w 315"/>
                <a:gd name="T29" fmla="*/ 384 h 551"/>
                <a:gd name="T30" fmla="*/ 0 w 315"/>
                <a:gd name="T31" fmla="*/ 166 h 551"/>
                <a:gd name="T32" fmla="*/ 42 w 315"/>
                <a:gd name="T33" fmla="*/ 91 h 551"/>
                <a:gd name="T34" fmla="*/ 42 w 315"/>
                <a:gd name="T35" fmla="*/ 91 h 551"/>
                <a:gd name="T36" fmla="*/ 231 w 315"/>
                <a:gd name="T37" fmla="*/ 0 h 551"/>
                <a:gd name="T38" fmla="*/ 231 w 315"/>
                <a:gd name="T39" fmla="*/ 0 h 551"/>
                <a:gd name="T40" fmla="*/ 194 w 315"/>
                <a:gd name="T41" fmla="*/ 67 h 551"/>
                <a:gd name="T42" fmla="*/ 194 w 315"/>
                <a:gd name="T43" fmla="*/ 73 h 551"/>
                <a:gd name="T44" fmla="*/ 194 w 315"/>
                <a:gd name="T45" fmla="*/ 73 h 551"/>
                <a:gd name="T46" fmla="*/ 194 w 315"/>
                <a:gd name="T47" fmla="*/ 67 h 551"/>
                <a:gd name="T48" fmla="*/ 231 w 315"/>
                <a:gd name="T49" fmla="*/ 0 h 551"/>
                <a:gd name="T50" fmla="*/ 231 w 315"/>
                <a:gd name="T5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Freeform 421">
              <a:extLst>
                <a:ext uri="{FF2B5EF4-FFF2-40B4-BE49-F238E27FC236}">
                  <a16:creationId xmlns:a16="http://schemas.microsoft.com/office/drawing/2014/main" id="{6E2B43F5-6C8C-4EB6-BA03-FD8F20E98B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223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4 w 315"/>
                <a:gd name="T11" fmla="*/ 551 h 551"/>
                <a:gd name="T12" fmla="*/ 274 w 315"/>
                <a:gd name="T13" fmla="*/ 551 h 551"/>
                <a:gd name="T14" fmla="*/ 315 w 315"/>
                <a:gd name="T15" fmla="*/ 539 h 551"/>
                <a:gd name="T16" fmla="*/ 274 w 315"/>
                <a:gd name="T17" fmla="*/ 551 h 551"/>
                <a:gd name="T18" fmla="*/ 274 w 315"/>
                <a:gd name="T19" fmla="*/ 551 h 551"/>
                <a:gd name="T20" fmla="*/ 194 w 315"/>
                <a:gd name="T21" fmla="*/ 472 h 551"/>
                <a:gd name="T22" fmla="*/ 89 w 315"/>
                <a:gd name="T23" fmla="*/ 472 h 551"/>
                <a:gd name="T24" fmla="*/ 1 w 315"/>
                <a:gd name="T25" fmla="*/ 384 h 551"/>
                <a:gd name="T26" fmla="*/ 1 w 315"/>
                <a:gd name="T27" fmla="*/ 165 h 551"/>
                <a:gd name="T28" fmla="*/ 41 w 315"/>
                <a:gd name="T29" fmla="*/ 91 h 551"/>
                <a:gd name="T30" fmla="*/ 42 w 315"/>
                <a:gd name="T31" fmla="*/ 91 h 551"/>
                <a:gd name="T32" fmla="*/ 231 w 315"/>
                <a:gd name="T33" fmla="*/ 0 h 551"/>
                <a:gd name="T34" fmla="*/ 194 w 315"/>
                <a:gd name="T35" fmla="*/ 67 h 551"/>
                <a:gd name="T36" fmla="*/ 194 w 315"/>
                <a:gd name="T37" fmla="*/ 73 h 551"/>
                <a:gd name="T38" fmla="*/ 194 w 315"/>
                <a:gd name="T39" fmla="*/ 73 h 551"/>
                <a:gd name="T40" fmla="*/ 194 w 315"/>
                <a:gd name="T41" fmla="*/ 67 h 551"/>
                <a:gd name="T42" fmla="*/ 231 w 315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1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 422">
              <a:extLst>
                <a:ext uri="{FF2B5EF4-FFF2-40B4-BE49-F238E27FC236}">
                  <a16:creationId xmlns:a16="http://schemas.microsoft.com/office/drawing/2014/main" id="{8D2DAF44-8812-4F4F-8944-5089492EDD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" y="222"/>
              <a:ext cx="283" cy="497"/>
            </a:xfrm>
            <a:custGeom>
              <a:avLst/>
              <a:gdLst>
                <a:gd name="T0" fmla="*/ 40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314 w 314"/>
                <a:gd name="T17" fmla="*/ 540 h 552"/>
                <a:gd name="T18" fmla="*/ 314 w 314"/>
                <a:gd name="T19" fmla="*/ 540 h 552"/>
                <a:gd name="T20" fmla="*/ 273 w 314"/>
                <a:gd name="T21" fmla="*/ 552 h 552"/>
                <a:gd name="T22" fmla="*/ 194 w 314"/>
                <a:gd name="T23" fmla="*/ 473 h 552"/>
                <a:gd name="T24" fmla="*/ 88 w 314"/>
                <a:gd name="T25" fmla="*/ 473 h 552"/>
                <a:gd name="T26" fmla="*/ 0 w 314"/>
                <a:gd name="T27" fmla="*/ 385 h 552"/>
                <a:gd name="T28" fmla="*/ 0 w 314"/>
                <a:gd name="T29" fmla="*/ 166 h 552"/>
                <a:gd name="T30" fmla="*/ 40 w 314"/>
                <a:gd name="T31" fmla="*/ 92 h 552"/>
                <a:gd name="T32" fmla="*/ 231 w 314"/>
                <a:gd name="T33" fmla="*/ 0 h 552"/>
                <a:gd name="T34" fmla="*/ 230 w 314"/>
                <a:gd name="T35" fmla="*/ 1 h 552"/>
                <a:gd name="T36" fmla="*/ 230 w 314"/>
                <a:gd name="T37" fmla="*/ 1 h 552"/>
                <a:gd name="T38" fmla="*/ 193 w 314"/>
                <a:gd name="T39" fmla="*/ 68 h 552"/>
                <a:gd name="T40" fmla="*/ 193 w 314"/>
                <a:gd name="T41" fmla="*/ 74 h 552"/>
                <a:gd name="T42" fmla="*/ 194 w 314"/>
                <a:gd name="T43" fmla="*/ 74 h 552"/>
                <a:gd name="T44" fmla="*/ 194 w 314"/>
                <a:gd name="T45" fmla="*/ 67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0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0" y="92"/>
                  </a:cubicBezTo>
                  <a:moveTo>
                    <a:pt x="231" y="0"/>
                  </a:moveTo>
                  <a:cubicBezTo>
                    <a:pt x="231" y="0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3" y="40"/>
                    <a:pt x="193" y="68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 423">
              <a:extLst>
                <a:ext uri="{FF2B5EF4-FFF2-40B4-BE49-F238E27FC236}">
                  <a16:creationId xmlns:a16="http://schemas.microsoft.com/office/drawing/2014/main" id="{2EA0E2B3-B8B7-4BD0-B012-8F9E89693D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" y="222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0 w 315"/>
                <a:gd name="T7" fmla="*/ 92 h 552"/>
                <a:gd name="T8" fmla="*/ 0 w 315"/>
                <a:gd name="T9" fmla="*/ 166 h 552"/>
                <a:gd name="T10" fmla="*/ 0 w 315"/>
                <a:gd name="T11" fmla="*/ 385 h 552"/>
                <a:gd name="T12" fmla="*/ 88 w 315"/>
                <a:gd name="T13" fmla="*/ 473 h 552"/>
                <a:gd name="T14" fmla="*/ 194 w 315"/>
                <a:gd name="T15" fmla="*/ 473 h 552"/>
                <a:gd name="T16" fmla="*/ 273 w 315"/>
                <a:gd name="T17" fmla="*/ 552 h 552"/>
                <a:gd name="T18" fmla="*/ 314 w 315"/>
                <a:gd name="T19" fmla="*/ 540 h 552"/>
                <a:gd name="T20" fmla="*/ 315 w 315"/>
                <a:gd name="T21" fmla="*/ 540 h 552"/>
                <a:gd name="T22" fmla="*/ 273 w 315"/>
                <a:gd name="T23" fmla="*/ 552 h 552"/>
                <a:gd name="T24" fmla="*/ 273 w 315"/>
                <a:gd name="T25" fmla="*/ 552 h 552"/>
                <a:gd name="T26" fmla="*/ 194 w 315"/>
                <a:gd name="T27" fmla="*/ 473 h 552"/>
                <a:gd name="T28" fmla="*/ 88 w 315"/>
                <a:gd name="T29" fmla="*/ 473 h 552"/>
                <a:gd name="T30" fmla="*/ 0 w 315"/>
                <a:gd name="T31" fmla="*/ 384 h 552"/>
                <a:gd name="T32" fmla="*/ 0 w 315"/>
                <a:gd name="T33" fmla="*/ 166 h 552"/>
                <a:gd name="T34" fmla="*/ 42 w 315"/>
                <a:gd name="T35" fmla="*/ 91 h 552"/>
                <a:gd name="T36" fmla="*/ 231 w 315"/>
                <a:gd name="T37" fmla="*/ 0 h 552"/>
                <a:gd name="T38" fmla="*/ 231 w 315"/>
                <a:gd name="T39" fmla="*/ 0 h 552"/>
                <a:gd name="T40" fmla="*/ 194 w 315"/>
                <a:gd name="T41" fmla="*/ 67 h 552"/>
                <a:gd name="T42" fmla="*/ 194 w 315"/>
                <a:gd name="T43" fmla="*/ 74 h 552"/>
                <a:gd name="T44" fmla="*/ 194 w 315"/>
                <a:gd name="T45" fmla="*/ 74 h 552"/>
                <a:gd name="T46" fmla="*/ 194 w 315"/>
                <a:gd name="T47" fmla="*/ 67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 424">
              <a:extLst>
                <a:ext uri="{FF2B5EF4-FFF2-40B4-BE49-F238E27FC236}">
                  <a16:creationId xmlns:a16="http://schemas.microsoft.com/office/drawing/2014/main" id="{3060F6CE-578E-4177-A062-BEAA684D3C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" y="222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274 w 315"/>
                <a:gd name="T21" fmla="*/ 551 h 552"/>
                <a:gd name="T22" fmla="*/ 274 w 315"/>
                <a:gd name="T23" fmla="*/ 551 h 552"/>
                <a:gd name="T24" fmla="*/ 194 w 315"/>
                <a:gd name="T25" fmla="*/ 472 h 552"/>
                <a:gd name="T26" fmla="*/ 89 w 315"/>
                <a:gd name="T27" fmla="*/ 472 h 552"/>
                <a:gd name="T28" fmla="*/ 1 w 315"/>
                <a:gd name="T29" fmla="*/ 384 h 552"/>
                <a:gd name="T30" fmla="*/ 1 w 315"/>
                <a:gd name="T31" fmla="*/ 166 h 552"/>
                <a:gd name="T32" fmla="*/ 42 w 315"/>
                <a:gd name="T33" fmla="*/ 91 h 552"/>
                <a:gd name="T34" fmla="*/ 232 w 315"/>
                <a:gd name="T35" fmla="*/ 0 h 552"/>
                <a:gd name="T36" fmla="*/ 231 w 315"/>
                <a:gd name="T37" fmla="*/ 0 h 552"/>
                <a:gd name="T38" fmla="*/ 194 w 315"/>
                <a:gd name="T39" fmla="*/ 67 h 552"/>
                <a:gd name="T40" fmla="*/ 194 w 315"/>
                <a:gd name="T41" fmla="*/ 74 h 552"/>
                <a:gd name="T42" fmla="*/ 194 w 315"/>
                <a:gd name="T43" fmla="*/ 74 h 552"/>
                <a:gd name="T44" fmla="*/ 194 w 315"/>
                <a:gd name="T45" fmla="*/ 67 h 552"/>
                <a:gd name="T46" fmla="*/ 232 w 315"/>
                <a:gd name="T47" fmla="*/ 0 h 552"/>
                <a:gd name="T48" fmla="*/ 232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2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 425">
              <a:extLst>
                <a:ext uri="{FF2B5EF4-FFF2-40B4-BE49-F238E27FC236}">
                  <a16:creationId xmlns:a16="http://schemas.microsoft.com/office/drawing/2014/main" id="{74CE53D7-1037-478E-B5AA-BF0D3399F4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3" y="222"/>
              <a:ext cx="283" cy="496"/>
            </a:xfrm>
            <a:custGeom>
              <a:avLst/>
              <a:gdLst>
                <a:gd name="T0" fmla="*/ 41 w 314"/>
                <a:gd name="T1" fmla="*/ 91 h 551"/>
                <a:gd name="T2" fmla="*/ 41 w 314"/>
                <a:gd name="T3" fmla="*/ 91 h 551"/>
                <a:gd name="T4" fmla="*/ 0 w 314"/>
                <a:gd name="T5" fmla="*/ 166 h 551"/>
                <a:gd name="T6" fmla="*/ 0 w 314"/>
                <a:gd name="T7" fmla="*/ 384 h 551"/>
                <a:gd name="T8" fmla="*/ 88 w 314"/>
                <a:gd name="T9" fmla="*/ 472 h 551"/>
                <a:gd name="T10" fmla="*/ 193 w 314"/>
                <a:gd name="T11" fmla="*/ 472 h 551"/>
                <a:gd name="T12" fmla="*/ 273 w 314"/>
                <a:gd name="T13" fmla="*/ 551 h 551"/>
                <a:gd name="T14" fmla="*/ 273 w 314"/>
                <a:gd name="T15" fmla="*/ 551 h 551"/>
                <a:gd name="T16" fmla="*/ 314 w 314"/>
                <a:gd name="T17" fmla="*/ 540 h 551"/>
                <a:gd name="T18" fmla="*/ 314 w 314"/>
                <a:gd name="T19" fmla="*/ 539 h 551"/>
                <a:gd name="T20" fmla="*/ 314 w 314"/>
                <a:gd name="T21" fmla="*/ 539 h 551"/>
                <a:gd name="T22" fmla="*/ 273 w 314"/>
                <a:gd name="T23" fmla="*/ 551 h 551"/>
                <a:gd name="T24" fmla="*/ 194 w 314"/>
                <a:gd name="T25" fmla="*/ 472 h 551"/>
                <a:gd name="T26" fmla="*/ 88 w 314"/>
                <a:gd name="T27" fmla="*/ 472 h 551"/>
                <a:gd name="T28" fmla="*/ 0 w 314"/>
                <a:gd name="T29" fmla="*/ 384 h 551"/>
                <a:gd name="T30" fmla="*/ 0 w 314"/>
                <a:gd name="T31" fmla="*/ 166 h 551"/>
                <a:gd name="T32" fmla="*/ 41 w 314"/>
                <a:gd name="T33" fmla="*/ 91 h 551"/>
                <a:gd name="T34" fmla="*/ 231 w 314"/>
                <a:gd name="T35" fmla="*/ 0 h 551"/>
                <a:gd name="T36" fmla="*/ 193 w 314"/>
                <a:gd name="T37" fmla="*/ 67 h 551"/>
                <a:gd name="T38" fmla="*/ 193 w 314"/>
                <a:gd name="T39" fmla="*/ 74 h 551"/>
                <a:gd name="T40" fmla="*/ 194 w 314"/>
                <a:gd name="T41" fmla="*/ 74 h 551"/>
                <a:gd name="T42" fmla="*/ 194 w 314"/>
                <a:gd name="T43" fmla="*/ 67 h 551"/>
                <a:gd name="T44" fmla="*/ 231 w 314"/>
                <a:gd name="T45" fmla="*/ 0 h 551"/>
                <a:gd name="T46" fmla="*/ 231 w 314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2" y="547"/>
                    <a:pt x="314" y="540"/>
                  </a:cubicBezTo>
                  <a:cubicBezTo>
                    <a:pt x="314" y="540"/>
                    <a:pt x="314" y="539"/>
                    <a:pt x="314" y="539"/>
                  </a:cubicBezTo>
                  <a:cubicBezTo>
                    <a:pt x="314" y="539"/>
                    <a:pt x="314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 426">
              <a:extLst>
                <a:ext uri="{FF2B5EF4-FFF2-40B4-BE49-F238E27FC236}">
                  <a16:creationId xmlns:a16="http://schemas.microsoft.com/office/drawing/2014/main" id="{65A3C01C-2FC9-41EA-A015-496BDDFF33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3" y="222"/>
              <a:ext cx="283" cy="496"/>
            </a:xfrm>
            <a:custGeom>
              <a:avLst/>
              <a:gdLst>
                <a:gd name="T0" fmla="*/ 42 w 314"/>
                <a:gd name="T1" fmla="*/ 91 h 551"/>
                <a:gd name="T2" fmla="*/ 41 w 314"/>
                <a:gd name="T3" fmla="*/ 91 h 551"/>
                <a:gd name="T4" fmla="*/ 0 w 314"/>
                <a:gd name="T5" fmla="*/ 166 h 551"/>
                <a:gd name="T6" fmla="*/ 0 w 314"/>
                <a:gd name="T7" fmla="*/ 384 h 551"/>
                <a:gd name="T8" fmla="*/ 88 w 314"/>
                <a:gd name="T9" fmla="*/ 472 h 551"/>
                <a:gd name="T10" fmla="*/ 194 w 314"/>
                <a:gd name="T11" fmla="*/ 472 h 551"/>
                <a:gd name="T12" fmla="*/ 273 w 314"/>
                <a:gd name="T13" fmla="*/ 551 h 551"/>
                <a:gd name="T14" fmla="*/ 314 w 314"/>
                <a:gd name="T15" fmla="*/ 539 h 551"/>
                <a:gd name="T16" fmla="*/ 273 w 314"/>
                <a:gd name="T17" fmla="*/ 551 h 551"/>
                <a:gd name="T18" fmla="*/ 194 w 314"/>
                <a:gd name="T19" fmla="*/ 472 h 551"/>
                <a:gd name="T20" fmla="*/ 88 w 314"/>
                <a:gd name="T21" fmla="*/ 472 h 551"/>
                <a:gd name="T22" fmla="*/ 0 w 314"/>
                <a:gd name="T23" fmla="*/ 384 h 551"/>
                <a:gd name="T24" fmla="*/ 0 w 314"/>
                <a:gd name="T25" fmla="*/ 165 h 551"/>
                <a:gd name="T26" fmla="*/ 42 w 314"/>
                <a:gd name="T27" fmla="*/ 91 h 551"/>
                <a:gd name="T28" fmla="*/ 231 w 314"/>
                <a:gd name="T29" fmla="*/ 0 h 551"/>
                <a:gd name="T30" fmla="*/ 194 w 314"/>
                <a:gd name="T31" fmla="*/ 67 h 551"/>
                <a:gd name="T32" fmla="*/ 194 w 314"/>
                <a:gd name="T33" fmla="*/ 74 h 551"/>
                <a:gd name="T34" fmla="*/ 194 w 314"/>
                <a:gd name="T35" fmla="*/ 74 h 551"/>
                <a:gd name="T36" fmla="*/ 194 w 314"/>
                <a:gd name="T37" fmla="*/ 67 h 551"/>
                <a:gd name="T38" fmla="*/ 231 w 314"/>
                <a:gd name="T3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551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6"/>
                    <a:pt x="42" y="91"/>
                  </a:cubicBezTo>
                  <a:moveTo>
                    <a:pt x="231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 427">
              <a:extLst>
                <a:ext uri="{FF2B5EF4-FFF2-40B4-BE49-F238E27FC236}">
                  <a16:creationId xmlns:a16="http://schemas.microsoft.com/office/drawing/2014/main" id="{D55AD7BD-AA43-4701-A6DE-4077EDD77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3" y="221"/>
              <a:ext cx="284" cy="497"/>
            </a:xfrm>
            <a:custGeom>
              <a:avLst/>
              <a:gdLst>
                <a:gd name="T0" fmla="*/ 42 w 315"/>
                <a:gd name="T1" fmla="*/ 92 h 552"/>
                <a:gd name="T2" fmla="*/ 42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314 w 315"/>
                <a:gd name="T15" fmla="*/ 540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4 w 315"/>
                <a:gd name="T23" fmla="*/ 552 h 552"/>
                <a:gd name="T24" fmla="*/ 274 w 315"/>
                <a:gd name="T25" fmla="*/ 552 h 552"/>
                <a:gd name="T26" fmla="*/ 194 w 315"/>
                <a:gd name="T27" fmla="*/ 473 h 552"/>
                <a:gd name="T28" fmla="*/ 89 w 315"/>
                <a:gd name="T29" fmla="*/ 473 h 552"/>
                <a:gd name="T30" fmla="*/ 1 w 315"/>
                <a:gd name="T31" fmla="*/ 385 h 552"/>
                <a:gd name="T32" fmla="*/ 1 w 315"/>
                <a:gd name="T33" fmla="*/ 166 h 552"/>
                <a:gd name="T34" fmla="*/ 42 w 315"/>
                <a:gd name="T35" fmla="*/ 92 h 552"/>
                <a:gd name="T36" fmla="*/ 231 w 315"/>
                <a:gd name="T37" fmla="*/ 0 h 552"/>
                <a:gd name="T38" fmla="*/ 231 w 315"/>
                <a:gd name="T39" fmla="*/ 1 h 552"/>
                <a:gd name="T40" fmla="*/ 231 w 315"/>
                <a:gd name="T41" fmla="*/ 1 h 552"/>
                <a:gd name="T42" fmla="*/ 231 w 315"/>
                <a:gd name="T43" fmla="*/ 1 h 552"/>
                <a:gd name="T44" fmla="*/ 194 w 315"/>
                <a:gd name="T45" fmla="*/ 68 h 552"/>
                <a:gd name="T46" fmla="*/ 194 w 315"/>
                <a:gd name="T47" fmla="*/ 75 h 552"/>
                <a:gd name="T48" fmla="*/ 194 w 315"/>
                <a:gd name="T49" fmla="*/ 75 h 552"/>
                <a:gd name="T50" fmla="*/ 194 w 315"/>
                <a:gd name="T51" fmla="*/ 67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2" y="92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09" y="15"/>
                    <a:pt x="194" y="39"/>
                    <a:pt x="194" y="68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 428">
              <a:extLst>
                <a:ext uri="{FF2B5EF4-FFF2-40B4-BE49-F238E27FC236}">
                  <a16:creationId xmlns:a16="http://schemas.microsoft.com/office/drawing/2014/main" id="{013BE37E-24B7-4D85-8D49-2D884203CB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221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314 w 314"/>
                <a:gd name="T19" fmla="*/ 540 h 552"/>
                <a:gd name="T20" fmla="*/ 273 w 314"/>
                <a:gd name="T21" fmla="*/ 552 h 552"/>
                <a:gd name="T22" fmla="*/ 273 w 314"/>
                <a:gd name="T23" fmla="*/ 552 h 552"/>
                <a:gd name="T24" fmla="*/ 193 w 314"/>
                <a:gd name="T25" fmla="*/ 473 h 552"/>
                <a:gd name="T26" fmla="*/ 88 w 314"/>
                <a:gd name="T27" fmla="*/ 473 h 552"/>
                <a:gd name="T28" fmla="*/ 0 w 314"/>
                <a:gd name="T29" fmla="*/ 384 h 552"/>
                <a:gd name="T30" fmla="*/ 0 w 314"/>
                <a:gd name="T31" fmla="*/ 166 h 552"/>
                <a:gd name="T32" fmla="*/ 41 w 314"/>
                <a:gd name="T33" fmla="*/ 91 h 552"/>
                <a:gd name="T34" fmla="*/ 230 w 314"/>
                <a:gd name="T35" fmla="*/ 0 h 552"/>
                <a:gd name="T36" fmla="*/ 230 w 314"/>
                <a:gd name="T37" fmla="*/ 0 h 552"/>
                <a:gd name="T38" fmla="*/ 193 w 314"/>
                <a:gd name="T39" fmla="*/ 67 h 552"/>
                <a:gd name="T40" fmla="*/ 193 w 314"/>
                <a:gd name="T41" fmla="*/ 75 h 552"/>
                <a:gd name="T42" fmla="*/ 193 w 314"/>
                <a:gd name="T43" fmla="*/ 75 h 552"/>
                <a:gd name="T44" fmla="*/ 193 w 314"/>
                <a:gd name="T45" fmla="*/ 67 h 552"/>
                <a:gd name="T46" fmla="*/ 230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3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1"/>
                  </a:cubicBezTo>
                  <a:moveTo>
                    <a:pt x="230" y="0"/>
                  </a:moveTo>
                  <a:cubicBezTo>
                    <a:pt x="230" y="0"/>
                    <a:pt x="230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3" y="39"/>
                    <a:pt x="208" y="14"/>
                    <a:pt x="230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 429">
              <a:extLst>
                <a:ext uri="{FF2B5EF4-FFF2-40B4-BE49-F238E27FC236}">
                  <a16:creationId xmlns:a16="http://schemas.microsoft.com/office/drawing/2014/main" id="{A698B8CC-E110-440A-BF23-1783C47DB2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221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1 h 552"/>
                <a:gd name="T4" fmla="*/ 0 w 314"/>
                <a:gd name="T5" fmla="*/ 166 h 552"/>
                <a:gd name="T6" fmla="*/ 0 w 314"/>
                <a:gd name="T7" fmla="*/ 384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1 h 552"/>
                <a:gd name="T20" fmla="*/ 194 w 314"/>
                <a:gd name="T21" fmla="*/ 472 h 552"/>
                <a:gd name="T22" fmla="*/ 88 w 314"/>
                <a:gd name="T23" fmla="*/ 472 h 552"/>
                <a:gd name="T24" fmla="*/ 0 w 314"/>
                <a:gd name="T25" fmla="*/ 384 h 552"/>
                <a:gd name="T26" fmla="*/ 0 w 314"/>
                <a:gd name="T27" fmla="*/ 166 h 552"/>
                <a:gd name="T28" fmla="*/ 41 w 314"/>
                <a:gd name="T29" fmla="*/ 91 h 552"/>
                <a:gd name="T30" fmla="*/ 41 w 314"/>
                <a:gd name="T31" fmla="*/ 91 h 552"/>
                <a:gd name="T32" fmla="*/ 231 w 314"/>
                <a:gd name="T33" fmla="*/ 0 h 552"/>
                <a:gd name="T34" fmla="*/ 230 w 314"/>
                <a:gd name="T35" fmla="*/ 0 h 552"/>
                <a:gd name="T36" fmla="*/ 193 w 314"/>
                <a:gd name="T37" fmla="*/ 67 h 552"/>
                <a:gd name="T38" fmla="*/ 193 w 314"/>
                <a:gd name="T39" fmla="*/ 75 h 552"/>
                <a:gd name="T40" fmla="*/ 194 w 314"/>
                <a:gd name="T41" fmla="*/ 75 h 552"/>
                <a:gd name="T42" fmla="*/ 194 w 314"/>
                <a:gd name="T43" fmla="*/ 67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 430">
              <a:extLst>
                <a:ext uri="{FF2B5EF4-FFF2-40B4-BE49-F238E27FC236}">
                  <a16:creationId xmlns:a16="http://schemas.microsoft.com/office/drawing/2014/main" id="{845F5A7D-71B8-4BD4-AB7E-93AD78264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221"/>
              <a:ext cx="284" cy="496"/>
            </a:xfrm>
            <a:custGeom>
              <a:avLst/>
              <a:gdLst>
                <a:gd name="T0" fmla="*/ 41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314 w 315"/>
                <a:gd name="T13" fmla="*/ 540 h 551"/>
                <a:gd name="T14" fmla="*/ 314 w 315"/>
                <a:gd name="T15" fmla="*/ 540 h 551"/>
                <a:gd name="T16" fmla="*/ 314 w 315"/>
                <a:gd name="T17" fmla="*/ 540 h 551"/>
                <a:gd name="T18" fmla="*/ 315 w 315"/>
                <a:gd name="T19" fmla="*/ 540 h 551"/>
                <a:gd name="T20" fmla="*/ 274 w 315"/>
                <a:gd name="T21" fmla="*/ 551 h 551"/>
                <a:gd name="T22" fmla="*/ 274 w 315"/>
                <a:gd name="T23" fmla="*/ 551 h 551"/>
                <a:gd name="T24" fmla="*/ 194 w 315"/>
                <a:gd name="T25" fmla="*/ 472 h 551"/>
                <a:gd name="T26" fmla="*/ 89 w 315"/>
                <a:gd name="T27" fmla="*/ 472 h 551"/>
                <a:gd name="T28" fmla="*/ 0 w 315"/>
                <a:gd name="T29" fmla="*/ 384 h 551"/>
                <a:gd name="T30" fmla="*/ 0 w 315"/>
                <a:gd name="T31" fmla="*/ 166 h 551"/>
                <a:gd name="T32" fmla="*/ 41 w 315"/>
                <a:gd name="T33" fmla="*/ 91 h 551"/>
                <a:gd name="T34" fmla="*/ 231 w 315"/>
                <a:gd name="T35" fmla="*/ 0 h 551"/>
                <a:gd name="T36" fmla="*/ 231 w 315"/>
                <a:gd name="T37" fmla="*/ 0 h 551"/>
                <a:gd name="T38" fmla="*/ 194 w 315"/>
                <a:gd name="T39" fmla="*/ 67 h 551"/>
                <a:gd name="T40" fmla="*/ 194 w 315"/>
                <a:gd name="T41" fmla="*/ 75 h 551"/>
                <a:gd name="T42" fmla="*/ 194 w 315"/>
                <a:gd name="T43" fmla="*/ 75 h 551"/>
                <a:gd name="T44" fmla="*/ 194 w 315"/>
                <a:gd name="T45" fmla="*/ 67 h 551"/>
                <a:gd name="T46" fmla="*/ 231 w 315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1">
                  <a:moveTo>
                    <a:pt x="41" y="91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Freeform 431">
              <a:extLst>
                <a:ext uri="{FF2B5EF4-FFF2-40B4-BE49-F238E27FC236}">
                  <a16:creationId xmlns:a16="http://schemas.microsoft.com/office/drawing/2014/main" id="{556DBF31-C9E2-4872-BCCC-20B8EDF01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221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41 w 315"/>
                <a:gd name="T5" fmla="*/ 91 h 551"/>
                <a:gd name="T6" fmla="*/ 0 w 315"/>
                <a:gd name="T7" fmla="*/ 166 h 551"/>
                <a:gd name="T8" fmla="*/ 0 w 315"/>
                <a:gd name="T9" fmla="*/ 384 h 551"/>
                <a:gd name="T10" fmla="*/ 89 w 315"/>
                <a:gd name="T11" fmla="*/ 472 h 551"/>
                <a:gd name="T12" fmla="*/ 194 w 315"/>
                <a:gd name="T13" fmla="*/ 472 h 551"/>
                <a:gd name="T14" fmla="*/ 274 w 315"/>
                <a:gd name="T15" fmla="*/ 551 h 551"/>
                <a:gd name="T16" fmla="*/ 274 w 315"/>
                <a:gd name="T17" fmla="*/ 551 h 551"/>
                <a:gd name="T18" fmla="*/ 315 w 315"/>
                <a:gd name="T19" fmla="*/ 540 h 551"/>
                <a:gd name="T20" fmla="*/ 315 w 315"/>
                <a:gd name="T21" fmla="*/ 539 h 551"/>
                <a:gd name="T22" fmla="*/ 274 w 315"/>
                <a:gd name="T23" fmla="*/ 551 h 551"/>
                <a:gd name="T24" fmla="*/ 274 w 315"/>
                <a:gd name="T25" fmla="*/ 551 h 551"/>
                <a:gd name="T26" fmla="*/ 194 w 315"/>
                <a:gd name="T27" fmla="*/ 472 h 551"/>
                <a:gd name="T28" fmla="*/ 89 w 315"/>
                <a:gd name="T29" fmla="*/ 472 h 551"/>
                <a:gd name="T30" fmla="*/ 1 w 315"/>
                <a:gd name="T31" fmla="*/ 384 h 551"/>
                <a:gd name="T32" fmla="*/ 1 w 315"/>
                <a:gd name="T33" fmla="*/ 165 h 551"/>
                <a:gd name="T34" fmla="*/ 42 w 315"/>
                <a:gd name="T35" fmla="*/ 91 h 551"/>
                <a:gd name="T36" fmla="*/ 231 w 315"/>
                <a:gd name="T37" fmla="*/ 0 h 551"/>
                <a:gd name="T38" fmla="*/ 231 w 315"/>
                <a:gd name="T39" fmla="*/ 0 h 551"/>
                <a:gd name="T40" fmla="*/ 194 w 315"/>
                <a:gd name="T41" fmla="*/ 67 h 551"/>
                <a:gd name="T42" fmla="*/ 194 w 315"/>
                <a:gd name="T43" fmla="*/ 75 h 551"/>
                <a:gd name="T44" fmla="*/ 194 w 315"/>
                <a:gd name="T45" fmla="*/ 75 h 551"/>
                <a:gd name="T46" fmla="*/ 194 w 315"/>
                <a:gd name="T47" fmla="*/ 67 h 551"/>
                <a:gd name="T48" fmla="*/ 231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9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3" y="547"/>
                    <a:pt x="289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 432">
              <a:extLst>
                <a:ext uri="{FF2B5EF4-FFF2-40B4-BE49-F238E27FC236}">
                  <a16:creationId xmlns:a16="http://schemas.microsoft.com/office/drawing/2014/main" id="{296ED40B-7293-412C-A650-A56A481B7B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5" y="221"/>
              <a:ext cx="283" cy="496"/>
            </a:xfrm>
            <a:custGeom>
              <a:avLst/>
              <a:gdLst>
                <a:gd name="T0" fmla="*/ 41 w 314"/>
                <a:gd name="T1" fmla="*/ 92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314 w 314"/>
                <a:gd name="T19" fmla="*/ 540 h 552"/>
                <a:gd name="T20" fmla="*/ 273 w 314"/>
                <a:gd name="T21" fmla="*/ 552 h 552"/>
                <a:gd name="T22" fmla="*/ 273 w 314"/>
                <a:gd name="T23" fmla="*/ 552 h 552"/>
                <a:gd name="T24" fmla="*/ 194 w 314"/>
                <a:gd name="T25" fmla="*/ 473 h 552"/>
                <a:gd name="T26" fmla="*/ 88 w 314"/>
                <a:gd name="T27" fmla="*/ 473 h 552"/>
                <a:gd name="T28" fmla="*/ 0 w 314"/>
                <a:gd name="T29" fmla="*/ 385 h 552"/>
                <a:gd name="T30" fmla="*/ 0 w 314"/>
                <a:gd name="T31" fmla="*/ 166 h 552"/>
                <a:gd name="T32" fmla="*/ 41 w 314"/>
                <a:gd name="T33" fmla="*/ 92 h 552"/>
                <a:gd name="T34" fmla="*/ 231 w 314"/>
                <a:gd name="T35" fmla="*/ 0 h 552"/>
                <a:gd name="T36" fmla="*/ 230 w 314"/>
                <a:gd name="T37" fmla="*/ 1 h 552"/>
                <a:gd name="T38" fmla="*/ 193 w 314"/>
                <a:gd name="T39" fmla="*/ 68 h 552"/>
                <a:gd name="T40" fmla="*/ 193 w 314"/>
                <a:gd name="T41" fmla="*/ 76 h 552"/>
                <a:gd name="T42" fmla="*/ 194 w 314"/>
                <a:gd name="T43" fmla="*/ 76 h 552"/>
                <a:gd name="T44" fmla="*/ 194 w 314"/>
                <a:gd name="T45" fmla="*/ 67 h 552"/>
                <a:gd name="T46" fmla="*/ 231 w 314"/>
                <a:gd name="T47" fmla="*/ 0 h 552"/>
                <a:gd name="T48" fmla="*/ 231 w 314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1"/>
                  </a:cubicBezTo>
                  <a:cubicBezTo>
                    <a:pt x="208" y="15"/>
                    <a:pt x="193" y="39"/>
                    <a:pt x="193" y="68"/>
                  </a:cubicBezTo>
                  <a:cubicBezTo>
                    <a:pt x="193" y="76"/>
                    <a:pt x="193" y="76"/>
                    <a:pt x="193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Freeform 433">
              <a:extLst>
                <a:ext uri="{FF2B5EF4-FFF2-40B4-BE49-F238E27FC236}">
                  <a16:creationId xmlns:a16="http://schemas.microsoft.com/office/drawing/2014/main" id="{59BB8B73-7C81-44FA-B9C4-75BFBFB53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5" y="221"/>
              <a:ext cx="284" cy="496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3 h 552"/>
                <a:gd name="T26" fmla="*/ 88 w 315"/>
                <a:gd name="T27" fmla="*/ 473 h 552"/>
                <a:gd name="T28" fmla="*/ 0 w 315"/>
                <a:gd name="T29" fmla="*/ 384 h 552"/>
                <a:gd name="T30" fmla="*/ 0 w 315"/>
                <a:gd name="T31" fmla="*/ 166 h 552"/>
                <a:gd name="T32" fmla="*/ 42 w 315"/>
                <a:gd name="T33" fmla="*/ 91 h 552"/>
                <a:gd name="T34" fmla="*/ 231 w 315"/>
                <a:gd name="T35" fmla="*/ 0 h 552"/>
                <a:gd name="T36" fmla="*/ 194 w 315"/>
                <a:gd name="T37" fmla="*/ 67 h 552"/>
                <a:gd name="T38" fmla="*/ 194 w 315"/>
                <a:gd name="T39" fmla="*/ 76 h 552"/>
                <a:gd name="T40" fmla="*/ 194 w 315"/>
                <a:gd name="T41" fmla="*/ 76 h 552"/>
                <a:gd name="T42" fmla="*/ 194 w 315"/>
                <a:gd name="T43" fmla="*/ 67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1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 434">
              <a:extLst>
                <a:ext uri="{FF2B5EF4-FFF2-40B4-BE49-F238E27FC236}">
                  <a16:creationId xmlns:a16="http://schemas.microsoft.com/office/drawing/2014/main" id="{92EEFAF2-0568-4BA5-B1A3-D475253F79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5" y="221"/>
              <a:ext cx="284" cy="496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4 w 315"/>
                <a:gd name="T23" fmla="*/ 552 h 552"/>
                <a:gd name="T24" fmla="*/ 274 w 315"/>
                <a:gd name="T25" fmla="*/ 552 h 552"/>
                <a:gd name="T26" fmla="*/ 194 w 315"/>
                <a:gd name="T27" fmla="*/ 472 h 552"/>
                <a:gd name="T28" fmla="*/ 89 w 315"/>
                <a:gd name="T29" fmla="*/ 472 h 552"/>
                <a:gd name="T30" fmla="*/ 1 w 315"/>
                <a:gd name="T31" fmla="*/ 384 h 552"/>
                <a:gd name="T32" fmla="*/ 1 w 315"/>
                <a:gd name="T33" fmla="*/ 166 h 552"/>
                <a:gd name="T34" fmla="*/ 42 w 315"/>
                <a:gd name="T35" fmla="*/ 91 h 552"/>
                <a:gd name="T36" fmla="*/ 232 w 315"/>
                <a:gd name="T37" fmla="*/ 0 h 552"/>
                <a:gd name="T38" fmla="*/ 231 w 315"/>
                <a:gd name="T39" fmla="*/ 0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76 h 552"/>
                <a:gd name="T46" fmla="*/ 194 w 315"/>
                <a:gd name="T47" fmla="*/ 76 h 552"/>
                <a:gd name="T48" fmla="*/ 194 w 315"/>
                <a:gd name="T49" fmla="*/ 67 h 552"/>
                <a:gd name="T50" fmla="*/ 232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435">
              <a:extLst>
                <a:ext uri="{FF2B5EF4-FFF2-40B4-BE49-F238E27FC236}">
                  <a16:creationId xmlns:a16="http://schemas.microsoft.com/office/drawing/2014/main" id="{FCAC7D0A-490C-4F5F-94F3-0ED2FB903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" y="221"/>
              <a:ext cx="283" cy="496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1 h 552"/>
                <a:gd name="T4" fmla="*/ 0 w 314"/>
                <a:gd name="T5" fmla="*/ 166 h 552"/>
                <a:gd name="T6" fmla="*/ 0 w 314"/>
                <a:gd name="T7" fmla="*/ 384 h 552"/>
                <a:gd name="T8" fmla="*/ 88 w 314"/>
                <a:gd name="T9" fmla="*/ 472 h 552"/>
                <a:gd name="T10" fmla="*/ 193 w 314"/>
                <a:gd name="T11" fmla="*/ 472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1 h 552"/>
                <a:gd name="T20" fmla="*/ 273 w 314"/>
                <a:gd name="T21" fmla="*/ 551 h 552"/>
                <a:gd name="T22" fmla="*/ 194 w 314"/>
                <a:gd name="T23" fmla="*/ 472 h 552"/>
                <a:gd name="T24" fmla="*/ 88 w 314"/>
                <a:gd name="T25" fmla="*/ 472 h 552"/>
                <a:gd name="T26" fmla="*/ 0 w 314"/>
                <a:gd name="T27" fmla="*/ 384 h 552"/>
                <a:gd name="T28" fmla="*/ 0 w 314"/>
                <a:gd name="T29" fmla="*/ 166 h 552"/>
                <a:gd name="T30" fmla="*/ 41 w 314"/>
                <a:gd name="T31" fmla="*/ 91 h 552"/>
                <a:gd name="T32" fmla="*/ 231 w 314"/>
                <a:gd name="T33" fmla="*/ 0 h 552"/>
                <a:gd name="T34" fmla="*/ 231 w 314"/>
                <a:gd name="T35" fmla="*/ 0 h 552"/>
                <a:gd name="T36" fmla="*/ 193 w 314"/>
                <a:gd name="T37" fmla="*/ 67 h 552"/>
                <a:gd name="T38" fmla="*/ 193 w 314"/>
                <a:gd name="T39" fmla="*/ 76 h 552"/>
                <a:gd name="T40" fmla="*/ 194 w 314"/>
                <a:gd name="T41" fmla="*/ 76 h 552"/>
                <a:gd name="T42" fmla="*/ 194 w 314"/>
                <a:gd name="T43" fmla="*/ 67 h 552"/>
                <a:gd name="T44" fmla="*/ 230 w 314"/>
                <a:gd name="T45" fmla="*/ 0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6"/>
                    <a:pt x="193" y="76"/>
                    <a:pt x="193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  <a:cubicBezTo>
                    <a:pt x="230" y="0"/>
                    <a:pt x="231" y="0"/>
                    <a:pt x="231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436">
              <a:extLst>
                <a:ext uri="{FF2B5EF4-FFF2-40B4-BE49-F238E27FC236}">
                  <a16:creationId xmlns:a16="http://schemas.microsoft.com/office/drawing/2014/main" id="{6B12D35E-D625-4BAC-A4CC-53184A6C1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" y="221"/>
              <a:ext cx="283" cy="495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4 w 315"/>
                <a:gd name="T17" fmla="*/ 540 h 551"/>
                <a:gd name="T18" fmla="*/ 314 w 315"/>
                <a:gd name="T19" fmla="*/ 540 h 551"/>
                <a:gd name="T20" fmla="*/ 315 w 315"/>
                <a:gd name="T21" fmla="*/ 539 h 551"/>
                <a:gd name="T22" fmla="*/ 273 w 315"/>
                <a:gd name="T23" fmla="*/ 551 h 551"/>
                <a:gd name="T24" fmla="*/ 273 w 315"/>
                <a:gd name="T25" fmla="*/ 551 h 551"/>
                <a:gd name="T26" fmla="*/ 194 w 315"/>
                <a:gd name="T27" fmla="*/ 472 h 551"/>
                <a:gd name="T28" fmla="*/ 88 w 315"/>
                <a:gd name="T29" fmla="*/ 472 h 551"/>
                <a:gd name="T30" fmla="*/ 0 w 315"/>
                <a:gd name="T31" fmla="*/ 384 h 551"/>
                <a:gd name="T32" fmla="*/ 0 w 315"/>
                <a:gd name="T33" fmla="*/ 165 h 551"/>
                <a:gd name="T34" fmla="*/ 41 w 315"/>
                <a:gd name="T35" fmla="*/ 91 h 551"/>
                <a:gd name="T36" fmla="*/ 42 w 315"/>
                <a:gd name="T37" fmla="*/ 91 h 551"/>
                <a:gd name="T38" fmla="*/ 230 w 315"/>
                <a:gd name="T39" fmla="*/ 0 h 551"/>
                <a:gd name="T40" fmla="*/ 194 w 315"/>
                <a:gd name="T41" fmla="*/ 67 h 551"/>
                <a:gd name="T42" fmla="*/ 194 w 315"/>
                <a:gd name="T43" fmla="*/ 76 h 551"/>
                <a:gd name="T44" fmla="*/ 194 w 315"/>
                <a:gd name="T45" fmla="*/ 76 h 551"/>
                <a:gd name="T46" fmla="*/ 194 w 315"/>
                <a:gd name="T47" fmla="*/ 67 h 551"/>
                <a:gd name="T48" fmla="*/ 230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7"/>
                    <a:pt x="41" y="91"/>
                  </a:cubicBezTo>
                  <a:cubicBezTo>
                    <a:pt x="41" y="91"/>
                    <a:pt x="41" y="91"/>
                    <a:pt x="42" y="91"/>
                  </a:cubicBezTo>
                  <a:moveTo>
                    <a:pt x="230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 437">
              <a:extLst>
                <a:ext uri="{FF2B5EF4-FFF2-40B4-BE49-F238E27FC236}">
                  <a16:creationId xmlns:a16="http://schemas.microsoft.com/office/drawing/2014/main" id="{5A9CB7EA-C3A5-4CED-8340-118993470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" y="220"/>
              <a:ext cx="283" cy="496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5 w 315"/>
                <a:gd name="T15" fmla="*/ 540 h 552"/>
                <a:gd name="T16" fmla="*/ 315 w 315"/>
                <a:gd name="T17" fmla="*/ 540 h 552"/>
                <a:gd name="T18" fmla="*/ 274 w 315"/>
                <a:gd name="T19" fmla="*/ 552 h 552"/>
                <a:gd name="T20" fmla="*/ 274 w 315"/>
                <a:gd name="T21" fmla="*/ 552 h 552"/>
                <a:gd name="T22" fmla="*/ 194 w 315"/>
                <a:gd name="T23" fmla="*/ 473 h 552"/>
                <a:gd name="T24" fmla="*/ 89 w 315"/>
                <a:gd name="T25" fmla="*/ 473 h 552"/>
                <a:gd name="T26" fmla="*/ 1 w 315"/>
                <a:gd name="T27" fmla="*/ 385 h 552"/>
                <a:gd name="T28" fmla="*/ 1 w 315"/>
                <a:gd name="T29" fmla="*/ 166 h 552"/>
                <a:gd name="T30" fmla="*/ 41 w 315"/>
                <a:gd name="T31" fmla="*/ 92 h 552"/>
                <a:gd name="T32" fmla="*/ 231 w 315"/>
                <a:gd name="T33" fmla="*/ 0 h 552"/>
                <a:gd name="T34" fmla="*/ 231 w 315"/>
                <a:gd name="T35" fmla="*/ 1 h 552"/>
                <a:gd name="T36" fmla="*/ 230 w 315"/>
                <a:gd name="T37" fmla="*/ 1 h 552"/>
                <a:gd name="T38" fmla="*/ 194 w 315"/>
                <a:gd name="T39" fmla="*/ 68 h 552"/>
                <a:gd name="T40" fmla="*/ 194 w 315"/>
                <a:gd name="T41" fmla="*/ 77 h 552"/>
                <a:gd name="T42" fmla="*/ 194 w 315"/>
                <a:gd name="T43" fmla="*/ 77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8"/>
                    <a:pt x="41" y="92"/>
                  </a:cubicBezTo>
                  <a:moveTo>
                    <a:pt x="231" y="0"/>
                  </a:moveTo>
                  <a:cubicBezTo>
                    <a:pt x="231" y="1"/>
                    <a:pt x="231" y="1"/>
                    <a:pt x="231" y="1"/>
                  </a:cubicBezTo>
                  <a:cubicBezTo>
                    <a:pt x="231" y="1"/>
                    <a:pt x="230" y="1"/>
                    <a:pt x="230" y="1"/>
                  </a:cubicBezTo>
                  <a:cubicBezTo>
                    <a:pt x="208" y="15"/>
                    <a:pt x="194" y="40"/>
                    <a:pt x="194" y="68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5"/>
                    <a:pt x="231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 438">
              <a:extLst>
                <a:ext uri="{FF2B5EF4-FFF2-40B4-BE49-F238E27FC236}">
                  <a16:creationId xmlns:a16="http://schemas.microsoft.com/office/drawing/2014/main" id="{697D6322-243C-4830-B8E8-77DB41A0D0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220"/>
              <a:ext cx="283" cy="496"/>
            </a:xfrm>
            <a:custGeom>
              <a:avLst/>
              <a:gdLst>
                <a:gd name="T0" fmla="*/ 41 w 315"/>
                <a:gd name="T1" fmla="*/ 92 h 552"/>
                <a:gd name="T2" fmla="*/ 41 w 315"/>
                <a:gd name="T3" fmla="*/ 92 h 552"/>
                <a:gd name="T4" fmla="*/ 40 w 315"/>
                <a:gd name="T5" fmla="*/ 92 h 552"/>
                <a:gd name="T6" fmla="*/ 0 w 315"/>
                <a:gd name="T7" fmla="*/ 166 h 552"/>
                <a:gd name="T8" fmla="*/ 0 w 315"/>
                <a:gd name="T9" fmla="*/ 385 h 552"/>
                <a:gd name="T10" fmla="*/ 88 w 315"/>
                <a:gd name="T11" fmla="*/ 473 h 552"/>
                <a:gd name="T12" fmla="*/ 193 w 315"/>
                <a:gd name="T13" fmla="*/ 473 h 552"/>
                <a:gd name="T14" fmla="*/ 273 w 315"/>
                <a:gd name="T15" fmla="*/ 552 h 552"/>
                <a:gd name="T16" fmla="*/ 273 w 315"/>
                <a:gd name="T17" fmla="*/ 552 h 552"/>
                <a:gd name="T18" fmla="*/ 314 w 315"/>
                <a:gd name="T19" fmla="*/ 540 h 552"/>
                <a:gd name="T20" fmla="*/ 315 w 315"/>
                <a:gd name="T21" fmla="*/ 540 h 552"/>
                <a:gd name="T22" fmla="*/ 314 w 315"/>
                <a:gd name="T23" fmla="*/ 540 h 552"/>
                <a:gd name="T24" fmla="*/ 273 w 315"/>
                <a:gd name="T25" fmla="*/ 552 h 552"/>
                <a:gd name="T26" fmla="*/ 273 w 315"/>
                <a:gd name="T27" fmla="*/ 552 h 552"/>
                <a:gd name="T28" fmla="*/ 194 w 315"/>
                <a:gd name="T29" fmla="*/ 473 h 552"/>
                <a:gd name="T30" fmla="*/ 88 w 315"/>
                <a:gd name="T31" fmla="*/ 473 h 552"/>
                <a:gd name="T32" fmla="*/ 0 w 315"/>
                <a:gd name="T33" fmla="*/ 385 h 552"/>
                <a:gd name="T34" fmla="*/ 0 w 315"/>
                <a:gd name="T35" fmla="*/ 166 h 552"/>
                <a:gd name="T36" fmla="*/ 41 w 315"/>
                <a:gd name="T37" fmla="*/ 92 h 552"/>
                <a:gd name="T38" fmla="*/ 231 w 315"/>
                <a:gd name="T39" fmla="*/ 0 h 552"/>
                <a:gd name="T40" fmla="*/ 230 w 315"/>
                <a:gd name="T41" fmla="*/ 0 h 552"/>
                <a:gd name="T42" fmla="*/ 193 w 315"/>
                <a:gd name="T43" fmla="*/ 67 h 552"/>
                <a:gd name="T44" fmla="*/ 193 w 315"/>
                <a:gd name="T45" fmla="*/ 77 h 552"/>
                <a:gd name="T46" fmla="*/ 194 w 315"/>
                <a:gd name="T47" fmla="*/ 77 h 552"/>
                <a:gd name="T48" fmla="*/ 194 w 315"/>
                <a:gd name="T49" fmla="*/ 67 h 552"/>
                <a:gd name="T50" fmla="*/ 231 w 315"/>
                <a:gd name="T51" fmla="*/ 0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15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0" y="0"/>
                    <a:pt x="230" y="0"/>
                  </a:cubicBezTo>
                  <a:cubicBezTo>
                    <a:pt x="208" y="15"/>
                    <a:pt x="193" y="39"/>
                    <a:pt x="193" y="67"/>
                  </a:cubicBezTo>
                  <a:cubicBezTo>
                    <a:pt x="193" y="77"/>
                    <a:pt x="193" y="77"/>
                    <a:pt x="193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Freeform 439">
              <a:extLst>
                <a:ext uri="{FF2B5EF4-FFF2-40B4-BE49-F238E27FC236}">
                  <a16:creationId xmlns:a16="http://schemas.microsoft.com/office/drawing/2014/main" id="{8757EA03-627E-4EA2-A421-8363F87CE6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220"/>
              <a:ext cx="282" cy="496"/>
            </a:xfrm>
            <a:custGeom>
              <a:avLst/>
              <a:gdLst>
                <a:gd name="T0" fmla="*/ 42 w 314"/>
                <a:gd name="T1" fmla="*/ 91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4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2 h 552"/>
                <a:gd name="T20" fmla="*/ 273 w 314"/>
                <a:gd name="T21" fmla="*/ 552 h 552"/>
                <a:gd name="T22" fmla="*/ 194 w 314"/>
                <a:gd name="T23" fmla="*/ 472 h 552"/>
                <a:gd name="T24" fmla="*/ 88 w 314"/>
                <a:gd name="T25" fmla="*/ 472 h 552"/>
                <a:gd name="T26" fmla="*/ 0 w 314"/>
                <a:gd name="T27" fmla="*/ 384 h 552"/>
                <a:gd name="T28" fmla="*/ 0 w 314"/>
                <a:gd name="T29" fmla="*/ 166 h 552"/>
                <a:gd name="T30" fmla="*/ 42 w 314"/>
                <a:gd name="T31" fmla="*/ 91 h 552"/>
                <a:gd name="T32" fmla="*/ 231 w 314"/>
                <a:gd name="T33" fmla="*/ 0 h 552"/>
                <a:gd name="T34" fmla="*/ 194 w 314"/>
                <a:gd name="T35" fmla="*/ 67 h 552"/>
                <a:gd name="T36" fmla="*/ 194 w 314"/>
                <a:gd name="T37" fmla="*/ 77 h 552"/>
                <a:gd name="T38" fmla="*/ 194 w 314"/>
                <a:gd name="T39" fmla="*/ 77 h 552"/>
                <a:gd name="T40" fmla="*/ 194 w 314"/>
                <a:gd name="T41" fmla="*/ 67 h 552"/>
                <a:gd name="T42" fmla="*/ 231 w 314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2">
                  <a:moveTo>
                    <a:pt x="42" y="91"/>
                  </a:moveTo>
                  <a:cubicBezTo>
                    <a:pt x="42" y="91"/>
                    <a:pt x="41" y="91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Freeform 440">
              <a:extLst>
                <a:ext uri="{FF2B5EF4-FFF2-40B4-BE49-F238E27FC236}">
                  <a16:creationId xmlns:a16="http://schemas.microsoft.com/office/drawing/2014/main" id="{903DC7FE-2F81-43B4-88EC-629121C508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220"/>
              <a:ext cx="283" cy="496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4 w 315"/>
                <a:gd name="T11" fmla="*/ 472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4 w 315"/>
                <a:gd name="T23" fmla="*/ 551 h 552"/>
                <a:gd name="T24" fmla="*/ 274 w 315"/>
                <a:gd name="T25" fmla="*/ 551 h 552"/>
                <a:gd name="T26" fmla="*/ 194 w 315"/>
                <a:gd name="T27" fmla="*/ 472 h 552"/>
                <a:gd name="T28" fmla="*/ 89 w 315"/>
                <a:gd name="T29" fmla="*/ 472 h 552"/>
                <a:gd name="T30" fmla="*/ 0 w 315"/>
                <a:gd name="T31" fmla="*/ 384 h 552"/>
                <a:gd name="T32" fmla="*/ 0 w 315"/>
                <a:gd name="T33" fmla="*/ 166 h 552"/>
                <a:gd name="T34" fmla="*/ 42 w 315"/>
                <a:gd name="T35" fmla="*/ 91 h 552"/>
                <a:gd name="T36" fmla="*/ 231 w 315"/>
                <a:gd name="T37" fmla="*/ 0 h 552"/>
                <a:gd name="T38" fmla="*/ 231 w 315"/>
                <a:gd name="T39" fmla="*/ 0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77 h 552"/>
                <a:gd name="T46" fmla="*/ 194 w 315"/>
                <a:gd name="T47" fmla="*/ 77 h 552"/>
                <a:gd name="T48" fmla="*/ 194 w 315"/>
                <a:gd name="T49" fmla="*/ 67 h 552"/>
                <a:gd name="T50" fmla="*/ 231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Freeform 441">
              <a:extLst>
                <a:ext uri="{FF2B5EF4-FFF2-40B4-BE49-F238E27FC236}">
                  <a16:creationId xmlns:a16="http://schemas.microsoft.com/office/drawing/2014/main" id="{878B8381-1C6F-4CB8-BF7C-6AB0E1E130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220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2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9 w 315"/>
                <a:gd name="T9" fmla="*/ 472 h 551"/>
                <a:gd name="T10" fmla="*/ 194 w 315"/>
                <a:gd name="T11" fmla="*/ 472 h 551"/>
                <a:gd name="T12" fmla="*/ 274 w 315"/>
                <a:gd name="T13" fmla="*/ 551 h 551"/>
                <a:gd name="T14" fmla="*/ 274 w 315"/>
                <a:gd name="T15" fmla="*/ 551 h 551"/>
                <a:gd name="T16" fmla="*/ 315 w 315"/>
                <a:gd name="T17" fmla="*/ 540 h 551"/>
                <a:gd name="T18" fmla="*/ 315 w 315"/>
                <a:gd name="T19" fmla="*/ 539 h 551"/>
                <a:gd name="T20" fmla="*/ 274 w 315"/>
                <a:gd name="T21" fmla="*/ 551 h 551"/>
                <a:gd name="T22" fmla="*/ 274 w 315"/>
                <a:gd name="T23" fmla="*/ 551 h 551"/>
                <a:gd name="T24" fmla="*/ 194 w 315"/>
                <a:gd name="T25" fmla="*/ 472 h 551"/>
                <a:gd name="T26" fmla="*/ 89 w 315"/>
                <a:gd name="T27" fmla="*/ 472 h 551"/>
                <a:gd name="T28" fmla="*/ 1 w 315"/>
                <a:gd name="T29" fmla="*/ 384 h 551"/>
                <a:gd name="T30" fmla="*/ 1 w 315"/>
                <a:gd name="T31" fmla="*/ 166 h 551"/>
                <a:gd name="T32" fmla="*/ 42 w 315"/>
                <a:gd name="T33" fmla="*/ 91 h 551"/>
                <a:gd name="T34" fmla="*/ 231 w 315"/>
                <a:gd name="T35" fmla="*/ 0 h 551"/>
                <a:gd name="T36" fmla="*/ 231 w 315"/>
                <a:gd name="T37" fmla="*/ 0 h 551"/>
                <a:gd name="T38" fmla="*/ 194 w 315"/>
                <a:gd name="T39" fmla="*/ 67 h 551"/>
                <a:gd name="T40" fmla="*/ 194 w 315"/>
                <a:gd name="T41" fmla="*/ 77 h 551"/>
                <a:gd name="T42" fmla="*/ 194 w 315"/>
                <a:gd name="T43" fmla="*/ 77 h 551"/>
                <a:gd name="T44" fmla="*/ 194 w 315"/>
                <a:gd name="T45" fmla="*/ 67 h 551"/>
                <a:gd name="T46" fmla="*/ 231 w 315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9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15" y="540"/>
                    <a:pt x="315" y="539"/>
                    <a:pt x="315" y="539"/>
                  </a:cubicBezTo>
                  <a:cubicBezTo>
                    <a:pt x="303" y="547"/>
                    <a:pt x="289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Freeform 442">
              <a:extLst>
                <a:ext uri="{FF2B5EF4-FFF2-40B4-BE49-F238E27FC236}">
                  <a16:creationId xmlns:a16="http://schemas.microsoft.com/office/drawing/2014/main" id="{81CFE2DD-9AB5-40D5-A48C-25FA99AAFD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8" y="219"/>
              <a:ext cx="283" cy="497"/>
            </a:xfrm>
            <a:custGeom>
              <a:avLst/>
              <a:gdLst>
                <a:gd name="T0" fmla="*/ 41 w 315"/>
                <a:gd name="T1" fmla="*/ 92 h 552"/>
                <a:gd name="T2" fmla="*/ 41 w 315"/>
                <a:gd name="T3" fmla="*/ 92 h 552"/>
                <a:gd name="T4" fmla="*/ 0 w 315"/>
                <a:gd name="T5" fmla="*/ 167 h 552"/>
                <a:gd name="T6" fmla="*/ 0 w 315"/>
                <a:gd name="T7" fmla="*/ 385 h 552"/>
                <a:gd name="T8" fmla="*/ 88 w 315"/>
                <a:gd name="T9" fmla="*/ 473 h 552"/>
                <a:gd name="T10" fmla="*/ 193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3 h 552"/>
                <a:gd name="T26" fmla="*/ 88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1 w 315"/>
                <a:gd name="T33" fmla="*/ 92 h 552"/>
                <a:gd name="T34" fmla="*/ 231 w 315"/>
                <a:gd name="T35" fmla="*/ 0 h 552"/>
                <a:gd name="T36" fmla="*/ 230 w 315"/>
                <a:gd name="T37" fmla="*/ 1 h 552"/>
                <a:gd name="T38" fmla="*/ 193 w 315"/>
                <a:gd name="T39" fmla="*/ 68 h 552"/>
                <a:gd name="T40" fmla="*/ 193 w 315"/>
                <a:gd name="T41" fmla="*/ 78 h 552"/>
                <a:gd name="T42" fmla="*/ 194 w 315"/>
                <a:gd name="T43" fmla="*/ 78 h 552"/>
                <a:gd name="T44" fmla="*/ 194 w 315"/>
                <a:gd name="T45" fmla="*/ 67 h 552"/>
                <a:gd name="T46" fmla="*/ 230 w 315"/>
                <a:gd name="T47" fmla="*/ 1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7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1"/>
                    <a:pt x="230" y="1"/>
                  </a:cubicBezTo>
                  <a:cubicBezTo>
                    <a:pt x="208" y="15"/>
                    <a:pt x="193" y="39"/>
                    <a:pt x="193" y="68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5"/>
                    <a:pt x="230" y="1"/>
                  </a:cubicBezTo>
                  <a:cubicBezTo>
                    <a:pt x="231" y="1"/>
                    <a:pt x="231" y="0"/>
                    <a:pt x="231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443">
              <a:extLst>
                <a:ext uri="{FF2B5EF4-FFF2-40B4-BE49-F238E27FC236}">
                  <a16:creationId xmlns:a16="http://schemas.microsoft.com/office/drawing/2014/main" id="{E32DD0B3-772A-4215-81FD-4A5F16DDBA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8" y="220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5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5 w 315"/>
                <a:gd name="T17" fmla="*/ 539 h 551"/>
                <a:gd name="T18" fmla="*/ 315 w 315"/>
                <a:gd name="T19" fmla="*/ 539 h 551"/>
                <a:gd name="T20" fmla="*/ 274 w 315"/>
                <a:gd name="T21" fmla="*/ 551 h 551"/>
                <a:gd name="T22" fmla="*/ 274 w 315"/>
                <a:gd name="T23" fmla="*/ 551 h 551"/>
                <a:gd name="T24" fmla="*/ 194 w 315"/>
                <a:gd name="T25" fmla="*/ 472 h 551"/>
                <a:gd name="T26" fmla="*/ 89 w 315"/>
                <a:gd name="T27" fmla="*/ 472 h 551"/>
                <a:gd name="T28" fmla="*/ 0 w 315"/>
                <a:gd name="T29" fmla="*/ 384 h 551"/>
                <a:gd name="T30" fmla="*/ 0 w 315"/>
                <a:gd name="T31" fmla="*/ 165 h 551"/>
                <a:gd name="T32" fmla="*/ 41 w 315"/>
                <a:gd name="T33" fmla="*/ 91 h 551"/>
                <a:gd name="T34" fmla="*/ 42 w 315"/>
                <a:gd name="T35" fmla="*/ 91 h 551"/>
                <a:gd name="T36" fmla="*/ 230 w 315"/>
                <a:gd name="T37" fmla="*/ 0 h 551"/>
                <a:gd name="T38" fmla="*/ 194 w 315"/>
                <a:gd name="T39" fmla="*/ 66 h 551"/>
                <a:gd name="T40" fmla="*/ 194 w 315"/>
                <a:gd name="T41" fmla="*/ 77 h 551"/>
                <a:gd name="T42" fmla="*/ 194 w 315"/>
                <a:gd name="T43" fmla="*/ 77 h 551"/>
                <a:gd name="T44" fmla="*/ 194 w 315"/>
                <a:gd name="T45" fmla="*/ 66 h 551"/>
                <a:gd name="T46" fmla="*/ 230 w 315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1" y="91"/>
                    <a:pt x="41" y="91"/>
                  </a:cubicBezTo>
                  <a:cubicBezTo>
                    <a:pt x="17" y="106"/>
                    <a:pt x="0" y="134"/>
                    <a:pt x="0" y="165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2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5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7"/>
                    <a:pt x="41" y="91"/>
                  </a:cubicBezTo>
                  <a:cubicBezTo>
                    <a:pt x="41" y="91"/>
                    <a:pt x="42" y="91"/>
                    <a:pt x="42" y="91"/>
                  </a:cubicBezTo>
                  <a:moveTo>
                    <a:pt x="230" y="0"/>
                  </a:moveTo>
                  <a:cubicBezTo>
                    <a:pt x="208" y="14"/>
                    <a:pt x="194" y="38"/>
                    <a:pt x="194" y="66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0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444">
              <a:extLst>
                <a:ext uri="{FF2B5EF4-FFF2-40B4-BE49-F238E27FC236}">
                  <a16:creationId xmlns:a16="http://schemas.microsoft.com/office/drawing/2014/main" id="{1F6BDA86-6983-42FD-AD96-D7BADB0A58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8" y="219"/>
              <a:ext cx="283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9 w 315"/>
                <a:gd name="T7" fmla="*/ 473 h 552"/>
                <a:gd name="T8" fmla="*/ 194 w 315"/>
                <a:gd name="T9" fmla="*/ 473 h 552"/>
                <a:gd name="T10" fmla="*/ 274 w 315"/>
                <a:gd name="T11" fmla="*/ 552 h 552"/>
                <a:gd name="T12" fmla="*/ 274 w 315"/>
                <a:gd name="T13" fmla="*/ 552 h 552"/>
                <a:gd name="T14" fmla="*/ 315 w 315"/>
                <a:gd name="T15" fmla="*/ 540 h 552"/>
                <a:gd name="T16" fmla="*/ 315 w 315"/>
                <a:gd name="T17" fmla="*/ 540 h 552"/>
                <a:gd name="T18" fmla="*/ 274 w 315"/>
                <a:gd name="T19" fmla="*/ 552 h 552"/>
                <a:gd name="T20" fmla="*/ 274 w 315"/>
                <a:gd name="T21" fmla="*/ 552 h 552"/>
                <a:gd name="T22" fmla="*/ 194 w 315"/>
                <a:gd name="T23" fmla="*/ 472 h 552"/>
                <a:gd name="T24" fmla="*/ 89 w 315"/>
                <a:gd name="T25" fmla="*/ 472 h 552"/>
                <a:gd name="T26" fmla="*/ 1 w 315"/>
                <a:gd name="T27" fmla="*/ 384 h 552"/>
                <a:gd name="T28" fmla="*/ 1 w 315"/>
                <a:gd name="T29" fmla="*/ 166 h 552"/>
                <a:gd name="T30" fmla="*/ 41 w 315"/>
                <a:gd name="T31" fmla="*/ 92 h 552"/>
                <a:gd name="T32" fmla="*/ 231 w 315"/>
                <a:gd name="T33" fmla="*/ 0 h 552"/>
                <a:gd name="T34" fmla="*/ 231 w 315"/>
                <a:gd name="T35" fmla="*/ 0 h 552"/>
                <a:gd name="T36" fmla="*/ 230 w 315"/>
                <a:gd name="T37" fmla="*/ 1 h 552"/>
                <a:gd name="T38" fmla="*/ 194 w 315"/>
                <a:gd name="T39" fmla="*/ 67 h 552"/>
                <a:gd name="T40" fmla="*/ 194 w 315"/>
                <a:gd name="T41" fmla="*/ 78 h 552"/>
                <a:gd name="T42" fmla="*/ 194 w 315"/>
                <a:gd name="T43" fmla="*/ 78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8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1"/>
                    <a:pt x="230" y="1"/>
                  </a:cubicBezTo>
                  <a:cubicBezTo>
                    <a:pt x="209" y="15"/>
                    <a:pt x="194" y="39"/>
                    <a:pt x="194" y="67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 445">
              <a:extLst>
                <a:ext uri="{FF2B5EF4-FFF2-40B4-BE49-F238E27FC236}">
                  <a16:creationId xmlns:a16="http://schemas.microsoft.com/office/drawing/2014/main" id="{DED6D872-23C6-4FE8-A8BE-AB53306BC2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9" y="218"/>
              <a:ext cx="283" cy="498"/>
            </a:xfrm>
            <a:custGeom>
              <a:avLst/>
              <a:gdLst>
                <a:gd name="T0" fmla="*/ 41 w 315"/>
                <a:gd name="T1" fmla="*/ 92 h 553"/>
                <a:gd name="T2" fmla="*/ 41 w 315"/>
                <a:gd name="T3" fmla="*/ 93 h 553"/>
                <a:gd name="T4" fmla="*/ 40 w 315"/>
                <a:gd name="T5" fmla="*/ 93 h 553"/>
                <a:gd name="T6" fmla="*/ 0 w 315"/>
                <a:gd name="T7" fmla="*/ 167 h 553"/>
                <a:gd name="T8" fmla="*/ 0 w 315"/>
                <a:gd name="T9" fmla="*/ 385 h 553"/>
                <a:gd name="T10" fmla="*/ 88 w 315"/>
                <a:gd name="T11" fmla="*/ 473 h 553"/>
                <a:gd name="T12" fmla="*/ 193 w 315"/>
                <a:gd name="T13" fmla="*/ 473 h 553"/>
                <a:gd name="T14" fmla="*/ 273 w 315"/>
                <a:gd name="T15" fmla="*/ 553 h 553"/>
                <a:gd name="T16" fmla="*/ 273 w 315"/>
                <a:gd name="T17" fmla="*/ 553 h 553"/>
                <a:gd name="T18" fmla="*/ 314 w 315"/>
                <a:gd name="T19" fmla="*/ 541 h 553"/>
                <a:gd name="T20" fmla="*/ 315 w 315"/>
                <a:gd name="T21" fmla="*/ 540 h 553"/>
                <a:gd name="T22" fmla="*/ 273 w 315"/>
                <a:gd name="T23" fmla="*/ 552 h 553"/>
                <a:gd name="T24" fmla="*/ 273 w 315"/>
                <a:gd name="T25" fmla="*/ 552 h 553"/>
                <a:gd name="T26" fmla="*/ 194 w 315"/>
                <a:gd name="T27" fmla="*/ 473 h 553"/>
                <a:gd name="T28" fmla="*/ 88 w 315"/>
                <a:gd name="T29" fmla="*/ 473 h 553"/>
                <a:gd name="T30" fmla="*/ 0 w 315"/>
                <a:gd name="T31" fmla="*/ 385 h 553"/>
                <a:gd name="T32" fmla="*/ 0 w 315"/>
                <a:gd name="T33" fmla="*/ 167 h 553"/>
                <a:gd name="T34" fmla="*/ 41 w 315"/>
                <a:gd name="T35" fmla="*/ 92 h 553"/>
                <a:gd name="T36" fmla="*/ 231 w 315"/>
                <a:gd name="T37" fmla="*/ 0 h 553"/>
                <a:gd name="T38" fmla="*/ 230 w 315"/>
                <a:gd name="T39" fmla="*/ 1 h 553"/>
                <a:gd name="T40" fmla="*/ 193 w 315"/>
                <a:gd name="T41" fmla="*/ 68 h 553"/>
                <a:gd name="T42" fmla="*/ 193 w 315"/>
                <a:gd name="T43" fmla="*/ 79 h 553"/>
                <a:gd name="T44" fmla="*/ 194 w 315"/>
                <a:gd name="T45" fmla="*/ 79 h 553"/>
                <a:gd name="T46" fmla="*/ 194 w 315"/>
                <a:gd name="T47" fmla="*/ 68 h 553"/>
                <a:gd name="T48" fmla="*/ 231 w 315"/>
                <a:gd name="T49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3">
                  <a:moveTo>
                    <a:pt x="41" y="92"/>
                  </a:moveTo>
                  <a:cubicBezTo>
                    <a:pt x="41" y="92"/>
                    <a:pt x="41" y="92"/>
                    <a:pt x="41" y="93"/>
                  </a:cubicBezTo>
                  <a:cubicBezTo>
                    <a:pt x="41" y="93"/>
                    <a:pt x="40" y="93"/>
                    <a:pt x="40" y="93"/>
                  </a:cubicBezTo>
                  <a:cubicBezTo>
                    <a:pt x="16" y="109"/>
                    <a:pt x="0" y="136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3"/>
                    <a:pt x="273" y="553"/>
                  </a:cubicBezTo>
                  <a:cubicBezTo>
                    <a:pt x="273" y="553"/>
                    <a:pt x="273" y="553"/>
                    <a:pt x="273" y="553"/>
                  </a:cubicBezTo>
                  <a:cubicBezTo>
                    <a:pt x="287" y="553"/>
                    <a:pt x="301" y="549"/>
                    <a:pt x="314" y="541"/>
                  </a:cubicBezTo>
                  <a:cubicBezTo>
                    <a:pt x="314" y="541"/>
                    <a:pt x="315" y="540"/>
                    <a:pt x="315" y="540"/>
                  </a:cubicBezTo>
                  <a:cubicBezTo>
                    <a:pt x="303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7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4"/>
                    <a:pt x="0" y="385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35"/>
                    <a:pt x="17" y="108"/>
                    <a:pt x="41" y="92"/>
                  </a:cubicBezTo>
                  <a:moveTo>
                    <a:pt x="231" y="0"/>
                  </a:moveTo>
                  <a:cubicBezTo>
                    <a:pt x="231" y="1"/>
                    <a:pt x="231" y="1"/>
                    <a:pt x="230" y="1"/>
                  </a:cubicBezTo>
                  <a:cubicBezTo>
                    <a:pt x="208" y="15"/>
                    <a:pt x="193" y="40"/>
                    <a:pt x="193" y="68"/>
                  </a:cubicBezTo>
                  <a:cubicBezTo>
                    <a:pt x="193" y="79"/>
                    <a:pt x="193" y="79"/>
                    <a:pt x="193" y="79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Freeform 446">
              <a:extLst>
                <a:ext uri="{FF2B5EF4-FFF2-40B4-BE49-F238E27FC236}">
                  <a16:creationId xmlns:a16="http://schemas.microsoft.com/office/drawing/2014/main" id="{B3AA2B21-907F-4983-A1E7-5797F8320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208"/>
              <a:ext cx="541" cy="507"/>
            </a:xfrm>
            <a:custGeom>
              <a:avLst/>
              <a:gdLst>
                <a:gd name="T0" fmla="*/ 231 w 601"/>
                <a:gd name="T1" fmla="*/ 11 h 563"/>
                <a:gd name="T2" fmla="*/ 194 w 601"/>
                <a:gd name="T3" fmla="*/ 90 h 563"/>
                <a:gd name="T4" fmla="*/ 193 w 601"/>
                <a:gd name="T5" fmla="*/ 90 h 563"/>
                <a:gd name="T6" fmla="*/ 192 w 601"/>
                <a:gd name="T7" fmla="*/ 90 h 563"/>
                <a:gd name="T8" fmla="*/ 192 w 601"/>
                <a:gd name="T9" fmla="*/ 90 h 563"/>
                <a:gd name="T10" fmla="*/ 191 w 601"/>
                <a:gd name="T11" fmla="*/ 90 h 563"/>
                <a:gd name="T12" fmla="*/ 191 w 601"/>
                <a:gd name="T13" fmla="*/ 90 h 563"/>
                <a:gd name="T14" fmla="*/ 190 w 601"/>
                <a:gd name="T15" fmla="*/ 90 h 563"/>
                <a:gd name="T16" fmla="*/ 189 w 601"/>
                <a:gd name="T17" fmla="*/ 90 h 563"/>
                <a:gd name="T18" fmla="*/ 189 w 601"/>
                <a:gd name="T19" fmla="*/ 90 h 563"/>
                <a:gd name="T20" fmla="*/ 188 w 601"/>
                <a:gd name="T21" fmla="*/ 90 h 563"/>
                <a:gd name="T22" fmla="*/ 188 w 601"/>
                <a:gd name="T23" fmla="*/ 90 h 563"/>
                <a:gd name="T24" fmla="*/ 187 w 601"/>
                <a:gd name="T25" fmla="*/ 90 h 563"/>
                <a:gd name="T26" fmla="*/ 186 w 601"/>
                <a:gd name="T27" fmla="*/ 90 h 563"/>
                <a:gd name="T28" fmla="*/ 186 w 601"/>
                <a:gd name="T29" fmla="*/ 90 h 563"/>
                <a:gd name="T30" fmla="*/ 185 w 601"/>
                <a:gd name="T31" fmla="*/ 90 h 563"/>
                <a:gd name="T32" fmla="*/ 185 w 601"/>
                <a:gd name="T33" fmla="*/ 90 h 563"/>
                <a:gd name="T34" fmla="*/ 184 w 601"/>
                <a:gd name="T35" fmla="*/ 90 h 563"/>
                <a:gd name="T36" fmla="*/ 183 w 601"/>
                <a:gd name="T37" fmla="*/ 90 h 563"/>
                <a:gd name="T38" fmla="*/ 183 w 601"/>
                <a:gd name="T39" fmla="*/ 90 h 563"/>
                <a:gd name="T40" fmla="*/ 182 w 601"/>
                <a:gd name="T41" fmla="*/ 90 h 563"/>
                <a:gd name="T42" fmla="*/ 181 w 601"/>
                <a:gd name="T43" fmla="*/ 90 h 563"/>
                <a:gd name="T44" fmla="*/ 181 w 601"/>
                <a:gd name="T45" fmla="*/ 90 h 563"/>
                <a:gd name="T46" fmla="*/ 180 w 601"/>
                <a:gd name="T47" fmla="*/ 90 h 563"/>
                <a:gd name="T48" fmla="*/ 180 w 601"/>
                <a:gd name="T49" fmla="*/ 90 h 563"/>
                <a:gd name="T50" fmla="*/ 179 w 601"/>
                <a:gd name="T51" fmla="*/ 90 h 563"/>
                <a:gd name="T52" fmla="*/ 178 w 601"/>
                <a:gd name="T53" fmla="*/ 90 h 563"/>
                <a:gd name="T54" fmla="*/ 178 w 601"/>
                <a:gd name="T55" fmla="*/ 90 h 563"/>
                <a:gd name="T56" fmla="*/ 177 w 601"/>
                <a:gd name="T57" fmla="*/ 90 h 563"/>
                <a:gd name="T58" fmla="*/ 177 w 601"/>
                <a:gd name="T59" fmla="*/ 90 h 563"/>
                <a:gd name="T60" fmla="*/ 176 w 601"/>
                <a:gd name="T61" fmla="*/ 90 h 563"/>
                <a:gd name="T62" fmla="*/ 175 w 601"/>
                <a:gd name="T63" fmla="*/ 90 h 563"/>
                <a:gd name="T64" fmla="*/ 175 w 601"/>
                <a:gd name="T65" fmla="*/ 90 h 563"/>
                <a:gd name="T66" fmla="*/ 174 w 601"/>
                <a:gd name="T67" fmla="*/ 90 h 563"/>
                <a:gd name="T68" fmla="*/ 174 w 601"/>
                <a:gd name="T69" fmla="*/ 90 h 563"/>
                <a:gd name="T70" fmla="*/ 173 w 601"/>
                <a:gd name="T71" fmla="*/ 90 h 563"/>
                <a:gd name="T72" fmla="*/ 172 w 601"/>
                <a:gd name="T73" fmla="*/ 90 h 563"/>
                <a:gd name="T74" fmla="*/ 172 w 601"/>
                <a:gd name="T75" fmla="*/ 90 h 563"/>
                <a:gd name="T76" fmla="*/ 88 w 601"/>
                <a:gd name="T77" fmla="*/ 90 h 563"/>
                <a:gd name="T78" fmla="*/ 0 w 601"/>
                <a:gd name="T79" fmla="*/ 178 h 563"/>
                <a:gd name="T80" fmla="*/ 88 w 601"/>
                <a:gd name="T81" fmla="*/ 484 h 563"/>
                <a:gd name="T82" fmla="*/ 273 w 601"/>
                <a:gd name="T83" fmla="*/ 563 h 563"/>
                <a:gd name="T84" fmla="*/ 315 w 601"/>
                <a:gd name="T85" fmla="*/ 551 h 563"/>
                <a:gd name="T86" fmla="*/ 572 w 601"/>
                <a:gd name="T87" fmla="*/ 343 h 563"/>
                <a:gd name="T88" fmla="*/ 572 w 601"/>
                <a:gd name="T89" fmla="*/ 220 h 563"/>
                <a:gd name="T90" fmla="*/ 273 w 601"/>
                <a:gd name="T91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1" h="563">
                  <a:moveTo>
                    <a:pt x="273" y="0"/>
                  </a:moveTo>
                  <a:cubicBezTo>
                    <a:pt x="258" y="0"/>
                    <a:pt x="243" y="4"/>
                    <a:pt x="231" y="11"/>
                  </a:cubicBezTo>
                  <a:cubicBezTo>
                    <a:pt x="209" y="25"/>
                    <a:pt x="194" y="50"/>
                    <a:pt x="194" y="79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1" y="90"/>
                    <a:pt x="171" y="90"/>
                    <a:pt x="171" y="9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71" y="90"/>
                    <a:pt x="55" y="95"/>
                    <a:pt x="41" y="103"/>
                  </a:cubicBezTo>
                  <a:cubicBezTo>
                    <a:pt x="17" y="119"/>
                    <a:pt x="0" y="146"/>
                    <a:pt x="0" y="178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0" y="445"/>
                    <a:pt x="40" y="484"/>
                    <a:pt x="88" y="484"/>
                  </a:cubicBezTo>
                  <a:cubicBezTo>
                    <a:pt x="194" y="484"/>
                    <a:pt x="194" y="484"/>
                    <a:pt x="194" y="484"/>
                  </a:cubicBezTo>
                  <a:cubicBezTo>
                    <a:pt x="194" y="528"/>
                    <a:pt x="229" y="563"/>
                    <a:pt x="273" y="563"/>
                  </a:cubicBezTo>
                  <a:cubicBezTo>
                    <a:pt x="273" y="563"/>
                    <a:pt x="273" y="563"/>
                    <a:pt x="273" y="563"/>
                  </a:cubicBezTo>
                  <a:cubicBezTo>
                    <a:pt x="288" y="563"/>
                    <a:pt x="303" y="559"/>
                    <a:pt x="315" y="551"/>
                  </a:cubicBezTo>
                  <a:cubicBezTo>
                    <a:pt x="318" y="549"/>
                    <a:pt x="320" y="548"/>
                    <a:pt x="323" y="546"/>
                  </a:cubicBezTo>
                  <a:cubicBezTo>
                    <a:pt x="572" y="343"/>
                    <a:pt x="572" y="343"/>
                    <a:pt x="572" y="343"/>
                  </a:cubicBezTo>
                  <a:cubicBezTo>
                    <a:pt x="591" y="328"/>
                    <a:pt x="601" y="305"/>
                    <a:pt x="601" y="282"/>
                  </a:cubicBezTo>
                  <a:cubicBezTo>
                    <a:pt x="601" y="258"/>
                    <a:pt x="591" y="235"/>
                    <a:pt x="572" y="220"/>
                  </a:cubicBezTo>
                  <a:cubicBezTo>
                    <a:pt x="323" y="17"/>
                    <a:pt x="323" y="17"/>
                    <a:pt x="323" y="17"/>
                  </a:cubicBezTo>
                  <a:cubicBezTo>
                    <a:pt x="308" y="6"/>
                    <a:pt x="291" y="0"/>
                    <a:pt x="273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Freeform 447">
              <a:extLst>
                <a:ext uri="{FF2B5EF4-FFF2-40B4-BE49-F238E27FC236}">
                  <a16:creationId xmlns:a16="http://schemas.microsoft.com/office/drawing/2014/main" id="{56676F99-8627-432D-A28D-924ACA6739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9" y="836"/>
              <a:ext cx="282" cy="497"/>
            </a:xfrm>
            <a:custGeom>
              <a:avLst/>
              <a:gdLst>
                <a:gd name="T0" fmla="*/ 41 w 314"/>
                <a:gd name="T1" fmla="*/ 91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314 w 314"/>
                <a:gd name="T13" fmla="*/ 540 h 552"/>
                <a:gd name="T14" fmla="*/ 314 w 314"/>
                <a:gd name="T15" fmla="*/ 540 h 552"/>
                <a:gd name="T16" fmla="*/ 273 w 314"/>
                <a:gd name="T17" fmla="*/ 552 h 552"/>
                <a:gd name="T18" fmla="*/ 194 w 314"/>
                <a:gd name="T19" fmla="*/ 473 h 552"/>
                <a:gd name="T20" fmla="*/ 88 w 314"/>
                <a:gd name="T21" fmla="*/ 473 h 552"/>
                <a:gd name="T22" fmla="*/ 0 w 314"/>
                <a:gd name="T23" fmla="*/ 385 h 552"/>
                <a:gd name="T24" fmla="*/ 0 w 314"/>
                <a:gd name="T25" fmla="*/ 166 h 552"/>
                <a:gd name="T26" fmla="*/ 41 w 314"/>
                <a:gd name="T27" fmla="*/ 92 h 552"/>
                <a:gd name="T28" fmla="*/ 41 w 314"/>
                <a:gd name="T29" fmla="*/ 91 h 552"/>
                <a:gd name="T30" fmla="*/ 230 w 314"/>
                <a:gd name="T31" fmla="*/ 0 h 552"/>
                <a:gd name="T32" fmla="*/ 193 w 314"/>
                <a:gd name="T33" fmla="*/ 64 h 552"/>
                <a:gd name="T34" fmla="*/ 194 w 314"/>
                <a:gd name="T35" fmla="*/ 64 h 552"/>
                <a:gd name="T36" fmla="*/ 230 w 314"/>
                <a:gd name="T3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cubicBezTo>
                    <a:pt x="41" y="92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9" y="14"/>
                    <a:pt x="195" y="37"/>
                    <a:pt x="193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37"/>
                    <a:pt x="209" y="14"/>
                    <a:pt x="230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Freeform 448">
              <a:extLst>
                <a:ext uri="{FF2B5EF4-FFF2-40B4-BE49-F238E27FC236}">
                  <a16:creationId xmlns:a16="http://schemas.microsoft.com/office/drawing/2014/main" id="{A7144538-1B4E-45D5-B0C7-E002BFE8CB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9" y="836"/>
              <a:ext cx="282" cy="497"/>
            </a:xfrm>
            <a:custGeom>
              <a:avLst/>
              <a:gdLst>
                <a:gd name="T0" fmla="*/ 41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4 w 314"/>
                <a:gd name="T9" fmla="*/ 473 h 552"/>
                <a:gd name="T10" fmla="*/ 273 w 314"/>
                <a:gd name="T11" fmla="*/ 552 h 552"/>
                <a:gd name="T12" fmla="*/ 314 w 314"/>
                <a:gd name="T13" fmla="*/ 540 h 552"/>
                <a:gd name="T14" fmla="*/ 273 w 314"/>
                <a:gd name="T15" fmla="*/ 552 h 552"/>
                <a:gd name="T16" fmla="*/ 194 w 314"/>
                <a:gd name="T17" fmla="*/ 473 h 552"/>
                <a:gd name="T18" fmla="*/ 88 w 314"/>
                <a:gd name="T19" fmla="*/ 473 h 552"/>
                <a:gd name="T20" fmla="*/ 0 w 314"/>
                <a:gd name="T21" fmla="*/ 384 h 552"/>
                <a:gd name="T22" fmla="*/ 0 w 314"/>
                <a:gd name="T23" fmla="*/ 166 h 552"/>
                <a:gd name="T24" fmla="*/ 41 w 314"/>
                <a:gd name="T25" fmla="*/ 92 h 552"/>
                <a:gd name="T26" fmla="*/ 41 w 314"/>
                <a:gd name="T27" fmla="*/ 92 h 552"/>
                <a:gd name="T28" fmla="*/ 231 w 314"/>
                <a:gd name="T29" fmla="*/ 0 h 552"/>
                <a:gd name="T30" fmla="*/ 230 w 314"/>
                <a:gd name="T31" fmla="*/ 0 h 552"/>
                <a:gd name="T32" fmla="*/ 194 w 314"/>
                <a:gd name="T33" fmla="*/ 64 h 552"/>
                <a:gd name="T34" fmla="*/ 194 w 314"/>
                <a:gd name="T35" fmla="*/ 64 h 552"/>
                <a:gd name="T36" fmla="*/ 231 w 314"/>
                <a:gd name="T3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09" y="14"/>
                    <a:pt x="195" y="37"/>
                    <a:pt x="194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37"/>
                    <a:pt x="210" y="14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 449">
              <a:extLst>
                <a:ext uri="{FF2B5EF4-FFF2-40B4-BE49-F238E27FC236}">
                  <a16:creationId xmlns:a16="http://schemas.microsoft.com/office/drawing/2014/main" id="{4592FCB6-9BD3-4F2E-A2DC-5795884665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9" y="836"/>
              <a:ext cx="283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4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314 w 315"/>
                <a:gd name="T13" fmla="*/ 540 h 552"/>
                <a:gd name="T14" fmla="*/ 314 w 315"/>
                <a:gd name="T15" fmla="*/ 540 h 552"/>
                <a:gd name="T16" fmla="*/ 315 w 315"/>
                <a:gd name="T17" fmla="*/ 540 h 552"/>
                <a:gd name="T18" fmla="*/ 274 w 315"/>
                <a:gd name="T19" fmla="*/ 551 h 552"/>
                <a:gd name="T20" fmla="*/ 274 w 315"/>
                <a:gd name="T21" fmla="*/ 551 h 552"/>
                <a:gd name="T22" fmla="*/ 194 w 315"/>
                <a:gd name="T23" fmla="*/ 472 h 552"/>
                <a:gd name="T24" fmla="*/ 89 w 315"/>
                <a:gd name="T25" fmla="*/ 472 h 552"/>
                <a:gd name="T26" fmla="*/ 1 w 315"/>
                <a:gd name="T27" fmla="*/ 384 h 552"/>
                <a:gd name="T28" fmla="*/ 1 w 315"/>
                <a:gd name="T29" fmla="*/ 166 h 552"/>
                <a:gd name="T30" fmla="*/ 41 w 315"/>
                <a:gd name="T31" fmla="*/ 92 h 552"/>
                <a:gd name="T32" fmla="*/ 232 w 315"/>
                <a:gd name="T33" fmla="*/ 0 h 552"/>
                <a:gd name="T34" fmla="*/ 231 w 315"/>
                <a:gd name="T35" fmla="*/ 0 h 552"/>
                <a:gd name="T36" fmla="*/ 194 w 315"/>
                <a:gd name="T37" fmla="*/ 64 h 552"/>
                <a:gd name="T38" fmla="*/ 194 w 315"/>
                <a:gd name="T39" fmla="*/ 64 h 552"/>
                <a:gd name="T40" fmla="*/ 232 w 315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1" y="92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10" y="14"/>
                    <a:pt x="195" y="37"/>
                    <a:pt x="194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37"/>
                    <a:pt x="210" y="13"/>
                    <a:pt x="232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 450">
              <a:extLst>
                <a:ext uri="{FF2B5EF4-FFF2-40B4-BE49-F238E27FC236}">
                  <a16:creationId xmlns:a16="http://schemas.microsoft.com/office/drawing/2014/main" id="{C740963A-A4A5-4B8B-BFFE-FC0EA08021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" y="836"/>
              <a:ext cx="282" cy="496"/>
            </a:xfrm>
            <a:custGeom>
              <a:avLst/>
              <a:gdLst>
                <a:gd name="T0" fmla="*/ 41 w 314"/>
                <a:gd name="T1" fmla="*/ 91 h 551"/>
                <a:gd name="T2" fmla="*/ 40 w 314"/>
                <a:gd name="T3" fmla="*/ 91 h 551"/>
                <a:gd name="T4" fmla="*/ 40 w 314"/>
                <a:gd name="T5" fmla="*/ 92 h 551"/>
                <a:gd name="T6" fmla="*/ 40 w 314"/>
                <a:gd name="T7" fmla="*/ 92 h 551"/>
                <a:gd name="T8" fmla="*/ 0 w 314"/>
                <a:gd name="T9" fmla="*/ 166 h 551"/>
                <a:gd name="T10" fmla="*/ 0 w 314"/>
                <a:gd name="T11" fmla="*/ 384 h 551"/>
                <a:gd name="T12" fmla="*/ 88 w 314"/>
                <a:gd name="T13" fmla="*/ 472 h 551"/>
                <a:gd name="T14" fmla="*/ 193 w 314"/>
                <a:gd name="T15" fmla="*/ 472 h 551"/>
                <a:gd name="T16" fmla="*/ 273 w 314"/>
                <a:gd name="T17" fmla="*/ 551 h 551"/>
                <a:gd name="T18" fmla="*/ 273 w 314"/>
                <a:gd name="T19" fmla="*/ 551 h 551"/>
                <a:gd name="T20" fmla="*/ 314 w 314"/>
                <a:gd name="T21" fmla="*/ 540 h 551"/>
                <a:gd name="T22" fmla="*/ 314 w 314"/>
                <a:gd name="T23" fmla="*/ 539 h 551"/>
                <a:gd name="T24" fmla="*/ 314 w 314"/>
                <a:gd name="T25" fmla="*/ 539 h 551"/>
                <a:gd name="T26" fmla="*/ 273 w 314"/>
                <a:gd name="T27" fmla="*/ 551 h 551"/>
                <a:gd name="T28" fmla="*/ 273 w 314"/>
                <a:gd name="T29" fmla="*/ 551 h 551"/>
                <a:gd name="T30" fmla="*/ 194 w 314"/>
                <a:gd name="T31" fmla="*/ 472 h 551"/>
                <a:gd name="T32" fmla="*/ 88 w 314"/>
                <a:gd name="T33" fmla="*/ 472 h 551"/>
                <a:gd name="T34" fmla="*/ 0 w 314"/>
                <a:gd name="T35" fmla="*/ 384 h 551"/>
                <a:gd name="T36" fmla="*/ 0 w 314"/>
                <a:gd name="T37" fmla="*/ 166 h 551"/>
                <a:gd name="T38" fmla="*/ 41 w 314"/>
                <a:gd name="T39" fmla="*/ 91 h 551"/>
                <a:gd name="T40" fmla="*/ 231 w 314"/>
                <a:gd name="T41" fmla="*/ 0 h 551"/>
                <a:gd name="T42" fmla="*/ 231 w 314"/>
                <a:gd name="T43" fmla="*/ 0 h 551"/>
                <a:gd name="T44" fmla="*/ 193 w 314"/>
                <a:gd name="T45" fmla="*/ 64 h 551"/>
                <a:gd name="T46" fmla="*/ 194 w 314"/>
                <a:gd name="T47" fmla="*/ 64 h 551"/>
                <a:gd name="T48" fmla="*/ 231 w 314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41" y="91"/>
                    <a:pt x="41" y="91"/>
                    <a:pt x="40" y="91"/>
                  </a:cubicBezTo>
                  <a:cubicBezTo>
                    <a:pt x="40" y="91"/>
                    <a:pt x="40" y="92"/>
                    <a:pt x="40" y="92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1" y="547"/>
                    <a:pt x="314" y="540"/>
                  </a:cubicBezTo>
                  <a:cubicBezTo>
                    <a:pt x="314" y="540"/>
                    <a:pt x="314" y="540"/>
                    <a:pt x="314" y="539"/>
                  </a:cubicBezTo>
                  <a:cubicBezTo>
                    <a:pt x="314" y="539"/>
                    <a:pt x="314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3"/>
                    <a:pt x="194" y="37"/>
                    <a:pt x="193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37"/>
                    <a:pt x="209" y="13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 451">
              <a:extLst>
                <a:ext uri="{FF2B5EF4-FFF2-40B4-BE49-F238E27FC236}">
                  <a16:creationId xmlns:a16="http://schemas.microsoft.com/office/drawing/2014/main" id="{357D9CB0-AA58-4215-ADC3-68AB0BEAA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" y="835"/>
              <a:ext cx="282" cy="497"/>
            </a:xfrm>
            <a:custGeom>
              <a:avLst/>
              <a:gdLst>
                <a:gd name="T0" fmla="*/ 41 w 314"/>
                <a:gd name="T1" fmla="*/ 92 h 552"/>
                <a:gd name="T2" fmla="*/ 41 w 314"/>
                <a:gd name="T3" fmla="*/ 92 h 552"/>
                <a:gd name="T4" fmla="*/ 0 w 314"/>
                <a:gd name="T5" fmla="*/ 167 h 552"/>
                <a:gd name="T6" fmla="*/ 0 w 314"/>
                <a:gd name="T7" fmla="*/ 385 h 552"/>
                <a:gd name="T8" fmla="*/ 88 w 314"/>
                <a:gd name="T9" fmla="*/ 473 h 552"/>
                <a:gd name="T10" fmla="*/ 194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2 h 552"/>
                <a:gd name="T20" fmla="*/ 194 w 314"/>
                <a:gd name="T21" fmla="*/ 473 h 552"/>
                <a:gd name="T22" fmla="*/ 88 w 314"/>
                <a:gd name="T23" fmla="*/ 473 h 552"/>
                <a:gd name="T24" fmla="*/ 0 w 314"/>
                <a:gd name="T25" fmla="*/ 385 h 552"/>
                <a:gd name="T26" fmla="*/ 0 w 314"/>
                <a:gd name="T27" fmla="*/ 166 h 552"/>
                <a:gd name="T28" fmla="*/ 41 w 314"/>
                <a:gd name="T29" fmla="*/ 92 h 552"/>
                <a:gd name="T30" fmla="*/ 231 w 314"/>
                <a:gd name="T31" fmla="*/ 0 h 552"/>
                <a:gd name="T32" fmla="*/ 231 w 314"/>
                <a:gd name="T33" fmla="*/ 1 h 552"/>
                <a:gd name="T34" fmla="*/ 194 w 314"/>
                <a:gd name="T35" fmla="*/ 65 h 552"/>
                <a:gd name="T36" fmla="*/ 194 w 314"/>
                <a:gd name="T37" fmla="*/ 65 h 552"/>
                <a:gd name="T38" fmla="*/ 231 w 314"/>
                <a:gd name="T3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30" y="552"/>
                    <a:pt x="194" y="517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1"/>
                    <a:pt x="231" y="1"/>
                  </a:cubicBezTo>
                  <a:cubicBezTo>
                    <a:pt x="209" y="14"/>
                    <a:pt x="194" y="38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5" y="38"/>
                    <a:pt x="209" y="14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 452">
              <a:extLst>
                <a:ext uri="{FF2B5EF4-FFF2-40B4-BE49-F238E27FC236}">
                  <a16:creationId xmlns:a16="http://schemas.microsoft.com/office/drawing/2014/main" id="{9D91EB00-2E96-46AD-AA5E-82EFD2BB9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" y="835"/>
              <a:ext cx="284" cy="497"/>
            </a:xfrm>
            <a:custGeom>
              <a:avLst/>
              <a:gdLst>
                <a:gd name="T0" fmla="*/ 42 w 316"/>
                <a:gd name="T1" fmla="*/ 92 h 552"/>
                <a:gd name="T2" fmla="*/ 41 w 316"/>
                <a:gd name="T3" fmla="*/ 92 h 552"/>
                <a:gd name="T4" fmla="*/ 0 w 316"/>
                <a:gd name="T5" fmla="*/ 166 h 552"/>
                <a:gd name="T6" fmla="*/ 0 w 316"/>
                <a:gd name="T7" fmla="*/ 385 h 552"/>
                <a:gd name="T8" fmla="*/ 88 w 316"/>
                <a:gd name="T9" fmla="*/ 473 h 552"/>
                <a:gd name="T10" fmla="*/ 194 w 316"/>
                <a:gd name="T11" fmla="*/ 473 h 552"/>
                <a:gd name="T12" fmla="*/ 273 w 316"/>
                <a:gd name="T13" fmla="*/ 552 h 552"/>
                <a:gd name="T14" fmla="*/ 314 w 316"/>
                <a:gd name="T15" fmla="*/ 540 h 552"/>
                <a:gd name="T16" fmla="*/ 314 w 316"/>
                <a:gd name="T17" fmla="*/ 540 h 552"/>
                <a:gd name="T18" fmla="*/ 316 w 316"/>
                <a:gd name="T19" fmla="*/ 540 h 552"/>
                <a:gd name="T20" fmla="*/ 315 w 316"/>
                <a:gd name="T21" fmla="*/ 540 h 552"/>
                <a:gd name="T22" fmla="*/ 274 w 316"/>
                <a:gd name="T23" fmla="*/ 552 h 552"/>
                <a:gd name="T24" fmla="*/ 274 w 316"/>
                <a:gd name="T25" fmla="*/ 552 h 552"/>
                <a:gd name="T26" fmla="*/ 194 w 316"/>
                <a:gd name="T27" fmla="*/ 473 h 552"/>
                <a:gd name="T28" fmla="*/ 89 w 316"/>
                <a:gd name="T29" fmla="*/ 473 h 552"/>
                <a:gd name="T30" fmla="*/ 1 w 316"/>
                <a:gd name="T31" fmla="*/ 385 h 552"/>
                <a:gd name="T32" fmla="*/ 1 w 316"/>
                <a:gd name="T33" fmla="*/ 166 h 552"/>
                <a:gd name="T34" fmla="*/ 42 w 316"/>
                <a:gd name="T35" fmla="*/ 92 h 552"/>
                <a:gd name="T36" fmla="*/ 231 w 316"/>
                <a:gd name="T37" fmla="*/ 0 h 552"/>
                <a:gd name="T38" fmla="*/ 231 w 316"/>
                <a:gd name="T39" fmla="*/ 0 h 552"/>
                <a:gd name="T40" fmla="*/ 194 w 316"/>
                <a:gd name="T41" fmla="*/ 65 h 552"/>
                <a:gd name="T42" fmla="*/ 194 w 316"/>
                <a:gd name="T43" fmla="*/ 65 h 552"/>
                <a:gd name="T44" fmla="*/ 231 w 316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6" h="552">
                  <a:moveTo>
                    <a:pt x="42" y="92"/>
                  </a:moveTo>
                  <a:cubicBezTo>
                    <a:pt x="42" y="92"/>
                    <a:pt x="42" y="92"/>
                    <a:pt x="41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6" y="540"/>
                  </a:cubicBezTo>
                  <a:cubicBezTo>
                    <a:pt x="316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5" y="38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5" y="38"/>
                    <a:pt x="210" y="14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 453">
              <a:extLst>
                <a:ext uri="{FF2B5EF4-FFF2-40B4-BE49-F238E27FC236}">
                  <a16:creationId xmlns:a16="http://schemas.microsoft.com/office/drawing/2014/main" id="{97FE7C11-387E-4D29-B04C-8A3FA73164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835"/>
              <a:ext cx="282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2 h 552"/>
                <a:gd name="T20" fmla="*/ 273 w 314"/>
                <a:gd name="T21" fmla="*/ 552 h 552"/>
                <a:gd name="T22" fmla="*/ 193 w 314"/>
                <a:gd name="T23" fmla="*/ 473 h 552"/>
                <a:gd name="T24" fmla="*/ 88 w 314"/>
                <a:gd name="T25" fmla="*/ 473 h 552"/>
                <a:gd name="T26" fmla="*/ 0 w 314"/>
                <a:gd name="T27" fmla="*/ 384 h 552"/>
                <a:gd name="T28" fmla="*/ 0 w 314"/>
                <a:gd name="T29" fmla="*/ 166 h 552"/>
                <a:gd name="T30" fmla="*/ 41 w 314"/>
                <a:gd name="T31" fmla="*/ 91 h 552"/>
                <a:gd name="T32" fmla="*/ 231 w 314"/>
                <a:gd name="T33" fmla="*/ 0 h 552"/>
                <a:gd name="T34" fmla="*/ 230 w 314"/>
                <a:gd name="T35" fmla="*/ 0 h 552"/>
                <a:gd name="T36" fmla="*/ 193 w 314"/>
                <a:gd name="T37" fmla="*/ 65 h 552"/>
                <a:gd name="T38" fmla="*/ 194 w 314"/>
                <a:gd name="T39" fmla="*/ 65 h 552"/>
                <a:gd name="T40" fmla="*/ 231 w 314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3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0" y="0"/>
                    <a:pt x="230" y="0"/>
                    <a:pt x="230" y="0"/>
                  </a:cubicBezTo>
                  <a:cubicBezTo>
                    <a:pt x="209" y="14"/>
                    <a:pt x="194" y="38"/>
                    <a:pt x="193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 454">
              <a:extLst>
                <a:ext uri="{FF2B5EF4-FFF2-40B4-BE49-F238E27FC236}">
                  <a16:creationId xmlns:a16="http://schemas.microsoft.com/office/drawing/2014/main" id="{54103CCD-3A29-4D3A-83F4-D242CDBDEE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835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3 h 552"/>
                <a:gd name="T10" fmla="*/ 193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3 w 315"/>
                <a:gd name="T23" fmla="*/ 552 h 552"/>
                <a:gd name="T24" fmla="*/ 273 w 315"/>
                <a:gd name="T25" fmla="*/ 552 h 552"/>
                <a:gd name="T26" fmla="*/ 194 w 315"/>
                <a:gd name="T27" fmla="*/ 472 h 552"/>
                <a:gd name="T28" fmla="*/ 88 w 315"/>
                <a:gd name="T29" fmla="*/ 472 h 552"/>
                <a:gd name="T30" fmla="*/ 0 w 315"/>
                <a:gd name="T31" fmla="*/ 384 h 552"/>
                <a:gd name="T32" fmla="*/ 0 w 315"/>
                <a:gd name="T33" fmla="*/ 166 h 552"/>
                <a:gd name="T34" fmla="*/ 42 w 315"/>
                <a:gd name="T35" fmla="*/ 91 h 552"/>
                <a:gd name="T36" fmla="*/ 231 w 315"/>
                <a:gd name="T37" fmla="*/ 0 h 552"/>
                <a:gd name="T38" fmla="*/ 231 w 315"/>
                <a:gd name="T39" fmla="*/ 0 h 552"/>
                <a:gd name="T40" fmla="*/ 194 w 315"/>
                <a:gd name="T41" fmla="*/ 65 h 552"/>
                <a:gd name="T42" fmla="*/ 194 w 315"/>
                <a:gd name="T43" fmla="*/ 65 h 552"/>
                <a:gd name="T44" fmla="*/ 230 w 315"/>
                <a:gd name="T45" fmla="*/ 0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8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38"/>
                    <a:pt x="209" y="14"/>
                    <a:pt x="230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 455">
              <a:extLst>
                <a:ext uri="{FF2B5EF4-FFF2-40B4-BE49-F238E27FC236}">
                  <a16:creationId xmlns:a16="http://schemas.microsoft.com/office/drawing/2014/main" id="{CFC242FF-A0F0-4E86-8D30-9E8C14DE64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835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4 w 315"/>
                <a:gd name="T11" fmla="*/ 472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274 w 315"/>
                <a:gd name="T21" fmla="*/ 551 h 552"/>
                <a:gd name="T22" fmla="*/ 274 w 315"/>
                <a:gd name="T23" fmla="*/ 551 h 552"/>
                <a:gd name="T24" fmla="*/ 194 w 315"/>
                <a:gd name="T25" fmla="*/ 472 h 552"/>
                <a:gd name="T26" fmla="*/ 89 w 315"/>
                <a:gd name="T27" fmla="*/ 472 h 552"/>
                <a:gd name="T28" fmla="*/ 0 w 315"/>
                <a:gd name="T29" fmla="*/ 384 h 552"/>
                <a:gd name="T30" fmla="*/ 0 w 315"/>
                <a:gd name="T31" fmla="*/ 166 h 552"/>
                <a:gd name="T32" fmla="*/ 42 w 315"/>
                <a:gd name="T33" fmla="*/ 91 h 552"/>
                <a:gd name="T34" fmla="*/ 42 w 315"/>
                <a:gd name="T35" fmla="*/ 91 h 552"/>
                <a:gd name="T36" fmla="*/ 230 w 315"/>
                <a:gd name="T37" fmla="*/ 0 h 552"/>
                <a:gd name="T38" fmla="*/ 194 w 315"/>
                <a:gd name="T39" fmla="*/ 65 h 552"/>
                <a:gd name="T40" fmla="*/ 194 w 315"/>
                <a:gd name="T41" fmla="*/ 65 h 552"/>
                <a:gd name="T42" fmla="*/ 230 w 315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0" y="0"/>
                  </a:moveTo>
                  <a:cubicBezTo>
                    <a:pt x="209" y="14"/>
                    <a:pt x="194" y="38"/>
                    <a:pt x="194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5" y="38"/>
                    <a:pt x="209" y="14"/>
                    <a:pt x="230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 456">
              <a:extLst>
                <a:ext uri="{FF2B5EF4-FFF2-40B4-BE49-F238E27FC236}">
                  <a16:creationId xmlns:a16="http://schemas.microsoft.com/office/drawing/2014/main" id="{1B8E8D13-0D61-43F8-B438-70CBCBB7B0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834"/>
              <a:ext cx="283" cy="497"/>
            </a:xfrm>
            <a:custGeom>
              <a:avLst/>
              <a:gdLst>
                <a:gd name="T0" fmla="*/ 42 w 315"/>
                <a:gd name="T1" fmla="*/ 92 h 552"/>
                <a:gd name="T2" fmla="*/ 0 w 315"/>
                <a:gd name="T3" fmla="*/ 167 h 552"/>
                <a:gd name="T4" fmla="*/ 0 w 315"/>
                <a:gd name="T5" fmla="*/ 385 h 552"/>
                <a:gd name="T6" fmla="*/ 89 w 315"/>
                <a:gd name="T7" fmla="*/ 473 h 552"/>
                <a:gd name="T8" fmla="*/ 194 w 315"/>
                <a:gd name="T9" fmla="*/ 473 h 552"/>
                <a:gd name="T10" fmla="*/ 274 w 315"/>
                <a:gd name="T11" fmla="*/ 552 h 552"/>
                <a:gd name="T12" fmla="*/ 274 w 315"/>
                <a:gd name="T13" fmla="*/ 552 h 552"/>
                <a:gd name="T14" fmla="*/ 315 w 315"/>
                <a:gd name="T15" fmla="*/ 541 h 552"/>
                <a:gd name="T16" fmla="*/ 315 w 315"/>
                <a:gd name="T17" fmla="*/ 540 h 552"/>
                <a:gd name="T18" fmla="*/ 274 w 315"/>
                <a:gd name="T19" fmla="*/ 552 h 552"/>
                <a:gd name="T20" fmla="*/ 274 w 315"/>
                <a:gd name="T21" fmla="*/ 552 h 552"/>
                <a:gd name="T22" fmla="*/ 194 w 315"/>
                <a:gd name="T23" fmla="*/ 473 h 552"/>
                <a:gd name="T24" fmla="*/ 89 w 315"/>
                <a:gd name="T25" fmla="*/ 473 h 552"/>
                <a:gd name="T26" fmla="*/ 1 w 315"/>
                <a:gd name="T27" fmla="*/ 385 h 552"/>
                <a:gd name="T28" fmla="*/ 1 w 315"/>
                <a:gd name="T29" fmla="*/ 166 h 552"/>
                <a:gd name="T30" fmla="*/ 41 w 315"/>
                <a:gd name="T31" fmla="*/ 92 h 552"/>
                <a:gd name="T32" fmla="*/ 42 w 315"/>
                <a:gd name="T33" fmla="*/ 92 h 552"/>
                <a:gd name="T34" fmla="*/ 232 w 315"/>
                <a:gd name="T35" fmla="*/ 0 h 552"/>
                <a:gd name="T36" fmla="*/ 231 w 315"/>
                <a:gd name="T37" fmla="*/ 1 h 552"/>
                <a:gd name="T38" fmla="*/ 230 w 315"/>
                <a:gd name="T39" fmla="*/ 1 h 552"/>
                <a:gd name="T40" fmla="*/ 194 w 315"/>
                <a:gd name="T41" fmla="*/ 66 h 552"/>
                <a:gd name="T42" fmla="*/ 194 w 315"/>
                <a:gd name="T43" fmla="*/ 66 h 552"/>
                <a:gd name="T44" fmla="*/ 232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2" y="92"/>
                  </a:moveTo>
                  <a:cubicBezTo>
                    <a:pt x="17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1"/>
                  </a:cubicBezTo>
                  <a:cubicBezTo>
                    <a:pt x="315" y="541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5" y="517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8"/>
                    <a:pt x="41" y="92"/>
                  </a:cubicBezTo>
                  <a:cubicBezTo>
                    <a:pt x="41" y="92"/>
                    <a:pt x="42" y="92"/>
                    <a:pt x="42" y="92"/>
                  </a:cubicBezTo>
                  <a:moveTo>
                    <a:pt x="232" y="0"/>
                  </a:moveTo>
                  <a:cubicBezTo>
                    <a:pt x="231" y="1"/>
                    <a:pt x="231" y="1"/>
                    <a:pt x="231" y="1"/>
                  </a:cubicBezTo>
                  <a:cubicBezTo>
                    <a:pt x="231" y="1"/>
                    <a:pt x="231" y="1"/>
                    <a:pt x="230" y="1"/>
                  </a:cubicBezTo>
                  <a:cubicBezTo>
                    <a:pt x="209" y="15"/>
                    <a:pt x="195" y="39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5" y="39"/>
                    <a:pt x="210" y="14"/>
                    <a:pt x="232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Freeform 457">
              <a:extLst>
                <a:ext uri="{FF2B5EF4-FFF2-40B4-BE49-F238E27FC236}">
                  <a16:creationId xmlns:a16="http://schemas.microsoft.com/office/drawing/2014/main" id="{1540A67F-4375-432B-90C7-4622CF5EB5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834"/>
              <a:ext cx="283" cy="497"/>
            </a:xfrm>
            <a:custGeom>
              <a:avLst/>
              <a:gdLst>
                <a:gd name="T0" fmla="*/ 40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3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0 h 552"/>
                <a:gd name="T16" fmla="*/ 315 w 315"/>
                <a:gd name="T17" fmla="*/ 540 h 552"/>
                <a:gd name="T18" fmla="*/ 314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3 h 552"/>
                <a:gd name="T26" fmla="*/ 88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0 w 315"/>
                <a:gd name="T33" fmla="*/ 92 h 552"/>
                <a:gd name="T34" fmla="*/ 231 w 315"/>
                <a:gd name="T35" fmla="*/ 0 h 552"/>
                <a:gd name="T36" fmla="*/ 231 w 315"/>
                <a:gd name="T37" fmla="*/ 0 h 552"/>
                <a:gd name="T38" fmla="*/ 193 w 315"/>
                <a:gd name="T39" fmla="*/ 66 h 552"/>
                <a:gd name="T40" fmla="*/ 194 w 315"/>
                <a:gd name="T41" fmla="*/ 66 h 552"/>
                <a:gd name="T42" fmla="*/ 231 w 315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2">
                  <a:moveTo>
                    <a:pt x="40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0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3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Freeform 458">
              <a:extLst>
                <a:ext uri="{FF2B5EF4-FFF2-40B4-BE49-F238E27FC236}">
                  <a16:creationId xmlns:a16="http://schemas.microsoft.com/office/drawing/2014/main" id="{8A14A255-DA4E-40B1-9026-E0DD61D905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834"/>
              <a:ext cx="282" cy="497"/>
            </a:xfrm>
            <a:custGeom>
              <a:avLst/>
              <a:gdLst>
                <a:gd name="T0" fmla="*/ 42 w 314"/>
                <a:gd name="T1" fmla="*/ 91 h 552"/>
                <a:gd name="T2" fmla="*/ 41 w 314"/>
                <a:gd name="T3" fmla="*/ 92 h 552"/>
                <a:gd name="T4" fmla="*/ 41 w 314"/>
                <a:gd name="T5" fmla="*/ 92 h 552"/>
                <a:gd name="T6" fmla="*/ 40 w 314"/>
                <a:gd name="T7" fmla="*/ 92 h 552"/>
                <a:gd name="T8" fmla="*/ 0 w 314"/>
                <a:gd name="T9" fmla="*/ 166 h 552"/>
                <a:gd name="T10" fmla="*/ 0 w 314"/>
                <a:gd name="T11" fmla="*/ 385 h 552"/>
                <a:gd name="T12" fmla="*/ 88 w 314"/>
                <a:gd name="T13" fmla="*/ 473 h 552"/>
                <a:gd name="T14" fmla="*/ 194 w 314"/>
                <a:gd name="T15" fmla="*/ 473 h 552"/>
                <a:gd name="T16" fmla="*/ 273 w 314"/>
                <a:gd name="T17" fmla="*/ 552 h 552"/>
                <a:gd name="T18" fmla="*/ 273 w 314"/>
                <a:gd name="T19" fmla="*/ 552 h 552"/>
                <a:gd name="T20" fmla="*/ 314 w 314"/>
                <a:gd name="T21" fmla="*/ 540 h 552"/>
                <a:gd name="T22" fmla="*/ 274 w 314"/>
                <a:gd name="T23" fmla="*/ 552 h 552"/>
                <a:gd name="T24" fmla="*/ 273 w 314"/>
                <a:gd name="T25" fmla="*/ 552 h 552"/>
                <a:gd name="T26" fmla="*/ 194 w 314"/>
                <a:gd name="T27" fmla="*/ 473 h 552"/>
                <a:gd name="T28" fmla="*/ 88 w 314"/>
                <a:gd name="T29" fmla="*/ 473 h 552"/>
                <a:gd name="T30" fmla="*/ 0 w 314"/>
                <a:gd name="T31" fmla="*/ 385 h 552"/>
                <a:gd name="T32" fmla="*/ 0 w 314"/>
                <a:gd name="T33" fmla="*/ 166 h 552"/>
                <a:gd name="T34" fmla="*/ 42 w 314"/>
                <a:gd name="T35" fmla="*/ 91 h 552"/>
                <a:gd name="T36" fmla="*/ 42 w 314"/>
                <a:gd name="T37" fmla="*/ 91 h 552"/>
                <a:gd name="T38" fmla="*/ 231 w 314"/>
                <a:gd name="T39" fmla="*/ 0 h 552"/>
                <a:gd name="T40" fmla="*/ 231 w 314"/>
                <a:gd name="T41" fmla="*/ 0 h 552"/>
                <a:gd name="T42" fmla="*/ 194 w 314"/>
                <a:gd name="T43" fmla="*/ 66 h 552"/>
                <a:gd name="T44" fmla="*/ 194 w 314"/>
                <a:gd name="T45" fmla="*/ 66 h 552"/>
                <a:gd name="T46" fmla="*/ 231 w 314"/>
                <a:gd name="T47" fmla="*/ 0 h 552"/>
                <a:gd name="T48" fmla="*/ 231 w 314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52">
                  <a:moveTo>
                    <a:pt x="42" y="91"/>
                  </a:moveTo>
                  <a:cubicBezTo>
                    <a:pt x="42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Freeform 459">
              <a:extLst>
                <a:ext uri="{FF2B5EF4-FFF2-40B4-BE49-F238E27FC236}">
                  <a16:creationId xmlns:a16="http://schemas.microsoft.com/office/drawing/2014/main" id="{BE15A49B-F23A-43EE-A8D8-FABE0C96C5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834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4 w 315"/>
                <a:gd name="T13" fmla="*/ 552 h 552"/>
                <a:gd name="T14" fmla="*/ 314 w 315"/>
                <a:gd name="T15" fmla="*/ 540 h 552"/>
                <a:gd name="T16" fmla="*/ 315 w 315"/>
                <a:gd name="T17" fmla="*/ 540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2 h 552"/>
                <a:gd name="T26" fmla="*/ 89 w 315"/>
                <a:gd name="T27" fmla="*/ 472 h 552"/>
                <a:gd name="T28" fmla="*/ 1 w 315"/>
                <a:gd name="T29" fmla="*/ 384 h 552"/>
                <a:gd name="T30" fmla="*/ 1 w 315"/>
                <a:gd name="T31" fmla="*/ 166 h 552"/>
                <a:gd name="T32" fmla="*/ 42 w 315"/>
                <a:gd name="T33" fmla="*/ 91 h 552"/>
                <a:gd name="T34" fmla="*/ 231 w 315"/>
                <a:gd name="T35" fmla="*/ 0 h 552"/>
                <a:gd name="T36" fmla="*/ 194 w 315"/>
                <a:gd name="T37" fmla="*/ 66 h 552"/>
                <a:gd name="T38" fmla="*/ 194 w 315"/>
                <a:gd name="T39" fmla="*/ 66 h 552"/>
                <a:gd name="T40" fmla="*/ 231 w 315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5" y="38"/>
                    <a:pt x="209" y="14"/>
                    <a:pt x="23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Freeform 460">
              <a:extLst>
                <a:ext uri="{FF2B5EF4-FFF2-40B4-BE49-F238E27FC236}">
                  <a16:creationId xmlns:a16="http://schemas.microsoft.com/office/drawing/2014/main" id="{D25E9FEB-3CE3-4D81-B4D7-325A4D97D8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834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1 h 552"/>
                <a:gd name="T4" fmla="*/ 41 w 314"/>
                <a:gd name="T5" fmla="*/ 91 h 552"/>
                <a:gd name="T6" fmla="*/ 0 w 314"/>
                <a:gd name="T7" fmla="*/ 166 h 552"/>
                <a:gd name="T8" fmla="*/ 0 w 314"/>
                <a:gd name="T9" fmla="*/ 384 h 552"/>
                <a:gd name="T10" fmla="*/ 88 w 314"/>
                <a:gd name="T11" fmla="*/ 472 h 552"/>
                <a:gd name="T12" fmla="*/ 193 w 314"/>
                <a:gd name="T13" fmla="*/ 472 h 552"/>
                <a:gd name="T14" fmla="*/ 273 w 314"/>
                <a:gd name="T15" fmla="*/ 552 h 552"/>
                <a:gd name="T16" fmla="*/ 273 w 314"/>
                <a:gd name="T17" fmla="*/ 552 h 552"/>
                <a:gd name="T18" fmla="*/ 314 w 314"/>
                <a:gd name="T19" fmla="*/ 540 h 552"/>
                <a:gd name="T20" fmla="*/ 314 w 314"/>
                <a:gd name="T21" fmla="*/ 540 h 552"/>
                <a:gd name="T22" fmla="*/ 273 w 314"/>
                <a:gd name="T23" fmla="*/ 551 h 552"/>
                <a:gd name="T24" fmla="*/ 273 w 314"/>
                <a:gd name="T25" fmla="*/ 551 h 552"/>
                <a:gd name="T26" fmla="*/ 194 w 314"/>
                <a:gd name="T27" fmla="*/ 472 h 552"/>
                <a:gd name="T28" fmla="*/ 88 w 314"/>
                <a:gd name="T29" fmla="*/ 472 h 552"/>
                <a:gd name="T30" fmla="*/ 0 w 314"/>
                <a:gd name="T31" fmla="*/ 384 h 552"/>
                <a:gd name="T32" fmla="*/ 0 w 314"/>
                <a:gd name="T33" fmla="*/ 166 h 552"/>
                <a:gd name="T34" fmla="*/ 41 w 314"/>
                <a:gd name="T35" fmla="*/ 91 h 552"/>
                <a:gd name="T36" fmla="*/ 231 w 314"/>
                <a:gd name="T37" fmla="*/ 0 h 552"/>
                <a:gd name="T38" fmla="*/ 230 w 314"/>
                <a:gd name="T39" fmla="*/ 0 h 552"/>
                <a:gd name="T40" fmla="*/ 230 w 314"/>
                <a:gd name="T41" fmla="*/ 0 h 552"/>
                <a:gd name="T42" fmla="*/ 193 w 314"/>
                <a:gd name="T43" fmla="*/ 66 h 552"/>
                <a:gd name="T44" fmla="*/ 194 w 314"/>
                <a:gd name="T45" fmla="*/ 66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0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08" y="14"/>
                    <a:pt x="194" y="38"/>
                    <a:pt x="193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Freeform 461">
              <a:extLst>
                <a:ext uri="{FF2B5EF4-FFF2-40B4-BE49-F238E27FC236}">
                  <a16:creationId xmlns:a16="http://schemas.microsoft.com/office/drawing/2014/main" id="{96666374-8F9D-4EAC-907E-B4461DD02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834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4 w 315"/>
                <a:gd name="T17" fmla="*/ 540 h 551"/>
                <a:gd name="T18" fmla="*/ 315 w 315"/>
                <a:gd name="T19" fmla="*/ 539 h 551"/>
                <a:gd name="T20" fmla="*/ 315 w 315"/>
                <a:gd name="T21" fmla="*/ 539 h 551"/>
                <a:gd name="T22" fmla="*/ 273 w 315"/>
                <a:gd name="T23" fmla="*/ 551 h 551"/>
                <a:gd name="T24" fmla="*/ 273 w 315"/>
                <a:gd name="T25" fmla="*/ 551 h 551"/>
                <a:gd name="T26" fmla="*/ 194 w 315"/>
                <a:gd name="T27" fmla="*/ 472 h 551"/>
                <a:gd name="T28" fmla="*/ 88 w 315"/>
                <a:gd name="T29" fmla="*/ 472 h 551"/>
                <a:gd name="T30" fmla="*/ 0 w 315"/>
                <a:gd name="T31" fmla="*/ 384 h 551"/>
                <a:gd name="T32" fmla="*/ 0 w 315"/>
                <a:gd name="T33" fmla="*/ 166 h 551"/>
                <a:gd name="T34" fmla="*/ 42 w 315"/>
                <a:gd name="T35" fmla="*/ 91 h 551"/>
                <a:gd name="T36" fmla="*/ 231 w 315"/>
                <a:gd name="T37" fmla="*/ 0 h 551"/>
                <a:gd name="T38" fmla="*/ 231 w 315"/>
                <a:gd name="T39" fmla="*/ 0 h 551"/>
                <a:gd name="T40" fmla="*/ 194 w 315"/>
                <a:gd name="T41" fmla="*/ 66 h 551"/>
                <a:gd name="T42" fmla="*/ 194 w 315"/>
                <a:gd name="T43" fmla="*/ 66 h 551"/>
                <a:gd name="T44" fmla="*/ 231 w 315"/>
                <a:gd name="T45" fmla="*/ 0 h 551"/>
                <a:gd name="T46" fmla="*/ 231 w 315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6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Freeform 462">
              <a:extLst>
                <a:ext uri="{FF2B5EF4-FFF2-40B4-BE49-F238E27FC236}">
                  <a16:creationId xmlns:a16="http://schemas.microsoft.com/office/drawing/2014/main" id="{303A5CDE-5B46-4D42-AC92-51B5E95D00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2" y="834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2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5 w 315"/>
                <a:gd name="T17" fmla="*/ 539 h 551"/>
                <a:gd name="T18" fmla="*/ 274 w 315"/>
                <a:gd name="T19" fmla="*/ 551 h 551"/>
                <a:gd name="T20" fmla="*/ 274 w 315"/>
                <a:gd name="T21" fmla="*/ 551 h 551"/>
                <a:gd name="T22" fmla="*/ 194 w 315"/>
                <a:gd name="T23" fmla="*/ 472 h 551"/>
                <a:gd name="T24" fmla="*/ 89 w 315"/>
                <a:gd name="T25" fmla="*/ 472 h 551"/>
                <a:gd name="T26" fmla="*/ 1 w 315"/>
                <a:gd name="T27" fmla="*/ 384 h 551"/>
                <a:gd name="T28" fmla="*/ 1 w 315"/>
                <a:gd name="T29" fmla="*/ 165 h 551"/>
                <a:gd name="T30" fmla="*/ 41 w 315"/>
                <a:gd name="T31" fmla="*/ 91 h 551"/>
                <a:gd name="T32" fmla="*/ 42 w 315"/>
                <a:gd name="T33" fmla="*/ 91 h 551"/>
                <a:gd name="T34" fmla="*/ 231 w 315"/>
                <a:gd name="T35" fmla="*/ 0 h 551"/>
                <a:gd name="T36" fmla="*/ 194 w 315"/>
                <a:gd name="T37" fmla="*/ 66 h 551"/>
                <a:gd name="T38" fmla="*/ 194 w 315"/>
                <a:gd name="T39" fmla="*/ 66 h 551"/>
                <a:gd name="T40" fmla="*/ 231 w 315"/>
                <a:gd name="T4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6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1" y="91"/>
                  </a:cubicBezTo>
                  <a:cubicBezTo>
                    <a:pt x="41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8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Freeform 463">
              <a:extLst>
                <a:ext uri="{FF2B5EF4-FFF2-40B4-BE49-F238E27FC236}">
                  <a16:creationId xmlns:a16="http://schemas.microsoft.com/office/drawing/2014/main" id="{06ED46A7-52CC-4B2A-9B04-FB231AB46D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833"/>
              <a:ext cx="283" cy="497"/>
            </a:xfrm>
            <a:custGeom>
              <a:avLst/>
              <a:gdLst>
                <a:gd name="T0" fmla="*/ 40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314 w 314"/>
                <a:gd name="T17" fmla="*/ 540 h 552"/>
                <a:gd name="T18" fmla="*/ 314 w 314"/>
                <a:gd name="T19" fmla="*/ 540 h 552"/>
                <a:gd name="T20" fmla="*/ 273 w 314"/>
                <a:gd name="T21" fmla="*/ 552 h 552"/>
                <a:gd name="T22" fmla="*/ 194 w 314"/>
                <a:gd name="T23" fmla="*/ 473 h 552"/>
                <a:gd name="T24" fmla="*/ 88 w 314"/>
                <a:gd name="T25" fmla="*/ 473 h 552"/>
                <a:gd name="T26" fmla="*/ 0 w 314"/>
                <a:gd name="T27" fmla="*/ 385 h 552"/>
                <a:gd name="T28" fmla="*/ 0 w 314"/>
                <a:gd name="T29" fmla="*/ 166 h 552"/>
                <a:gd name="T30" fmla="*/ 40 w 314"/>
                <a:gd name="T31" fmla="*/ 92 h 552"/>
                <a:gd name="T32" fmla="*/ 231 w 314"/>
                <a:gd name="T33" fmla="*/ 0 h 552"/>
                <a:gd name="T34" fmla="*/ 230 w 314"/>
                <a:gd name="T35" fmla="*/ 1 h 552"/>
                <a:gd name="T36" fmla="*/ 230 w 314"/>
                <a:gd name="T37" fmla="*/ 1 h 552"/>
                <a:gd name="T38" fmla="*/ 193 w 314"/>
                <a:gd name="T39" fmla="*/ 67 h 552"/>
                <a:gd name="T40" fmla="*/ 194 w 314"/>
                <a:gd name="T41" fmla="*/ 67 h 552"/>
                <a:gd name="T42" fmla="*/ 194 w 314"/>
                <a:gd name="T43" fmla="*/ 67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0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0" y="92"/>
                  </a:cubicBezTo>
                  <a:moveTo>
                    <a:pt x="231" y="0"/>
                  </a:moveTo>
                  <a:cubicBezTo>
                    <a:pt x="230" y="0"/>
                    <a:pt x="230" y="0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3" y="39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Freeform 464">
              <a:extLst>
                <a:ext uri="{FF2B5EF4-FFF2-40B4-BE49-F238E27FC236}">
                  <a16:creationId xmlns:a16="http://schemas.microsoft.com/office/drawing/2014/main" id="{ADAFF504-E4E3-4AC4-A4F6-F2F7520AF1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833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0 w 315"/>
                <a:gd name="T5" fmla="*/ 92 h 552"/>
                <a:gd name="T6" fmla="*/ 0 w 315"/>
                <a:gd name="T7" fmla="*/ 166 h 552"/>
                <a:gd name="T8" fmla="*/ 0 w 315"/>
                <a:gd name="T9" fmla="*/ 385 h 552"/>
                <a:gd name="T10" fmla="*/ 88 w 315"/>
                <a:gd name="T11" fmla="*/ 473 h 552"/>
                <a:gd name="T12" fmla="*/ 194 w 315"/>
                <a:gd name="T13" fmla="*/ 473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2 h 552"/>
                <a:gd name="T26" fmla="*/ 88 w 315"/>
                <a:gd name="T27" fmla="*/ 472 h 552"/>
                <a:gd name="T28" fmla="*/ 0 w 315"/>
                <a:gd name="T29" fmla="*/ 384 h 552"/>
                <a:gd name="T30" fmla="*/ 0 w 315"/>
                <a:gd name="T31" fmla="*/ 166 h 552"/>
                <a:gd name="T32" fmla="*/ 42 w 315"/>
                <a:gd name="T33" fmla="*/ 91 h 552"/>
                <a:gd name="T34" fmla="*/ 42 w 315"/>
                <a:gd name="T35" fmla="*/ 91 h 552"/>
                <a:gd name="T36" fmla="*/ 231 w 315"/>
                <a:gd name="T37" fmla="*/ 0 h 552"/>
                <a:gd name="T38" fmla="*/ 231 w 315"/>
                <a:gd name="T39" fmla="*/ 0 h 552"/>
                <a:gd name="T40" fmla="*/ 194 w 315"/>
                <a:gd name="T41" fmla="*/ 67 h 552"/>
                <a:gd name="T42" fmla="*/ 194 w 315"/>
                <a:gd name="T43" fmla="*/ 67 h 552"/>
                <a:gd name="T44" fmla="*/ 194 w 315"/>
                <a:gd name="T45" fmla="*/ 67 h 552"/>
                <a:gd name="T46" fmla="*/ 194 w 315"/>
                <a:gd name="T47" fmla="*/ 67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41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Freeform 465">
              <a:extLst>
                <a:ext uri="{FF2B5EF4-FFF2-40B4-BE49-F238E27FC236}">
                  <a16:creationId xmlns:a16="http://schemas.microsoft.com/office/drawing/2014/main" id="{81311E36-FA95-48EB-AAC6-EEADEB0526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833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0 w 315"/>
                <a:gd name="T3" fmla="*/ 166 h 552"/>
                <a:gd name="T4" fmla="*/ 0 w 315"/>
                <a:gd name="T5" fmla="*/ 384 h 552"/>
                <a:gd name="T6" fmla="*/ 88 w 315"/>
                <a:gd name="T7" fmla="*/ 472 h 552"/>
                <a:gd name="T8" fmla="*/ 194 w 315"/>
                <a:gd name="T9" fmla="*/ 472 h 552"/>
                <a:gd name="T10" fmla="*/ 273 w 315"/>
                <a:gd name="T11" fmla="*/ 552 h 552"/>
                <a:gd name="T12" fmla="*/ 273 w 315"/>
                <a:gd name="T13" fmla="*/ 552 h 552"/>
                <a:gd name="T14" fmla="*/ 315 w 315"/>
                <a:gd name="T15" fmla="*/ 540 h 552"/>
                <a:gd name="T16" fmla="*/ 315 w 315"/>
                <a:gd name="T17" fmla="*/ 539 h 552"/>
                <a:gd name="T18" fmla="*/ 274 w 315"/>
                <a:gd name="T19" fmla="*/ 551 h 552"/>
                <a:gd name="T20" fmla="*/ 274 w 315"/>
                <a:gd name="T21" fmla="*/ 551 h 552"/>
                <a:gd name="T22" fmla="*/ 194 w 315"/>
                <a:gd name="T23" fmla="*/ 472 h 552"/>
                <a:gd name="T24" fmla="*/ 89 w 315"/>
                <a:gd name="T25" fmla="*/ 472 h 552"/>
                <a:gd name="T26" fmla="*/ 0 w 315"/>
                <a:gd name="T27" fmla="*/ 384 h 552"/>
                <a:gd name="T28" fmla="*/ 0 w 315"/>
                <a:gd name="T29" fmla="*/ 166 h 552"/>
                <a:gd name="T30" fmla="*/ 42 w 315"/>
                <a:gd name="T31" fmla="*/ 91 h 552"/>
                <a:gd name="T32" fmla="*/ 232 w 315"/>
                <a:gd name="T33" fmla="*/ 0 h 552"/>
                <a:gd name="T34" fmla="*/ 231 w 315"/>
                <a:gd name="T35" fmla="*/ 0 h 552"/>
                <a:gd name="T36" fmla="*/ 194 w 315"/>
                <a:gd name="T37" fmla="*/ 67 h 552"/>
                <a:gd name="T38" fmla="*/ 194 w 315"/>
                <a:gd name="T39" fmla="*/ 67 h 552"/>
                <a:gd name="T40" fmla="*/ 194 w 315"/>
                <a:gd name="T41" fmla="*/ 67 h 552"/>
                <a:gd name="T42" fmla="*/ 194 w 315"/>
                <a:gd name="T43" fmla="*/ 67 h 552"/>
                <a:gd name="T44" fmla="*/ 232 w 315"/>
                <a:gd name="T45" fmla="*/ 0 h 552"/>
                <a:gd name="T46" fmla="*/ 232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39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Freeform 466">
              <a:extLst>
                <a:ext uri="{FF2B5EF4-FFF2-40B4-BE49-F238E27FC236}">
                  <a16:creationId xmlns:a16="http://schemas.microsoft.com/office/drawing/2014/main" id="{F31B81C6-45AF-428A-8591-3CBA39DDF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833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2 w 315"/>
                <a:gd name="T3" fmla="*/ 91 h 551"/>
                <a:gd name="T4" fmla="*/ 42 w 315"/>
                <a:gd name="T5" fmla="*/ 91 h 551"/>
                <a:gd name="T6" fmla="*/ 0 w 315"/>
                <a:gd name="T7" fmla="*/ 166 h 551"/>
                <a:gd name="T8" fmla="*/ 0 w 315"/>
                <a:gd name="T9" fmla="*/ 384 h 551"/>
                <a:gd name="T10" fmla="*/ 89 w 315"/>
                <a:gd name="T11" fmla="*/ 472 h 551"/>
                <a:gd name="T12" fmla="*/ 194 w 315"/>
                <a:gd name="T13" fmla="*/ 472 h 551"/>
                <a:gd name="T14" fmla="*/ 274 w 315"/>
                <a:gd name="T15" fmla="*/ 551 h 551"/>
                <a:gd name="T16" fmla="*/ 274 w 315"/>
                <a:gd name="T17" fmla="*/ 551 h 551"/>
                <a:gd name="T18" fmla="*/ 315 w 315"/>
                <a:gd name="T19" fmla="*/ 539 h 551"/>
                <a:gd name="T20" fmla="*/ 315 w 315"/>
                <a:gd name="T21" fmla="*/ 539 h 551"/>
                <a:gd name="T22" fmla="*/ 315 w 315"/>
                <a:gd name="T23" fmla="*/ 540 h 551"/>
                <a:gd name="T24" fmla="*/ 274 w 315"/>
                <a:gd name="T25" fmla="*/ 551 h 551"/>
                <a:gd name="T26" fmla="*/ 274 w 315"/>
                <a:gd name="T27" fmla="*/ 551 h 551"/>
                <a:gd name="T28" fmla="*/ 194 w 315"/>
                <a:gd name="T29" fmla="*/ 472 h 551"/>
                <a:gd name="T30" fmla="*/ 89 w 315"/>
                <a:gd name="T31" fmla="*/ 472 h 551"/>
                <a:gd name="T32" fmla="*/ 1 w 315"/>
                <a:gd name="T33" fmla="*/ 384 h 551"/>
                <a:gd name="T34" fmla="*/ 1 w 315"/>
                <a:gd name="T35" fmla="*/ 166 h 551"/>
                <a:gd name="T36" fmla="*/ 42 w 315"/>
                <a:gd name="T37" fmla="*/ 91 h 551"/>
                <a:gd name="T38" fmla="*/ 42 w 315"/>
                <a:gd name="T39" fmla="*/ 91 h 551"/>
                <a:gd name="T40" fmla="*/ 232 w 315"/>
                <a:gd name="T41" fmla="*/ 0 h 551"/>
                <a:gd name="T42" fmla="*/ 194 w 315"/>
                <a:gd name="T43" fmla="*/ 67 h 551"/>
                <a:gd name="T44" fmla="*/ 194 w 315"/>
                <a:gd name="T45" fmla="*/ 67 h 551"/>
                <a:gd name="T46" fmla="*/ 194 w 315"/>
                <a:gd name="T47" fmla="*/ 67 h 551"/>
                <a:gd name="T48" fmla="*/ 194 w 315"/>
                <a:gd name="T49" fmla="*/ 67 h 551"/>
                <a:gd name="T50" fmla="*/ 231 w 315"/>
                <a:gd name="T51" fmla="*/ 0 h 551"/>
                <a:gd name="T52" fmla="*/ 232 w 315"/>
                <a:gd name="T5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9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3" y="547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40"/>
                  </a:cubicBezTo>
                  <a:cubicBezTo>
                    <a:pt x="303" y="547"/>
                    <a:pt x="289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2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2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Freeform 467">
              <a:extLst>
                <a:ext uri="{FF2B5EF4-FFF2-40B4-BE49-F238E27FC236}">
                  <a16:creationId xmlns:a16="http://schemas.microsoft.com/office/drawing/2014/main" id="{911ACC8B-AEC1-45E4-B4F3-FD1D7F81D6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833"/>
              <a:ext cx="283" cy="496"/>
            </a:xfrm>
            <a:custGeom>
              <a:avLst/>
              <a:gdLst>
                <a:gd name="T0" fmla="*/ 41 w 314"/>
                <a:gd name="T1" fmla="*/ 91 h 551"/>
                <a:gd name="T2" fmla="*/ 0 w 314"/>
                <a:gd name="T3" fmla="*/ 166 h 551"/>
                <a:gd name="T4" fmla="*/ 0 w 314"/>
                <a:gd name="T5" fmla="*/ 384 h 551"/>
                <a:gd name="T6" fmla="*/ 88 w 314"/>
                <a:gd name="T7" fmla="*/ 472 h 551"/>
                <a:gd name="T8" fmla="*/ 193 w 314"/>
                <a:gd name="T9" fmla="*/ 472 h 551"/>
                <a:gd name="T10" fmla="*/ 273 w 314"/>
                <a:gd name="T11" fmla="*/ 551 h 551"/>
                <a:gd name="T12" fmla="*/ 273 w 314"/>
                <a:gd name="T13" fmla="*/ 551 h 551"/>
                <a:gd name="T14" fmla="*/ 314 w 314"/>
                <a:gd name="T15" fmla="*/ 540 h 551"/>
                <a:gd name="T16" fmla="*/ 273 w 314"/>
                <a:gd name="T17" fmla="*/ 551 h 551"/>
                <a:gd name="T18" fmla="*/ 273 w 314"/>
                <a:gd name="T19" fmla="*/ 551 h 551"/>
                <a:gd name="T20" fmla="*/ 194 w 314"/>
                <a:gd name="T21" fmla="*/ 472 h 551"/>
                <a:gd name="T22" fmla="*/ 88 w 314"/>
                <a:gd name="T23" fmla="*/ 472 h 551"/>
                <a:gd name="T24" fmla="*/ 0 w 314"/>
                <a:gd name="T25" fmla="*/ 384 h 551"/>
                <a:gd name="T26" fmla="*/ 0 w 314"/>
                <a:gd name="T27" fmla="*/ 165 h 551"/>
                <a:gd name="T28" fmla="*/ 41 w 314"/>
                <a:gd name="T29" fmla="*/ 91 h 551"/>
                <a:gd name="T30" fmla="*/ 41 w 314"/>
                <a:gd name="T31" fmla="*/ 91 h 551"/>
                <a:gd name="T32" fmla="*/ 230 w 314"/>
                <a:gd name="T33" fmla="*/ 0 h 551"/>
                <a:gd name="T34" fmla="*/ 193 w 314"/>
                <a:gd name="T35" fmla="*/ 67 h 551"/>
                <a:gd name="T36" fmla="*/ 193 w 314"/>
                <a:gd name="T37" fmla="*/ 67 h 551"/>
                <a:gd name="T38" fmla="*/ 194 w 314"/>
                <a:gd name="T39" fmla="*/ 67 h 551"/>
                <a:gd name="T40" fmla="*/ 194 w 314"/>
                <a:gd name="T41" fmla="*/ 67 h 551"/>
                <a:gd name="T42" fmla="*/ 230 w 314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6" y="107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Freeform 468">
              <a:extLst>
                <a:ext uri="{FF2B5EF4-FFF2-40B4-BE49-F238E27FC236}">
                  <a16:creationId xmlns:a16="http://schemas.microsoft.com/office/drawing/2014/main" id="{944341F2-6872-44AF-A005-3ADA9FD0AD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833"/>
              <a:ext cx="284" cy="496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1 h 552"/>
                <a:gd name="T16" fmla="*/ 314 w 315"/>
                <a:gd name="T17" fmla="*/ 540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1 w 315"/>
                <a:gd name="T33" fmla="*/ 92 h 552"/>
                <a:gd name="T34" fmla="*/ 231 w 315"/>
                <a:gd name="T35" fmla="*/ 0 h 552"/>
                <a:gd name="T36" fmla="*/ 231 w 315"/>
                <a:gd name="T37" fmla="*/ 1 h 552"/>
                <a:gd name="T38" fmla="*/ 231 w 315"/>
                <a:gd name="T39" fmla="*/ 1 h 552"/>
                <a:gd name="T40" fmla="*/ 230 w 315"/>
                <a:gd name="T41" fmla="*/ 1 h 552"/>
                <a:gd name="T42" fmla="*/ 194 w 315"/>
                <a:gd name="T43" fmla="*/ 68 h 552"/>
                <a:gd name="T44" fmla="*/ 194 w 315"/>
                <a:gd name="T45" fmla="*/ 68 h 552"/>
                <a:gd name="T46" fmla="*/ 194 w 315"/>
                <a:gd name="T47" fmla="*/ 68 h 552"/>
                <a:gd name="T48" fmla="*/ 194 w 315"/>
                <a:gd name="T49" fmla="*/ 67 h 552"/>
                <a:gd name="T50" fmla="*/ 231 w 315"/>
                <a:gd name="T51" fmla="*/ 0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1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8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4" y="40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2" name="Freeform 469">
              <a:extLst>
                <a:ext uri="{FF2B5EF4-FFF2-40B4-BE49-F238E27FC236}">
                  <a16:creationId xmlns:a16="http://schemas.microsoft.com/office/drawing/2014/main" id="{B3140899-AFC5-44DC-B455-E4BB546FB7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833"/>
              <a:ext cx="284" cy="496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1 w 315"/>
                <a:gd name="T7" fmla="*/ 92 h 552"/>
                <a:gd name="T8" fmla="*/ 0 w 315"/>
                <a:gd name="T9" fmla="*/ 166 h 552"/>
                <a:gd name="T10" fmla="*/ 0 w 315"/>
                <a:gd name="T11" fmla="*/ 385 h 552"/>
                <a:gd name="T12" fmla="*/ 89 w 315"/>
                <a:gd name="T13" fmla="*/ 473 h 552"/>
                <a:gd name="T14" fmla="*/ 194 w 315"/>
                <a:gd name="T15" fmla="*/ 473 h 552"/>
                <a:gd name="T16" fmla="*/ 274 w 315"/>
                <a:gd name="T17" fmla="*/ 552 h 552"/>
                <a:gd name="T18" fmla="*/ 274 w 315"/>
                <a:gd name="T19" fmla="*/ 552 h 552"/>
                <a:gd name="T20" fmla="*/ 315 w 315"/>
                <a:gd name="T21" fmla="*/ 540 h 552"/>
                <a:gd name="T22" fmla="*/ 315 w 315"/>
                <a:gd name="T23" fmla="*/ 540 h 552"/>
                <a:gd name="T24" fmla="*/ 315 w 315"/>
                <a:gd name="T25" fmla="*/ 540 h 552"/>
                <a:gd name="T26" fmla="*/ 274 w 315"/>
                <a:gd name="T27" fmla="*/ 552 h 552"/>
                <a:gd name="T28" fmla="*/ 274 w 315"/>
                <a:gd name="T29" fmla="*/ 552 h 552"/>
                <a:gd name="T30" fmla="*/ 194 w 315"/>
                <a:gd name="T31" fmla="*/ 473 h 552"/>
                <a:gd name="T32" fmla="*/ 89 w 315"/>
                <a:gd name="T33" fmla="*/ 473 h 552"/>
                <a:gd name="T34" fmla="*/ 1 w 315"/>
                <a:gd name="T35" fmla="*/ 384 h 552"/>
                <a:gd name="T36" fmla="*/ 1 w 315"/>
                <a:gd name="T37" fmla="*/ 166 h 552"/>
                <a:gd name="T38" fmla="*/ 42 w 315"/>
                <a:gd name="T39" fmla="*/ 91 h 552"/>
                <a:gd name="T40" fmla="*/ 42 w 315"/>
                <a:gd name="T41" fmla="*/ 91 h 552"/>
                <a:gd name="T42" fmla="*/ 231 w 315"/>
                <a:gd name="T43" fmla="*/ 0 h 552"/>
                <a:gd name="T44" fmla="*/ 194 w 315"/>
                <a:gd name="T45" fmla="*/ 67 h 552"/>
                <a:gd name="T46" fmla="*/ 194 w 315"/>
                <a:gd name="T47" fmla="*/ 68 h 552"/>
                <a:gd name="T48" fmla="*/ 194 w 315"/>
                <a:gd name="T49" fmla="*/ 68 h 552"/>
                <a:gd name="T50" fmla="*/ 194 w 315"/>
                <a:gd name="T51" fmla="*/ 67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7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3" name="Freeform 470">
              <a:extLst>
                <a:ext uri="{FF2B5EF4-FFF2-40B4-BE49-F238E27FC236}">
                  <a16:creationId xmlns:a16="http://schemas.microsoft.com/office/drawing/2014/main" id="{0CB608CF-C70D-45C2-ABA2-5C189E2C5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5" y="833"/>
              <a:ext cx="283" cy="496"/>
            </a:xfrm>
            <a:custGeom>
              <a:avLst/>
              <a:gdLst>
                <a:gd name="T0" fmla="*/ 41 w 314"/>
                <a:gd name="T1" fmla="*/ 91 h 552"/>
                <a:gd name="T2" fmla="*/ 0 w 314"/>
                <a:gd name="T3" fmla="*/ 166 h 552"/>
                <a:gd name="T4" fmla="*/ 0 w 314"/>
                <a:gd name="T5" fmla="*/ 384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273 w 314"/>
                <a:gd name="T17" fmla="*/ 551 h 552"/>
                <a:gd name="T18" fmla="*/ 273 w 314"/>
                <a:gd name="T19" fmla="*/ 551 h 552"/>
                <a:gd name="T20" fmla="*/ 194 w 314"/>
                <a:gd name="T21" fmla="*/ 472 h 552"/>
                <a:gd name="T22" fmla="*/ 88 w 314"/>
                <a:gd name="T23" fmla="*/ 472 h 552"/>
                <a:gd name="T24" fmla="*/ 0 w 314"/>
                <a:gd name="T25" fmla="*/ 384 h 552"/>
                <a:gd name="T26" fmla="*/ 0 w 314"/>
                <a:gd name="T27" fmla="*/ 166 h 552"/>
                <a:gd name="T28" fmla="*/ 41 w 314"/>
                <a:gd name="T29" fmla="*/ 91 h 552"/>
                <a:gd name="T30" fmla="*/ 231 w 314"/>
                <a:gd name="T31" fmla="*/ 0 h 552"/>
                <a:gd name="T32" fmla="*/ 230 w 314"/>
                <a:gd name="T33" fmla="*/ 0 h 552"/>
                <a:gd name="T34" fmla="*/ 230 w 314"/>
                <a:gd name="T35" fmla="*/ 0 h 552"/>
                <a:gd name="T36" fmla="*/ 193 w 314"/>
                <a:gd name="T37" fmla="*/ 67 h 552"/>
                <a:gd name="T38" fmla="*/ 193 w 314"/>
                <a:gd name="T39" fmla="*/ 68 h 552"/>
                <a:gd name="T40" fmla="*/ 194 w 314"/>
                <a:gd name="T41" fmla="*/ 68 h 552"/>
                <a:gd name="T42" fmla="*/ 194 w 314"/>
                <a:gd name="T43" fmla="*/ 67 h 552"/>
                <a:gd name="T44" fmla="*/ 231 w 314"/>
                <a:gd name="T45" fmla="*/ 0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68"/>
                    <a:pt x="193" y="68"/>
                    <a:pt x="193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Freeform 471">
              <a:extLst>
                <a:ext uri="{FF2B5EF4-FFF2-40B4-BE49-F238E27FC236}">
                  <a16:creationId xmlns:a16="http://schemas.microsoft.com/office/drawing/2014/main" id="{71DB08CE-7E34-434E-805E-9A644D08B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5" y="833"/>
              <a:ext cx="284" cy="495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41 w 315"/>
                <a:gd name="T5" fmla="*/ 91 h 551"/>
                <a:gd name="T6" fmla="*/ 0 w 315"/>
                <a:gd name="T7" fmla="*/ 166 h 551"/>
                <a:gd name="T8" fmla="*/ 0 w 315"/>
                <a:gd name="T9" fmla="*/ 384 h 551"/>
                <a:gd name="T10" fmla="*/ 88 w 315"/>
                <a:gd name="T11" fmla="*/ 472 h 551"/>
                <a:gd name="T12" fmla="*/ 194 w 315"/>
                <a:gd name="T13" fmla="*/ 472 h 551"/>
                <a:gd name="T14" fmla="*/ 273 w 315"/>
                <a:gd name="T15" fmla="*/ 551 h 551"/>
                <a:gd name="T16" fmla="*/ 273 w 315"/>
                <a:gd name="T17" fmla="*/ 551 h 551"/>
                <a:gd name="T18" fmla="*/ 314 w 315"/>
                <a:gd name="T19" fmla="*/ 540 h 551"/>
                <a:gd name="T20" fmla="*/ 314 w 315"/>
                <a:gd name="T21" fmla="*/ 540 h 551"/>
                <a:gd name="T22" fmla="*/ 315 w 315"/>
                <a:gd name="T23" fmla="*/ 539 h 551"/>
                <a:gd name="T24" fmla="*/ 315 w 315"/>
                <a:gd name="T25" fmla="*/ 540 h 551"/>
                <a:gd name="T26" fmla="*/ 273 w 315"/>
                <a:gd name="T27" fmla="*/ 551 h 551"/>
                <a:gd name="T28" fmla="*/ 273 w 315"/>
                <a:gd name="T29" fmla="*/ 551 h 551"/>
                <a:gd name="T30" fmla="*/ 194 w 315"/>
                <a:gd name="T31" fmla="*/ 472 h 551"/>
                <a:gd name="T32" fmla="*/ 88 w 315"/>
                <a:gd name="T33" fmla="*/ 472 h 551"/>
                <a:gd name="T34" fmla="*/ 0 w 315"/>
                <a:gd name="T35" fmla="*/ 384 h 551"/>
                <a:gd name="T36" fmla="*/ 0 w 315"/>
                <a:gd name="T37" fmla="*/ 166 h 551"/>
                <a:gd name="T38" fmla="*/ 42 w 315"/>
                <a:gd name="T39" fmla="*/ 91 h 551"/>
                <a:gd name="T40" fmla="*/ 42 w 315"/>
                <a:gd name="T41" fmla="*/ 91 h 551"/>
                <a:gd name="T42" fmla="*/ 231 w 315"/>
                <a:gd name="T43" fmla="*/ 0 h 551"/>
                <a:gd name="T44" fmla="*/ 194 w 315"/>
                <a:gd name="T45" fmla="*/ 67 h 551"/>
                <a:gd name="T46" fmla="*/ 194 w 315"/>
                <a:gd name="T47" fmla="*/ 68 h 551"/>
                <a:gd name="T48" fmla="*/ 194 w 315"/>
                <a:gd name="T49" fmla="*/ 68 h 551"/>
                <a:gd name="T50" fmla="*/ 194 w 315"/>
                <a:gd name="T51" fmla="*/ 67 h 551"/>
                <a:gd name="T52" fmla="*/ 230 w 315"/>
                <a:gd name="T53" fmla="*/ 0 h 551"/>
                <a:gd name="T54" fmla="*/ 231 w 315"/>
                <a:gd name="T5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0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Freeform 472">
              <a:extLst>
                <a:ext uri="{FF2B5EF4-FFF2-40B4-BE49-F238E27FC236}">
                  <a16:creationId xmlns:a16="http://schemas.microsoft.com/office/drawing/2014/main" id="{7C82F300-8966-4D5B-81E1-65E4FDB11F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5" y="833"/>
              <a:ext cx="284" cy="495"/>
            </a:xfrm>
            <a:custGeom>
              <a:avLst/>
              <a:gdLst>
                <a:gd name="T0" fmla="*/ 42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273 w 315"/>
                <a:gd name="T13" fmla="*/ 551 h 551"/>
                <a:gd name="T14" fmla="*/ 315 w 315"/>
                <a:gd name="T15" fmla="*/ 540 h 551"/>
                <a:gd name="T16" fmla="*/ 274 w 315"/>
                <a:gd name="T17" fmla="*/ 551 h 551"/>
                <a:gd name="T18" fmla="*/ 274 w 315"/>
                <a:gd name="T19" fmla="*/ 551 h 551"/>
                <a:gd name="T20" fmla="*/ 194 w 315"/>
                <a:gd name="T21" fmla="*/ 472 h 551"/>
                <a:gd name="T22" fmla="*/ 89 w 315"/>
                <a:gd name="T23" fmla="*/ 472 h 551"/>
                <a:gd name="T24" fmla="*/ 1 w 315"/>
                <a:gd name="T25" fmla="*/ 384 h 551"/>
                <a:gd name="T26" fmla="*/ 1 w 315"/>
                <a:gd name="T27" fmla="*/ 165 h 551"/>
                <a:gd name="T28" fmla="*/ 42 w 315"/>
                <a:gd name="T29" fmla="*/ 91 h 551"/>
                <a:gd name="T30" fmla="*/ 230 w 315"/>
                <a:gd name="T31" fmla="*/ 0 h 551"/>
                <a:gd name="T32" fmla="*/ 194 w 315"/>
                <a:gd name="T33" fmla="*/ 67 h 551"/>
                <a:gd name="T34" fmla="*/ 194 w 315"/>
                <a:gd name="T35" fmla="*/ 68 h 551"/>
                <a:gd name="T36" fmla="*/ 194 w 315"/>
                <a:gd name="T37" fmla="*/ 68 h 551"/>
                <a:gd name="T38" fmla="*/ 194 w 315"/>
                <a:gd name="T39" fmla="*/ 67 h 551"/>
                <a:gd name="T40" fmla="*/ 230 w 315"/>
                <a:gd name="T4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0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0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Freeform 473">
              <a:extLst>
                <a:ext uri="{FF2B5EF4-FFF2-40B4-BE49-F238E27FC236}">
                  <a16:creationId xmlns:a16="http://schemas.microsoft.com/office/drawing/2014/main" id="{EE46FE5F-5B9C-4811-8A38-10E1497636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" y="832"/>
              <a:ext cx="283" cy="496"/>
            </a:xfrm>
            <a:custGeom>
              <a:avLst/>
              <a:gdLst>
                <a:gd name="T0" fmla="*/ 41 w 314"/>
                <a:gd name="T1" fmla="*/ 92 h 552"/>
                <a:gd name="T2" fmla="*/ 41 w 314"/>
                <a:gd name="T3" fmla="*/ 92 h 552"/>
                <a:gd name="T4" fmla="*/ 41 w 314"/>
                <a:gd name="T5" fmla="*/ 92 h 552"/>
                <a:gd name="T6" fmla="*/ 0 w 314"/>
                <a:gd name="T7" fmla="*/ 166 h 552"/>
                <a:gd name="T8" fmla="*/ 0 w 314"/>
                <a:gd name="T9" fmla="*/ 385 h 552"/>
                <a:gd name="T10" fmla="*/ 88 w 314"/>
                <a:gd name="T11" fmla="*/ 473 h 552"/>
                <a:gd name="T12" fmla="*/ 193 w 314"/>
                <a:gd name="T13" fmla="*/ 473 h 552"/>
                <a:gd name="T14" fmla="*/ 273 w 314"/>
                <a:gd name="T15" fmla="*/ 552 h 552"/>
                <a:gd name="T16" fmla="*/ 273 w 314"/>
                <a:gd name="T17" fmla="*/ 552 h 552"/>
                <a:gd name="T18" fmla="*/ 314 w 314"/>
                <a:gd name="T19" fmla="*/ 541 h 552"/>
                <a:gd name="T20" fmla="*/ 314 w 314"/>
                <a:gd name="T21" fmla="*/ 540 h 552"/>
                <a:gd name="T22" fmla="*/ 314 w 314"/>
                <a:gd name="T23" fmla="*/ 540 h 552"/>
                <a:gd name="T24" fmla="*/ 314 w 314"/>
                <a:gd name="T25" fmla="*/ 540 h 552"/>
                <a:gd name="T26" fmla="*/ 273 w 314"/>
                <a:gd name="T27" fmla="*/ 552 h 552"/>
                <a:gd name="T28" fmla="*/ 273 w 314"/>
                <a:gd name="T29" fmla="*/ 552 h 552"/>
                <a:gd name="T30" fmla="*/ 194 w 314"/>
                <a:gd name="T31" fmla="*/ 473 h 552"/>
                <a:gd name="T32" fmla="*/ 88 w 314"/>
                <a:gd name="T33" fmla="*/ 473 h 552"/>
                <a:gd name="T34" fmla="*/ 0 w 314"/>
                <a:gd name="T35" fmla="*/ 385 h 552"/>
                <a:gd name="T36" fmla="*/ 0 w 314"/>
                <a:gd name="T37" fmla="*/ 166 h 552"/>
                <a:gd name="T38" fmla="*/ 41 w 314"/>
                <a:gd name="T39" fmla="*/ 92 h 552"/>
                <a:gd name="T40" fmla="*/ 41 w 314"/>
                <a:gd name="T41" fmla="*/ 92 h 552"/>
                <a:gd name="T42" fmla="*/ 231 w 314"/>
                <a:gd name="T43" fmla="*/ 0 h 552"/>
                <a:gd name="T44" fmla="*/ 230 w 314"/>
                <a:gd name="T45" fmla="*/ 1 h 552"/>
                <a:gd name="T46" fmla="*/ 230 w 314"/>
                <a:gd name="T47" fmla="*/ 1 h 552"/>
                <a:gd name="T48" fmla="*/ 229 w 314"/>
                <a:gd name="T49" fmla="*/ 1 h 552"/>
                <a:gd name="T50" fmla="*/ 193 w 314"/>
                <a:gd name="T51" fmla="*/ 68 h 552"/>
                <a:gd name="T52" fmla="*/ 193 w 314"/>
                <a:gd name="T53" fmla="*/ 69 h 552"/>
                <a:gd name="T54" fmla="*/ 194 w 314"/>
                <a:gd name="T55" fmla="*/ 69 h 552"/>
                <a:gd name="T56" fmla="*/ 194 w 314"/>
                <a:gd name="T57" fmla="*/ 67 h 552"/>
                <a:gd name="T58" fmla="*/ 231 w 314"/>
                <a:gd name="T59" fmla="*/ 0 h 552"/>
                <a:gd name="T60" fmla="*/ 231 w 314"/>
                <a:gd name="T6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1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29" y="1"/>
                  </a:cubicBezTo>
                  <a:cubicBezTo>
                    <a:pt x="208" y="15"/>
                    <a:pt x="193" y="40"/>
                    <a:pt x="193" y="68"/>
                  </a:cubicBezTo>
                  <a:cubicBezTo>
                    <a:pt x="193" y="69"/>
                    <a:pt x="193" y="69"/>
                    <a:pt x="193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Freeform 474">
              <a:extLst>
                <a:ext uri="{FF2B5EF4-FFF2-40B4-BE49-F238E27FC236}">
                  <a16:creationId xmlns:a16="http://schemas.microsoft.com/office/drawing/2014/main" id="{BED03FB5-33D3-4871-A053-5564E6C25B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" y="832"/>
              <a:ext cx="283" cy="496"/>
            </a:xfrm>
            <a:custGeom>
              <a:avLst/>
              <a:gdLst>
                <a:gd name="T0" fmla="*/ 41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4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273 w 314"/>
                <a:gd name="T17" fmla="*/ 552 h 552"/>
                <a:gd name="T18" fmla="*/ 273 w 314"/>
                <a:gd name="T19" fmla="*/ 552 h 552"/>
                <a:gd name="T20" fmla="*/ 194 w 314"/>
                <a:gd name="T21" fmla="*/ 473 h 552"/>
                <a:gd name="T22" fmla="*/ 88 w 314"/>
                <a:gd name="T23" fmla="*/ 473 h 552"/>
                <a:gd name="T24" fmla="*/ 0 w 314"/>
                <a:gd name="T25" fmla="*/ 384 h 552"/>
                <a:gd name="T26" fmla="*/ 0 w 314"/>
                <a:gd name="T27" fmla="*/ 166 h 552"/>
                <a:gd name="T28" fmla="*/ 41 w 314"/>
                <a:gd name="T29" fmla="*/ 92 h 552"/>
                <a:gd name="T30" fmla="*/ 231 w 314"/>
                <a:gd name="T31" fmla="*/ 0 h 552"/>
                <a:gd name="T32" fmla="*/ 194 w 314"/>
                <a:gd name="T33" fmla="*/ 67 h 552"/>
                <a:gd name="T34" fmla="*/ 194 w 314"/>
                <a:gd name="T35" fmla="*/ 69 h 552"/>
                <a:gd name="T36" fmla="*/ 194 w 314"/>
                <a:gd name="T37" fmla="*/ 69 h 552"/>
                <a:gd name="T38" fmla="*/ 194 w 314"/>
                <a:gd name="T39" fmla="*/ 67 h 552"/>
                <a:gd name="T40" fmla="*/ 231 w 314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1" y="92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 475">
              <a:extLst>
                <a:ext uri="{FF2B5EF4-FFF2-40B4-BE49-F238E27FC236}">
                  <a16:creationId xmlns:a16="http://schemas.microsoft.com/office/drawing/2014/main" id="{7954DF5D-50C4-4AC6-9F97-23FE1F6FA2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" y="832"/>
              <a:ext cx="284" cy="496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0 w 315"/>
                <a:gd name="T7" fmla="*/ 166 h 552"/>
                <a:gd name="T8" fmla="*/ 0 w 315"/>
                <a:gd name="T9" fmla="*/ 384 h 552"/>
                <a:gd name="T10" fmla="*/ 88 w 315"/>
                <a:gd name="T11" fmla="*/ 473 h 552"/>
                <a:gd name="T12" fmla="*/ 194 w 315"/>
                <a:gd name="T13" fmla="*/ 473 h 552"/>
                <a:gd name="T14" fmla="*/ 273 w 315"/>
                <a:gd name="T15" fmla="*/ 552 h 552"/>
                <a:gd name="T16" fmla="*/ 273 w 315"/>
                <a:gd name="T17" fmla="*/ 552 h 552"/>
                <a:gd name="T18" fmla="*/ 314 w 315"/>
                <a:gd name="T19" fmla="*/ 540 h 552"/>
                <a:gd name="T20" fmla="*/ 314 w 315"/>
                <a:gd name="T21" fmla="*/ 540 h 552"/>
                <a:gd name="T22" fmla="*/ 315 w 315"/>
                <a:gd name="T23" fmla="*/ 540 h 552"/>
                <a:gd name="T24" fmla="*/ 274 w 315"/>
                <a:gd name="T25" fmla="*/ 551 h 552"/>
                <a:gd name="T26" fmla="*/ 194 w 315"/>
                <a:gd name="T27" fmla="*/ 472 h 552"/>
                <a:gd name="T28" fmla="*/ 89 w 315"/>
                <a:gd name="T29" fmla="*/ 472 h 552"/>
                <a:gd name="T30" fmla="*/ 1 w 315"/>
                <a:gd name="T31" fmla="*/ 384 h 552"/>
                <a:gd name="T32" fmla="*/ 1 w 315"/>
                <a:gd name="T33" fmla="*/ 166 h 552"/>
                <a:gd name="T34" fmla="*/ 42 w 315"/>
                <a:gd name="T35" fmla="*/ 91 h 552"/>
                <a:gd name="T36" fmla="*/ 42 w 315"/>
                <a:gd name="T37" fmla="*/ 91 h 552"/>
                <a:gd name="T38" fmla="*/ 232 w 315"/>
                <a:gd name="T39" fmla="*/ 0 h 552"/>
                <a:gd name="T40" fmla="*/ 231 w 315"/>
                <a:gd name="T41" fmla="*/ 0 h 552"/>
                <a:gd name="T42" fmla="*/ 231 w 315"/>
                <a:gd name="T43" fmla="*/ 0 h 552"/>
                <a:gd name="T44" fmla="*/ 194 w 315"/>
                <a:gd name="T45" fmla="*/ 67 h 552"/>
                <a:gd name="T46" fmla="*/ 194 w 315"/>
                <a:gd name="T47" fmla="*/ 69 h 552"/>
                <a:gd name="T48" fmla="*/ 194 w 315"/>
                <a:gd name="T49" fmla="*/ 69 h 552"/>
                <a:gd name="T50" fmla="*/ 194 w 315"/>
                <a:gd name="T51" fmla="*/ 67 h 552"/>
                <a:gd name="T52" fmla="*/ 232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1" y="91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 476">
              <a:extLst>
                <a:ext uri="{FF2B5EF4-FFF2-40B4-BE49-F238E27FC236}">
                  <a16:creationId xmlns:a16="http://schemas.microsoft.com/office/drawing/2014/main" id="{DF9CCE71-2147-44B7-A370-1D0D40BE2A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832"/>
              <a:ext cx="283" cy="496"/>
            </a:xfrm>
            <a:custGeom>
              <a:avLst/>
              <a:gdLst>
                <a:gd name="T0" fmla="*/ 41 w 314"/>
                <a:gd name="T1" fmla="*/ 91 h 551"/>
                <a:gd name="T2" fmla="*/ 0 w 314"/>
                <a:gd name="T3" fmla="*/ 166 h 551"/>
                <a:gd name="T4" fmla="*/ 0 w 314"/>
                <a:gd name="T5" fmla="*/ 384 h 551"/>
                <a:gd name="T6" fmla="*/ 88 w 314"/>
                <a:gd name="T7" fmla="*/ 472 h 551"/>
                <a:gd name="T8" fmla="*/ 193 w 314"/>
                <a:gd name="T9" fmla="*/ 472 h 551"/>
                <a:gd name="T10" fmla="*/ 273 w 314"/>
                <a:gd name="T11" fmla="*/ 551 h 551"/>
                <a:gd name="T12" fmla="*/ 314 w 314"/>
                <a:gd name="T13" fmla="*/ 540 h 551"/>
                <a:gd name="T14" fmla="*/ 314 w 314"/>
                <a:gd name="T15" fmla="*/ 540 h 551"/>
                <a:gd name="T16" fmla="*/ 273 w 314"/>
                <a:gd name="T17" fmla="*/ 551 h 551"/>
                <a:gd name="T18" fmla="*/ 194 w 314"/>
                <a:gd name="T19" fmla="*/ 472 h 551"/>
                <a:gd name="T20" fmla="*/ 88 w 314"/>
                <a:gd name="T21" fmla="*/ 472 h 551"/>
                <a:gd name="T22" fmla="*/ 0 w 314"/>
                <a:gd name="T23" fmla="*/ 384 h 551"/>
                <a:gd name="T24" fmla="*/ 0 w 314"/>
                <a:gd name="T25" fmla="*/ 166 h 551"/>
                <a:gd name="T26" fmla="*/ 41 w 314"/>
                <a:gd name="T27" fmla="*/ 91 h 551"/>
                <a:gd name="T28" fmla="*/ 231 w 314"/>
                <a:gd name="T29" fmla="*/ 0 h 551"/>
                <a:gd name="T30" fmla="*/ 231 w 314"/>
                <a:gd name="T31" fmla="*/ 0 h 551"/>
                <a:gd name="T32" fmla="*/ 193 w 314"/>
                <a:gd name="T33" fmla="*/ 67 h 551"/>
                <a:gd name="T34" fmla="*/ 193 w 314"/>
                <a:gd name="T35" fmla="*/ 69 h 551"/>
                <a:gd name="T36" fmla="*/ 194 w 314"/>
                <a:gd name="T37" fmla="*/ 69 h 551"/>
                <a:gd name="T38" fmla="*/ 194 w 314"/>
                <a:gd name="T39" fmla="*/ 67 h 551"/>
                <a:gd name="T40" fmla="*/ 231 w 314"/>
                <a:gd name="T4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87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69"/>
                    <a:pt x="193" y="69"/>
                    <a:pt x="193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8" y="14"/>
                    <a:pt x="231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 477">
              <a:extLst>
                <a:ext uri="{FF2B5EF4-FFF2-40B4-BE49-F238E27FC236}">
                  <a16:creationId xmlns:a16="http://schemas.microsoft.com/office/drawing/2014/main" id="{21EBD5C4-CAED-4736-BAB2-90359B4671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831"/>
              <a:ext cx="283" cy="497"/>
            </a:xfrm>
            <a:custGeom>
              <a:avLst/>
              <a:gdLst>
                <a:gd name="T0" fmla="*/ 41 w 315"/>
                <a:gd name="T1" fmla="*/ 92 h 552"/>
                <a:gd name="T2" fmla="*/ 41 w 315"/>
                <a:gd name="T3" fmla="*/ 92 h 552"/>
                <a:gd name="T4" fmla="*/ 41 w 315"/>
                <a:gd name="T5" fmla="*/ 92 h 552"/>
                <a:gd name="T6" fmla="*/ 0 w 315"/>
                <a:gd name="T7" fmla="*/ 167 h 552"/>
                <a:gd name="T8" fmla="*/ 0 w 315"/>
                <a:gd name="T9" fmla="*/ 385 h 552"/>
                <a:gd name="T10" fmla="*/ 88 w 315"/>
                <a:gd name="T11" fmla="*/ 473 h 552"/>
                <a:gd name="T12" fmla="*/ 194 w 315"/>
                <a:gd name="T13" fmla="*/ 473 h 552"/>
                <a:gd name="T14" fmla="*/ 273 w 315"/>
                <a:gd name="T15" fmla="*/ 552 h 552"/>
                <a:gd name="T16" fmla="*/ 314 w 315"/>
                <a:gd name="T17" fmla="*/ 541 h 552"/>
                <a:gd name="T18" fmla="*/ 315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3 h 552"/>
                <a:gd name="T26" fmla="*/ 88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1 w 315"/>
                <a:gd name="T33" fmla="*/ 92 h 552"/>
                <a:gd name="T34" fmla="*/ 231 w 315"/>
                <a:gd name="T35" fmla="*/ 0 h 552"/>
                <a:gd name="T36" fmla="*/ 231 w 315"/>
                <a:gd name="T37" fmla="*/ 1 h 552"/>
                <a:gd name="T38" fmla="*/ 194 w 315"/>
                <a:gd name="T39" fmla="*/ 68 h 552"/>
                <a:gd name="T40" fmla="*/ 194 w 315"/>
                <a:gd name="T41" fmla="*/ 70 h 552"/>
                <a:gd name="T42" fmla="*/ 194 w 315"/>
                <a:gd name="T43" fmla="*/ 70 h 552"/>
                <a:gd name="T44" fmla="*/ 194 w 315"/>
                <a:gd name="T45" fmla="*/ 68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1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7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1"/>
                  </a:cubicBezTo>
                  <a:cubicBezTo>
                    <a:pt x="208" y="15"/>
                    <a:pt x="194" y="39"/>
                    <a:pt x="194" y="68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 478">
              <a:extLst>
                <a:ext uri="{FF2B5EF4-FFF2-40B4-BE49-F238E27FC236}">
                  <a16:creationId xmlns:a16="http://schemas.microsoft.com/office/drawing/2014/main" id="{34A0545C-BB86-49C1-ABEE-621B58C7D1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831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2 w 315"/>
                <a:gd name="T33" fmla="*/ 91 h 552"/>
                <a:gd name="T34" fmla="*/ 42 w 315"/>
                <a:gd name="T35" fmla="*/ 91 h 552"/>
                <a:gd name="T36" fmla="*/ 231 w 315"/>
                <a:gd name="T37" fmla="*/ 0 h 552"/>
                <a:gd name="T38" fmla="*/ 231 w 315"/>
                <a:gd name="T39" fmla="*/ 0 h 552"/>
                <a:gd name="T40" fmla="*/ 194 w 315"/>
                <a:gd name="T41" fmla="*/ 68 h 552"/>
                <a:gd name="T42" fmla="*/ 194 w 315"/>
                <a:gd name="T43" fmla="*/ 70 h 552"/>
                <a:gd name="T44" fmla="*/ 194 w 315"/>
                <a:gd name="T45" fmla="*/ 70 h 552"/>
                <a:gd name="T46" fmla="*/ 194 w 315"/>
                <a:gd name="T47" fmla="*/ 67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2"/>
                    <a:pt x="42" y="92"/>
                    <a:pt x="41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8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Freeform 479">
              <a:extLst>
                <a:ext uri="{FF2B5EF4-FFF2-40B4-BE49-F238E27FC236}">
                  <a16:creationId xmlns:a16="http://schemas.microsoft.com/office/drawing/2014/main" id="{8A9C9FD6-47C6-46FD-9A87-BA5D4002F1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831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0 w 315"/>
                <a:gd name="T3" fmla="*/ 166 h 552"/>
                <a:gd name="T4" fmla="*/ 0 w 315"/>
                <a:gd name="T5" fmla="*/ 385 h 552"/>
                <a:gd name="T6" fmla="*/ 89 w 315"/>
                <a:gd name="T7" fmla="*/ 473 h 552"/>
                <a:gd name="T8" fmla="*/ 194 w 315"/>
                <a:gd name="T9" fmla="*/ 473 h 552"/>
                <a:gd name="T10" fmla="*/ 274 w 315"/>
                <a:gd name="T11" fmla="*/ 552 h 552"/>
                <a:gd name="T12" fmla="*/ 315 w 315"/>
                <a:gd name="T13" fmla="*/ 540 h 552"/>
                <a:gd name="T14" fmla="*/ 274 w 315"/>
                <a:gd name="T15" fmla="*/ 552 h 552"/>
                <a:gd name="T16" fmla="*/ 194 w 315"/>
                <a:gd name="T17" fmla="*/ 473 h 552"/>
                <a:gd name="T18" fmla="*/ 89 w 315"/>
                <a:gd name="T19" fmla="*/ 473 h 552"/>
                <a:gd name="T20" fmla="*/ 1 w 315"/>
                <a:gd name="T21" fmla="*/ 384 h 552"/>
                <a:gd name="T22" fmla="*/ 1 w 315"/>
                <a:gd name="T23" fmla="*/ 166 h 552"/>
                <a:gd name="T24" fmla="*/ 42 w 315"/>
                <a:gd name="T25" fmla="*/ 91 h 552"/>
                <a:gd name="T26" fmla="*/ 232 w 315"/>
                <a:gd name="T27" fmla="*/ 0 h 552"/>
                <a:gd name="T28" fmla="*/ 231 w 315"/>
                <a:gd name="T29" fmla="*/ 0 h 552"/>
                <a:gd name="T30" fmla="*/ 194 w 315"/>
                <a:gd name="T31" fmla="*/ 67 h 552"/>
                <a:gd name="T32" fmla="*/ 194 w 315"/>
                <a:gd name="T33" fmla="*/ 70 h 552"/>
                <a:gd name="T34" fmla="*/ 194 w 315"/>
                <a:gd name="T35" fmla="*/ 70 h 552"/>
                <a:gd name="T36" fmla="*/ 194 w 315"/>
                <a:gd name="T37" fmla="*/ 67 h 552"/>
                <a:gd name="T38" fmla="*/ 231 w 315"/>
                <a:gd name="T39" fmla="*/ 0 h 552"/>
                <a:gd name="T40" fmla="*/ 232 w 315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30" y="552"/>
                    <a:pt x="195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2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2" y="0"/>
                    <a:pt x="232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Freeform 480">
              <a:extLst>
                <a:ext uri="{FF2B5EF4-FFF2-40B4-BE49-F238E27FC236}">
                  <a16:creationId xmlns:a16="http://schemas.microsoft.com/office/drawing/2014/main" id="{1C9A8161-FB10-4DA8-879C-BAF6E59F56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" y="831"/>
              <a:ext cx="283" cy="497"/>
            </a:xfrm>
            <a:custGeom>
              <a:avLst/>
              <a:gdLst>
                <a:gd name="T0" fmla="*/ 41 w 315"/>
                <a:gd name="T1" fmla="*/ 91 h 552"/>
                <a:gd name="T2" fmla="*/ 41 w 315"/>
                <a:gd name="T3" fmla="*/ 91 h 552"/>
                <a:gd name="T4" fmla="*/ 41 w 315"/>
                <a:gd name="T5" fmla="*/ 91 h 552"/>
                <a:gd name="T6" fmla="*/ 0 w 315"/>
                <a:gd name="T7" fmla="*/ 166 h 552"/>
                <a:gd name="T8" fmla="*/ 0 w 315"/>
                <a:gd name="T9" fmla="*/ 384 h 552"/>
                <a:gd name="T10" fmla="*/ 88 w 315"/>
                <a:gd name="T11" fmla="*/ 473 h 552"/>
                <a:gd name="T12" fmla="*/ 193 w 315"/>
                <a:gd name="T13" fmla="*/ 473 h 552"/>
                <a:gd name="T14" fmla="*/ 273 w 315"/>
                <a:gd name="T15" fmla="*/ 552 h 552"/>
                <a:gd name="T16" fmla="*/ 314 w 315"/>
                <a:gd name="T17" fmla="*/ 540 h 552"/>
                <a:gd name="T18" fmla="*/ 314 w 315"/>
                <a:gd name="T19" fmla="*/ 540 h 552"/>
                <a:gd name="T20" fmla="*/ 315 w 315"/>
                <a:gd name="T21" fmla="*/ 540 h 552"/>
                <a:gd name="T22" fmla="*/ 273 w 315"/>
                <a:gd name="T23" fmla="*/ 552 h 552"/>
                <a:gd name="T24" fmla="*/ 273 w 315"/>
                <a:gd name="T25" fmla="*/ 552 h 552"/>
                <a:gd name="T26" fmla="*/ 194 w 315"/>
                <a:gd name="T27" fmla="*/ 472 h 552"/>
                <a:gd name="T28" fmla="*/ 88 w 315"/>
                <a:gd name="T29" fmla="*/ 472 h 552"/>
                <a:gd name="T30" fmla="*/ 0 w 315"/>
                <a:gd name="T31" fmla="*/ 384 h 552"/>
                <a:gd name="T32" fmla="*/ 0 w 315"/>
                <a:gd name="T33" fmla="*/ 166 h 552"/>
                <a:gd name="T34" fmla="*/ 41 w 315"/>
                <a:gd name="T35" fmla="*/ 92 h 552"/>
                <a:gd name="T36" fmla="*/ 41 w 315"/>
                <a:gd name="T37" fmla="*/ 91 h 552"/>
                <a:gd name="T38" fmla="*/ 230 w 315"/>
                <a:gd name="T39" fmla="*/ 0 h 552"/>
                <a:gd name="T40" fmla="*/ 193 w 315"/>
                <a:gd name="T41" fmla="*/ 67 h 552"/>
                <a:gd name="T42" fmla="*/ 193 w 315"/>
                <a:gd name="T43" fmla="*/ 70 h 552"/>
                <a:gd name="T44" fmla="*/ 194 w 315"/>
                <a:gd name="T45" fmla="*/ 70 h 552"/>
                <a:gd name="T46" fmla="*/ 194 w 315"/>
                <a:gd name="T47" fmla="*/ 67 h 552"/>
                <a:gd name="T48" fmla="*/ 230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02" y="547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2"/>
                  </a:cubicBezTo>
                  <a:cubicBezTo>
                    <a:pt x="41" y="92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70"/>
                    <a:pt x="193" y="70"/>
                    <a:pt x="193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 481">
              <a:extLst>
                <a:ext uri="{FF2B5EF4-FFF2-40B4-BE49-F238E27FC236}">
                  <a16:creationId xmlns:a16="http://schemas.microsoft.com/office/drawing/2014/main" id="{1F49E2B2-73B6-49A7-AE1D-EF596BA1CD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" y="831"/>
              <a:ext cx="283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4 h 552"/>
                <a:gd name="T6" fmla="*/ 88 w 315"/>
                <a:gd name="T7" fmla="*/ 472 h 552"/>
                <a:gd name="T8" fmla="*/ 194 w 315"/>
                <a:gd name="T9" fmla="*/ 472 h 552"/>
                <a:gd name="T10" fmla="*/ 273 w 315"/>
                <a:gd name="T11" fmla="*/ 552 h 552"/>
                <a:gd name="T12" fmla="*/ 273 w 315"/>
                <a:gd name="T13" fmla="*/ 552 h 552"/>
                <a:gd name="T14" fmla="*/ 315 w 315"/>
                <a:gd name="T15" fmla="*/ 540 h 552"/>
                <a:gd name="T16" fmla="*/ 315 w 315"/>
                <a:gd name="T17" fmla="*/ 540 h 552"/>
                <a:gd name="T18" fmla="*/ 274 w 315"/>
                <a:gd name="T19" fmla="*/ 551 h 552"/>
                <a:gd name="T20" fmla="*/ 274 w 315"/>
                <a:gd name="T21" fmla="*/ 551 h 552"/>
                <a:gd name="T22" fmla="*/ 194 w 315"/>
                <a:gd name="T23" fmla="*/ 472 h 552"/>
                <a:gd name="T24" fmla="*/ 88 w 315"/>
                <a:gd name="T25" fmla="*/ 472 h 552"/>
                <a:gd name="T26" fmla="*/ 0 w 315"/>
                <a:gd name="T27" fmla="*/ 384 h 552"/>
                <a:gd name="T28" fmla="*/ 0 w 315"/>
                <a:gd name="T29" fmla="*/ 166 h 552"/>
                <a:gd name="T30" fmla="*/ 41 w 315"/>
                <a:gd name="T31" fmla="*/ 92 h 552"/>
                <a:gd name="T32" fmla="*/ 231 w 315"/>
                <a:gd name="T33" fmla="*/ 0 h 552"/>
                <a:gd name="T34" fmla="*/ 231 w 315"/>
                <a:gd name="T35" fmla="*/ 0 h 552"/>
                <a:gd name="T36" fmla="*/ 230 w 315"/>
                <a:gd name="T37" fmla="*/ 0 h 552"/>
                <a:gd name="T38" fmla="*/ 194 w 315"/>
                <a:gd name="T39" fmla="*/ 67 h 552"/>
                <a:gd name="T40" fmla="*/ 194 w 315"/>
                <a:gd name="T41" fmla="*/ 70 h 552"/>
                <a:gd name="T42" fmla="*/ 194 w 315"/>
                <a:gd name="T43" fmla="*/ 70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0" y="0"/>
                    <a:pt x="230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 482">
              <a:extLst>
                <a:ext uri="{FF2B5EF4-FFF2-40B4-BE49-F238E27FC236}">
                  <a16:creationId xmlns:a16="http://schemas.microsoft.com/office/drawing/2014/main" id="{3A2BA63A-6A8C-4E0C-914C-C3ED78B35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" y="831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41 w 315"/>
                <a:gd name="T5" fmla="*/ 92 h 551"/>
                <a:gd name="T6" fmla="*/ 0 w 315"/>
                <a:gd name="T7" fmla="*/ 166 h 551"/>
                <a:gd name="T8" fmla="*/ 0 w 315"/>
                <a:gd name="T9" fmla="*/ 384 h 551"/>
                <a:gd name="T10" fmla="*/ 88 w 315"/>
                <a:gd name="T11" fmla="*/ 472 h 551"/>
                <a:gd name="T12" fmla="*/ 194 w 315"/>
                <a:gd name="T13" fmla="*/ 472 h 551"/>
                <a:gd name="T14" fmla="*/ 274 w 315"/>
                <a:gd name="T15" fmla="*/ 551 h 551"/>
                <a:gd name="T16" fmla="*/ 274 w 315"/>
                <a:gd name="T17" fmla="*/ 551 h 551"/>
                <a:gd name="T18" fmla="*/ 315 w 315"/>
                <a:gd name="T19" fmla="*/ 540 h 551"/>
                <a:gd name="T20" fmla="*/ 315 w 315"/>
                <a:gd name="T21" fmla="*/ 539 h 551"/>
                <a:gd name="T22" fmla="*/ 274 w 315"/>
                <a:gd name="T23" fmla="*/ 551 h 551"/>
                <a:gd name="T24" fmla="*/ 194 w 315"/>
                <a:gd name="T25" fmla="*/ 472 h 551"/>
                <a:gd name="T26" fmla="*/ 89 w 315"/>
                <a:gd name="T27" fmla="*/ 472 h 551"/>
                <a:gd name="T28" fmla="*/ 1 w 315"/>
                <a:gd name="T29" fmla="*/ 384 h 551"/>
                <a:gd name="T30" fmla="*/ 1 w 315"/>
                <a:gd name="T31" fmla="*/ 165 h 551"/>
                <a:gd name="T32" fmla="*/ 42 w 315"/>
                <a:gd name="T33" fmla="*/ 91 h 551"/>
                <a:gd name="T34" fmla="*/ 231 w 315"/>
                <a:gd name="T35" fmla="*/ 0 h 551"/>
                <a:gd name="T36" fmla="*/ 231 w 315"/>
                <a:gd name="T37" fmla="*/ 0 h 551"/>
                <a:gd name="T38" fmla="*/ 194 w 315"/>
                <a:gd name="T39" fmla="*/ 67 h 551"/>
                <a:gd name="T40" fmla="*/ 194 w 315"/>
                <a:gd name="T41" fmla="*/ 70 h 551"/>
                <a:gd name="T42" fmla="*/ 194 w 315"/>
                <a:gd name="T43" fmla="*/ 70 h 551"/>
                <a:gd name="T44" fmla="*/ 194 w 315"/>
                <a:gd name="T45" fmla="*/ 67 h 551"/>
                <a:gd name="T46" fmla="*/ 231 w 315"/>
                <a:gd name="T47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1" y="91"/>
                    <a:pt x="41" y="91"/>
                  </a:cubicBezTo>
                  <a:cubicBezTo>
                    <a:pt x="41" y="91"/>
                    <a:pt x="41" y="92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15" y="540"/>
                    <a:pt x="315" y="539"/>
                    <a:pt x="315" y="539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6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Freeform 483">
              <a:extLst>
                <a:ext uri="{FF2B5EF4-FFF2-40B4-BE49-F238E27FC236}">
                  <a16:creationId xmlns:a16="http://schemas.microsoft.com/office/drawing/2014/main" id="{9C61366A-A9C9-458F-B0D7-392A93027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9" y="830"/>
              <a:ext cx="282" cy="497"/>
            </a:xfrm>
            <a:custGeom>
              <a:avLst/>
              <a:gdLst>
                <a:gd name="T0" fmla="*/ 41 w 314"/>
                <a:gd name="T1" fmla="*/ 92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314 w 314"/>
                <a:gd name="T15" fmla="*/ 540 h 552"/>
                <a:gd name="T16" fmla="*/ 314 w 314"/>
                <a:gd name="T17" fmla="*/ 540 h 552"/>
                <a:gd name="T18" fmla="*/ 273 w 314"/>
                <a:gd name="T19" fmla="*/ 552 h 552"/>
                <a:gd name="T20" fmla="*/ 194 w 314"/>
                <a:gd name="T21" fmla="*/ 473 h 552"/>
                <a:gd name="T22" fmla="*/ 88 w 314"/>
                <a:gd name="T23" fmla="*/ 473 h 552"/>
                <a:gd name="T24" fmla="*/ 0 w 314"/>
                <a:gd name="T25" fmla="*/ 385 h 552"/>
                <a:gd name="T26" fmla="*/ 0 w 314"/>
                <a:gd name="T27" fmla="*/ 166 h 552"/>
                <a:gd name="T28" fmla="*/ 41 w 314"/>
                <a:gd name="T29" fmla="*/ 92 h 552"/>
                <a:gd name="T30" fmla="*/ 231 w 314"/>
                <a:gd name="T31" fmla="*/ 0 h 552"/>
                <a:gd name="T32" fmla="*/ 230 w 314"/>
                <a:gd name="T33" fmla="*/ 1 h 552"/>
                <a:gd name="T34" fmla="*/ 193 w 314"/>
                <a:gd name="T35" fmla="*/ 68 h 552"/>
                <a:gd name="T36" fmla="*/ 193 w 314"/>
                <a:gd name="T37" fmla="*/ 71 h 552"/>
                <a:gd name="T38" fmla="*/ 194 w 314"/>
                <a:gd name="T39" fmla="*/ 71 h 552"/>
                <a:gd name="T40" fmla="*/ 194 w 314"/>
                <a:gd name="T41" fmla="*/ 67 h 552"/>
                <a:gd name="T42" fmla="*/ 231 w 314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87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0" y="1"/>
                    <a:pt x="230" y="1"/>
                  </a:cubicBezTo>
                  <a:cubicBezTo>
                    <a:pt x="208" y="15"/>
                    <a:pt x="193" y="40"/>
                    <a:pt x="193" y="68"/>
                  </a:cubicBezTo>
                  <a:cubicBezTo>
                    <a:pt x="193" y="71"/>
                    <a:pt x="193" y="71"/>
                    <a:pt x="193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 484">
              <a:extLst>
                <a:ext uri="{FF2B5EF4-FFF2-40B4-BE49-F238E27FC236}">
                  <a16:creationId xmlns:a16="http://schemas.microsoft.com/office/drawing/2014/main" id="{42AFDDC8-25E6-44B5-A1F6-9867F01A3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9" y="830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314 w 315"/>
                <a:gd name="T15" fmla="*/ 540 h 552"/>
                <a:gd name="T16" fmla="*/ 315 w 315"/>
                <a:gd name="T17" fmla="*/ 540 h 552"/>
                <a:gd name="T18" fmla="*/ 315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3 h 552"/>
                <a:gd name="T26" fmla="*/ 88 w 315"/>
                <a:gd name="T27" fmla="*/ 473 h 552"/>
                <a:gd name="T28" fmla="*/ 0 w 315"/>
                <a:gd name="T29" fmla="*/ 385 h 552"/>
                <a:gd name="T30" fmla="*/ 0 w 315"/>
                <a:gd name="T31" fmla="*/ 166 h 552"/>
                <a:gd name="T32" fmla="*/ 42 w 315"/>
                <a:gd name="T33" fmla="*/ 91 h 552"/>
                <a:gd name="T34" fmla="*/ 231 w 315"/>
                <a:gd name="T35" fmla="*/ 0 h 552"/>
                <a:gd name="T36" fmla="*/ 231 w 315"/>
                <a:gd name="T37" fmla="*/ 0 h 552"/>
                <a:gd name="T38" fmla="*/ 194 w 315"/>
                <a:gd name="T39" fmla="*/ 67 h 552"/>
                <a:gd name="T40" fmla="*/ 194 w 315"/>
                <a:gd name="T41" fmla="*/ 71 h 552"/>
                <a:gd name="T42" fmla="*/ 194 w 315"/>
                <a:gd name="T43" fmla="*/ 71 h 552"/>
                <a:gd name="T44" fmla="*/ 194 w 315"/>
                <a:gd name="T45" fmla="*/ 67 h 552"/>
                <a:gd name="T46" fmla="*/ 231 w 315"/>
                <a:gd name="T47" fmla="*/ 0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1" y="92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 485">
              <a:extLst>
                <a:ext uri="{FF2B5EF4-FFF2-40B4-BE49-F238E27FC236}">
                  <a16:creationId xmlns:a16="http://schemas.microsoft.com/office/drawing/2014/main" id="{7A0025B4-C46A-4F96-97D8-B933D9B8B8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9" y="830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274 w 315"/>
                <a:gd name="T19" fmla="*/ 552 h 552"/>
                <a:gd name="T20" fmla="*/ 274 w 315"/>
                <a:gd name="T21" fmla="*/ 552 h 552"/>
                <a:gd name="T22" fmla="*/ 194 w 315"/>
                <a:gd name="T23" fmla="*/ 472 h 552"/>
                <a:gd name="T24" fmla="*/ 89 w 315"/>
                <a:gd name="T25" fmla="*/ 472 h 552"/>
                <a:gd name="T26" fmla="*/ 1 w 315"/>
                <a:gd name="T27" fmla="*/ 384 h 552"/>
                <a:gd name="T28" fmla="*/ 1 w 315"/>
                <a:gd name="T29" fmla="*/ 166 h 552"/>
                <a:gd name="T30" fmla="*/ 42 w 315"/>
                <a:gd name="T31" fmla="*/ 91 h 552"/>
                <a:gd name="T32" fmla="*/ 42 w 315"/>
                <a:gd name="T33" fmla="*/ 91 h 552"/>
                <a:gd name="T34" fmla="*/ 231 w 315"/>
                <a:gd name="T35" fmla="*/ 0 h 552"/>
                <a:gd name="T36" fmla="*/ 194 w 315"/>
                <a:gd name="T37" fmla="*/ 67 h 552"/>
                <a:gd name="T38" fmla="*/ 194 w 315"/>
                <a:gd name="T39" fmla="*/ 71 h 552"/>
                <a:gd name="T40" fmla="*/ 194 w 315"/>
                <a:gd name="T41" fmla="*/ 71 h 552"/>
                <a:gd name="T42" fmla="*/ 194 w 315"/>
                <a:gd name="T43" fmla="*/ 67 h 552"/>
                <a:gd name="T44" fmla="*/ 231 w 315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3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Freeform 486">
              <a:extLst>
                <a:ext uri="{FF2B5EF4-FFF2-40B4-BE49-F238E27FC236}">
                  <a16:creationId xmlns:a16="http://schemas.microsoft.com/office/drawing/2014/main" id="{C90FE94B-1A1D-4245-9398-F829438E7F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" y="830"/>
              <a:ext cx="283" cy="497"/>
            </a:xfrm>
            <a:custGeom>
              <a:avLst/>
              <a:gdLst>
                <a:gd name="T0" fmla="*/ 41 w 315"/>
                <a:gd name="T1" fmla="*/ 91 h 552"/>
                <a:gd name="T2" fmla="*/ 0 w 315"/>
                <a:gd name="T3" fmla="*/ 166 h 552"/>
                <a:gd name="T4" fmla="*/ 0 w 315"/>
                <a:gd name="T5" fmla="*/ 384 h 552"/>
                <a:gd name="T6" fmla="*/ 88 w 315"/>
                <a:gd name="T7" fmla="*/ 472 h 552"/>
                <a:gd name="T8" fmla="*/ 193 w 315"/>
                <a:gd name="T9" fmla="*/ 472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0 h 552"/>
                <a:gd name="T16" fmla="*/ 314 w 315"/>
                <a:gd name="T17" fmla="*/ 540 h 552"/>
                <a:gd name="T18" fmla="*/ 315 w 315"/>
                <a:gd name="T19" fmla="*/ 539 h 552"/>
                <a:gd name="T20" fmla="*/ 315 w 315"/>
                <a:gd name="T21" fmla="*/ 539 h 552"/>
                <a:gd name="T22" fmla="*/ 273 w 315"/>
                <a:gd name="T23" fmla="*/ 551 h 552"/>
                <a:gd name="T24" fmla="*/ 194 w 315"/>
                <a:gd name="T25" fmla="*/ 472 h 552"/>
                <a:gd name="T26" fmla="*/ 88 w 315"/>
                <a:gd name="T27" fmla="*/ 472 h 552"/>
                <a:gd name="T28" fmla="*/ 0 w 315"/>
                <a:gd name="T29" fmla="*/ 384 h 552"/>
                <a:gd name="T30" fmla="*/ 0 w 315"/>
                <a:gd name="T31" fmla="*/ 166 h 552"/>
                <a:gd name="T32" fmla="*/ 41 w 315"/>
                <a:gd name="T33" fmla="*/ 91 h 552"/>
                <a:gd name="T34" fmla="*/ 231 w 315"/>
                <a:gd name="T35" fmla="*/ 0 h 552"/>
                <a:gd name="T36" fmla="*/ 230 w 315"/>
                <a:gd name="T37" fmla="*/ 0 h 552"/>
                <a:gd name="T38" fmla="*/ 230 w 315"/>
                <a:gd name="T39" fmla="*/ 0 h 552"/>
                <a:gd name="T40" fmla="*/ 193 w 315"/>
                <a:gd name="T41" fmla="*/ 67 h 552"/>
                <a:gd name="T42" fmla="*/ 193 w 315"/>
                <a:gd name="T43" fmla="*/ 71 h 552"/>
                <a:gd name="T44" fmla="*/ 194 w 315"/>
                <a:gd name="T45" fmla="*/ 71 h 552"/>
                <a:gd name="T46" fmla="*/ 194 w 315"/>
                <a:gd name="T47" fmla="*/ 67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1" y="91"/>
                  </a:move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1"/>
                    <a:pt x="193" y="71"/>
                    <a:pt x="193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Freeform 487">
              <a:extLst>
                <a:ext uri="{FF2B5EF4-FFF2-40B4-BE49-F238E27FC236}">
                  <a16:creationId xmlns:a16="http://schemas.microsoft.com/office/drawing/2014/main" id="{3A656EDC-F94F-4056-8182-F84619F87A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" y="830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41 w 315"/>
                <a:gd name="T5" fmla="*/ 91 h 551"/>
                <a:gd name="T6" fmla="*/ 0 w 315"/>
                <a:gd name="T7" fmla="*/ 166 h 551"/>
                <a:gd name="T8" fmla="*/ 0 w 315"/>
                <a:gd name="T9" fmla="*/ 384 h 551"/>
                <a:gd name="T10" fmla="*/ 88 w 315"/>
                <a:gd name="T11" fmla="*/ 472 h 551"/>
                <a:gd name="T12" fmla="*/ 194 w 315"/>
                <a:gd name="T13" fmla="*/ 472 h 551"/>
                <a:gd name="T14" fmla="*/ 273 w 315"/>
                <a:gd name="T15" fmla="*/ 551 h 551"/>
                <a:gd name="T16" fmla="*/ 315 w 315"/>
                <a:gd name="T17" fmla="*/ 539 h 551"/>
                <a:gd name="T18" fmla="*/ 315 w 315"/>
                <a:gd name="T19" fmla="*/ 539 h 551"/>
                <a:gd name="T20" fmla="*/ 273 w 315"/>
                <a:gd name="T21" fmla="*/ 551 h 551"/>
                <a:gd name="T22" fmla="*/ 273 w 315"/>
                <a:gd name="T23" fmla="*/ 551 h 551"/>
                <a:gd name="T24" fmla="*/ 194 w 315"/>
                <a:gd name="T25" fmla="*/ 472 h 551"/>
                <a:gd name="T26" fmla="*/ 88 w 315"/>
                <a:gd name="T27" fmla="*/ 472 h 551"/>
                <a:gd name="T28" fmla="*/ 0 w 315"/>
                <a:gd name="T29" fmla="*/ 384 h 551"/>
                <a:gd name="T30" fmla="*/ 0 w 315"/>
                <a:gd name="T31" fmla="*/ 166 h 551"/>
                <a:gd name="T32" fmla="*/ 42 w 315"/>
                <a:gd name="T33" fmla="*/ 91 h 551"/>
                <a:gd name="T34" fmla="*/ 42 w 315"/>
                <a:gd name="T35" fmla="*/ 91 h 551"/>
                <a:gd name="T36" fmla="*/ 231 w 315"/>
                <a:gd name="T37" fmla="*/ 0 h 551"/>
                <a:gd name="T38" fmla="*/ 231 w 315"/>
                <a:gd name="T39" fmla="*/ 0 h 551"/>
                <a:gd name="T40" fmla="*/ 194 w 315"/>
                <a:gd name="T41" fmla="*/ 67 h 551"/>
                <a:gd name="T42" fmla="*/ 194 w 315"/>
                <a:gd name="T43" fmla="*/ 71 h 551"/>
                <a:gd name="T44" fmla="*/ 194 w 315"/>
                <a:gd name="T45" fmla="*/ 71 h 551"/>
                <a:gd name="T46" fmla="*/ 194 w 315"/>
                <a:gd name="T47" fmla="*/ 67 h 551"/>
                <a:gd name="T48" fmla="*/ 230 w 315"/>
                <a:gd name="T49" fmla="*/ 0 h 551"/>
                <a:gd name="T50" fmla="*/ 231 w 315"/>
                <a:gd name="T5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 488">
              <a:extLst>
                <a:ext uri="{FF2B5EF4-FFF2-40B4-BE49-F238E27FC236}">
                  <a16:creationId xmlns:a16="http://schemas.microsoft.com/office/drawing/2014/main" id="{F9E7AB20-F97F-4BF3-9253-ABF9F59B09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" y="830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273 w 315"/>
                <a:gd name="T13" fmla="*/ 551 h 551"/>
                <a:gd name="T14" fmla="*/ 315 w 315"/>
                <a:gd name="T15" fmla="*/ 539 h 551"/>
                <a:gd name="T16" fmla="*/ 274 w 315"/>
                <a:gd name="T17" fmla="*/ 551 h 551"/>
                <a:gd name="T18" fmla="*/ 274 w 315"/>
                <a:gd name="T19" fmla="*/ 551 h 551"/>
                <a:gd name="T20" fmla="*/ 194 w 315"/>
                <a:gd name="T21" fmla="*/ 472 h 551"/>
                <a:gd name="T22" fmla="*/ 89 w 315"/>
                <a:gd name="T23" fmla="*/ 472 h 551"/>
                <a:gd name="T24" fmla="*/ 1 w 315"/>
                <a:gd name="T25" fmla="*/ 384 h 551"/>
                <a:gd name="T26" fmla="*/ 1 w 315"/>
                <a:gd name="T27" fmla="*/ 165 h 551"/>
                <a:gd name="T28" fmla="*/ 41 w 315"/>
                <a:gd name="T29" fmla="*/ 91 h 551"/>
                <a:gd name="T30" fmla="*/ 42 w 315"/>
                <a:gd name="T31" fmla="*/ 91 h 551"/>
                <a:gd name="T32" fmla="*/ 230 w 315"/>
                <a:gd name="T33" fmla="*/ 0 h 551"/>
                <a:gd name="T34" fmla="*/ 194 w 315"/>
                <a:gd name="T35" fmla="*/ 67 h 551"/>
                <a:gd name="T36" fmla="*/ 194 w 315"/>
                <a:gd name="T37" fmla="*/ 71 h 551"/>
                <a:gd name="T38" fmla="*/ 194 w 315"/>
                <a:gd name="T39" fmla="*/ 71 h 551"/>
                <a:gd name="T40" fmla="*/ 194 w 315"/>
                <a:gd name="T41" fmla="*/ 66 h 551"/>
                <a:gd name="T42" fmla="*/ 230 w 315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1" y="91"/>
                  </a:cubicBezTo>
                  <a:cubicBezTo>
                    <a:pt x="41" y="91"/>
                    <a:pt x="41" y="91"/>
                    <a:pt x="42" y="91"/>
                  </a:cubicBezTo>
                  <a:moveTo>
                    <a:pt x="230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9"/>
                    <a:pt x="209" y="14"/>
                    <a:pt x="230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 489">
              <a:extLst>
                <a:ext uri="{FF2B5EF4-FFF2-40B4-BE49-F238E27FC236}">
                  <a16:creationId xmlns:a16="http://schemas.microsoft.com/office/drawing/2014/main" id="{F1E80F0B-DA13-4510-A6C7-BD1B0D0A2A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9"/>
              <a:ext cx="283" cy="497"/>
            </a:xfrm>
            <a:custGeom>
              <a:avLst/>
              <a:gdLst>
                <a:gd name="T0" fmla="*/ 40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3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0 h 552"/>
                <a:gd name="T16" fmla="*/ 314 w 315"/>
                <a:gd name="T17" fmla="*/ 540 h 552"/>
                <a:gd name="T18" fmla="*/ 314 w 315"/>
                <a:gd name="T19" fmla="*/ 540 h 552"/>
                <a:gd name="T20" fmla="*/ 315 w 315"/>
                <a:gd name="T21" fmla="*/ 540 h 552"/>
                <a:gd name="T22" fmla="*/ 315 w 315"/>
                <a:gd name="T23" fmla="*/ 540 h 552"/>
                <a:gd name="T24" fmla="*/ 273 w 315"/>
                <a:gd name="T25" fmla="*/ 552 h 552"/>
                <a:gd name="T26" fmla="*/ 194 w 315"/>
                <a:gd name="T27" fmla="*/ 473 h 552"/>
                <a:gd name="T28" fmla="*/ 88 w 315"/>
                <a:gd name="T29" fmla="*/ 473 h 552"/>
                <a:gd name="T30" fmla="*/ 0 w 315"/>
                <a:gd name="T31" fmla="*/ 385 h 552"/>
                <a:gd name="T32" fmla="*/ 0 w 315"/>
                <a:gd name="T33" fmla="*/ 166 h 552"/>
                <a:gd name="T34" fmla="*/ 40 w 315"/>
                <a:gd name="T35" fmla="*/ 92 h 552"/>
                <a:gd name="T36" fmla="*/ 231 w 315"/>
                <a:gd name="T37" fmla="*/ 0 h 552"/>
                <a:gd name="T38" fmla="*/ 230 w 315"/>
                <a:gd name="T39" fmla="*/ 1 h 552"/>
                <a:gd name="T40" fmla="*/ 229 w 315"/>
                <a:gd name="T41" fmla="*/ 1 h 552"/>
                <a:gd name="T42" fmla="*/ 193 w 315"/>
                <a:gd name="T43" fmla="*/ 67 h 552"/>
                <a:gd name="T44" fmla="*/ 193 w 315"/>
                <a:gd name="T45" fmla="*/ 72 h 552"/>
                <a:gd name="T46" fmla="*/ 194 w 315"/>
                <a:gd name="T47" fmla="*/ 72 h 552"/>
                <a:gd name="T48" fmla="*/ 194 w 315"/>
                <a:gd name="T49" fmla="*/ 67 h 552"/>
                <a:gd name="T50" fmla="*/ 231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0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0" y="92"/>
                  </a:cubicBezTo>
                  <a:moveTo>
                    <a:pt x="231" y="0"/>
                  </a:moveTo>
                  <a:cubicBezTo>
                    <a:pt x="230" y="0"/>
                    <a:pt x="230" y="0"/>
                    <a:pt x="230" y="1"/>
                  </a:cubicBezTo>
                  <a:cubicBezTo>
                    <a:pt x="230" y="1"/>
                    <a:pt x="230" y="1"/>
                    <a:pt x="229" y="1"/>
                  </a:cubicBezTo>
                  <a:cubicBezTo>
                    <a:pt x="208" y="15"/>
                    <a:pt x="193" y="40"/>
                    <a:pt x="193" y="67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 490">
              <a:extLst>
                <a:ext uri="{FF2B5EF4-FFF2-40B4-BE49-F238E27FC236}">
                  <a16:creationId xmlns:a16="http://schemas.microsoft.com/office/drawing/2014/main" id="{F24AECC4-F76F-4A91-B7A9-20E41DEA8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9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40 w 315"/>
                <a:gd name="T7" fmla="*/ 92 h 552"/>
                <a:gd name="T8" fmla="*/ 0 w 315"/>
                <a:gd name="T9" fmla="*/ 166 h 552"/>
                <a:gd name="T10" fmla="*/ 0 w 315"/>
                <a:gd name="T11" fmla="*/ 385 h 552"/>
                <a:gd name="T12" fmla="*/ 88 w 315"/>
                <a:gd name="T13" fmla="*/ 473 h 552"/>
                <a:gd name="T14" fmla="*/ 194 w 315"/>
                <a:gd name="T15" fmla="*/ 473 h 552"/>
                <a:gd name="T16" fmla="*/ 273 w 315"/>
                <a:gd name="T17" fmla="*/ 552 h 552"/>
                <a:gd name="T18" fmla="*/ 315 w 315"/>
                <a:gd name="T19" fmla="*/ 540 h 552"/>
                <a:gd name="T20" fmla="*/ 273 w 315"/>
                <a:gd name="T21" fmla="*/ 552 h 552"/>
                <a:gd name="T22" fmla="*/ 273 w 315"/>
                <a:gd name="T23" fmla="*/ 552 h 552"/>
                <a:gd name="T24" fmla="*/ 194 w 315"/>
                <a:gd name="T25" fmla="*/ 472 h 552"/>
                <a:gd name="T26" fmla="*/ 88 w 315"/>
                <a:gd name="T27" fmla="*/ 472 h 552"/>
                <a:gd name="T28" fmla="*/ 0 w 315"/>
                <a:gd name="T29" fmla="*/ 384 h 552"/>
                <a:gd name="T30" fmla="*/ 0 w 315"/>
                <a:gd name="T31" fmla="*/ 166 h 552"/>
                <a:gd name="T32" fmla="*/ 42 w 315"/>
                <a:gd name="T33" fmla="*/ 91 h 552"/>
                <a:gd name="T34" fmla="*/ 231 w 315"/>
                <a:gd name="T35" fmla="*/ 0 h 552"/>
                <a:gd name="T36" fmla="*/ 231 w 315"/>
                <a:gd name="T37" fmla="*/ 0 h 552"/>
                <a:gd name="T38" fmla="*/ 194 w 315"/>
                <a:gd name="T39" fmla="*/ 67 h 552"/>
                <a:gd name="T40" fmla="*/ 194 w 315"/>
                <a:gd name="T41" fmla="*/ 72 h 552"/>
                <a:gd name="T42" fmla="*/ 194 w 315"/>
                <a:gd name="T43" fmla="*/ 72 h 552"/>
                <a:gd name="T44" fmla="*/ 194 w 315"/>
                <a:gd name="T45" fmla="*/ 67 h 552"/>
                <a:gd name="T46" fmla="*/ 231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 491">
              <a:extLst>
                <a:ext uri="{FF2B5EF4-FFF2-40B4-BE49-F238E27FC236}">
                  <a16:creationId xmlns:a16="http://schemas.microsoft.com/office/drawing/2014/main" id="{D57EA61C-9203-488F-B053-817D2C2F1C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9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2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4 w 315"/>
                <a:gd name="T11" fmla="*/ 472 h 552"/>
                <a:gd name="T12" fmla="*/ 273 w 315"/>
                <a:gd name="T13" fmla="*/ 552 h 552"/>
                <a:gd name="T14" fmla="*/ 273 w 315"/>
                <a:gd name="T15" fmla="*/ 552 h 552"/>
                <a:gd name="T16" fmla="*/ 315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315 w 315"/>
                <a:gd name="T23" fmla="*/ 540 h 552"/>
                <a:gd name="T24" fmla="*/ 274 w 315"/>
                <a:gd name="T25" fmla="*/ 551 h 552"/>
                <a:gd name="T26" fmla="*/ 274 w 315"/>
                <a:gd name="T27" fmla="*/ 551 h 552"/>
                <a:gd name="T28" fmla="*/ 194 w 315"/>
                <a:gd name="T29" fmla="*/ 472 h 552"/>
                <a:gd name="T30" fmla="*/ 89 w 315"/>
                <a:gd name="T31" fmla="*/ 472 h 552"/>
                <a:gd name="T32" fmla="*/ 0 w 315"/>
                <a:gd name="T33" fmla="*/ 384 h 552"/>
                <a:gd name="T34" fmla="*/ 0 w 315"/>
                <a:gd name="T35" fmla="*/ 166 h 552"/>
                <a:gd name="T36" fmla="*/ 42 w 315"/>
                <a:gd name="T37" fmla="*/ 91 h 552"/>
                <a:gd name="T38" fmla="*/ 231 w 315"/>
                <a:gd name="T39" fmla="*/ 0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72 h 552"/>
                <a:gd name="T46" fmla="*/ 194 w 315"/>
                <a:gd name="T47" fmla="*/ 72 h 552"/>
                <a:gd name="T48" fmla="*/ 194 w 315"/>
                <a:gd name="T49" fmla="*/ 67 h 552"/>
                <a:gd name="T50" fmla="*/ 231 w 315"/>
                <a:gd name="T51" fmla="*/ 0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Freeform 492">
              <a:extLst>
                <a:ext uri="{FF2B5EF4-FFF2-40B4-BE49-F238E27FC236}">
                  <a16:creationId xmlns:a16="http://schemas.microsoft.com/office/drawing/2014/main" id="{8AE945B0-5020-4D5A-A2C2-D09A7BC434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9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42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9 w 315"/>
                <a:gd name="T9" fmla="*/ 472 h 551"/>
                <a:gd name="T10" fmla="*/ 194 w 315"/>
                <a:gd name="T11" fmla="*/ 472 h 551"/>
                <a:gd name="T12" fmla="*/ 274 w 315"/>
                <a:gd name="T13" fmla="*/ 551 h 551"/>
                <a:gd name="T14" fmla="*/ 274 w 315"/>
                <a:gd name="T15" fmla="*/ 551 h 551"/>
                <a:gd name="T16" fmla="*/ 315 w 315"/>
                <a:gd name="T17" fmla="*/ 540 h 551"/>
                <a:gd name="T18" fmla="*/ 274 w 315"/>
                <a:gd name="T19" fmla="*/ 551 h 551"/>
                <a:gd name="T20" fmla="*/ 194 w 315"/>
                <a:gd name="T21" fmla="*/ 472 h 551"/>
                <a:gd name="T22" fmla="*/ 89 w 315"/>
                <a:gd name="T23" fmla="*/ 472 h 551"/>
                <a:gd name="T24" fmla="*/ 1 w 315"/>
                <a:gd name="T25" fmla="*/ 384 h 551"/>
                <a:gd name="T26" fmla="*/ 1 w 315"/>
                <a:gd name="T27" fmla="*/ 166 h 551"/>
                <a:gd name="T28" fmla="*/ 42 w 315"/>
                <a:gd name="T29" fmla="*/ 91 h 551"/>
                <a:gd name="T30" fmla="*/ 231 w 315"/>
                <a:gd name="T31" fmla="*/ 0 h 551"/>
                <a:gd name="T32" fmla="*/ 194 w 315"/>
                <a:gd name="T33" fmla="*/ 67 h 551"/>
                <a:gd name="T34" fmla="*/ 194 w 315"/>
                <a:gd name="T35" fmla="*/ 72 h 551"/>
                <a:gd name="T36" fmla="*/ 194 w 315"/>
                <a:gd name="T37" fmla="*/ 72 h 551"/>
                <a:gd name="T38" fmla="*/ 194 w 315"/>
                <a:gd name="T39" fmla="*/ 67 h 551"/>
                <a:gd name="T40" fmla="*/ 231 w 315"/>
                <a:gd name="T41" fmla="*/ 0 h 551"/>
                <a:gd name="T42" fmla="*/ 231 w 315"/>
                <a:gd name="T43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9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30" y="551"/>
                    <a:pt x="195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6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Freeform 493">
              <a:extLst>
                <a:ext uri="{FF2B5EF4-FFF2-40B4-BE49-F238E27FC236}">
                  <a16:creationId xmlns:a16="http://schemas.microsoft.com/office/drawing/2014/main" id="{9B1BA04D-814A-4115-B8FB-868765C5DD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9"/>
              <a:ext cx="284" cy="496"/>
            </a:xfrm>
            <a:custGeom>
              <a:avLst/>
              <a:gdLst>
                <a:gd name="T0" fmla="*/ 41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3 w 315"/>
                <a:gd name="T11" fmla="*/ 472 h 551"/>
                <a:gd name="T12" fmla="*/ 273 w 315"/>
                <a:gd name="T13" fmla="*/ 551 h 551"/>
                <a:gd name="T14" fmla="*/ 314 w 315"/>
                <a:gd name="T15" fmla="*/ 540 h 551"/>
                <a:gd name="T16" fmla="*/ 314 w 315"/>
                <a:gd name="T17" fmla="*/ 540 h 551"/>
                <a:gd name="T18" fmla="*/ 315 w 315"/>
                <a:gd name="T19" fmla="*/ 539 h 551"/>
                <a:gd name="T20" fmla="*/ 273 w 315"/>
                <a:gd name="T21" fmla="*/ 551 h 551"/>
                <a:gd name="T22" fmla="*/ 194 w 315"/>
                <a:gd name="T23" fmla="*/ 472 h 551"/>
                <a:gd name="T24" fmla="*/ 88 w 315"/>
                <a:gd name="T25" fmla="*/ 472 h 551"/>
                <a:gd name="T26" fmla="*/ 0 w 315"/>
                <a:gd name="T27" fmla="*/ 384 h 551"/>
                <a:gd name="T28" fmla="*/ 0 w 315"/>
                <a:gd name="T29" fmla="*/ 165 h 551"/>
                <a:gd name="T30" fmla="*/ 41 w 315"/>
                <a:gd name="T31" fmla="*/ 91 h 551"/>
                <a:gd name="T32" fmla="*/ 41 w 315"/>
                <a:gd name="T33" fmla="*/ 91 h 551"/>
                <a:gd name="T34" fmla="*/ 230 w 315"/>
                <a:gd name="T35" fmla="*/ 0 h 551"/>
                <a:gd name="T36" fmla="*/ 193 w 315"/>
                <a:gd name="T37" fmla="*/ 67 h 551"/>
                <a:gd name="T38" fmla="*/ 193 w 315"/>
                <a:gd name="T39" fmla="*/ 72 h 551"/>
                <a:gd name="T40" fmla="*/ 194 w 315"/>
                <a:gd name="T41" fmla="*/ 72 h 551"/>
                <a:gd name="T42" fmla="*/ 194 w 315"/>
                <a:gd name="T43" fmla="*/ 67 h 551"/>
                <a:gd name="T44" fmla="*/ 230 w 315"/>
                <a:gd name="T4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6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7" y="551"/>
                    <a:pt x="301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39"/>
                    <a:pt x="314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6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4" y="72"/>
                    <a:pt x="194" y="72"/>
                    <a:pt x="194" y="72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Freeform 494">
              <a:extLst>
                <a:ext uri="{FF2B5EF4-FFF2-40B4-BE49-F238E27FC236}">
                  <a16:creationId xmlns:a16="http://schemas.microsoft.com/office/drawing/2014/main" id="{2FBD8A0B-1817-4603-891C-BD42062033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8"/>
              <a:ext cx="284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315 w 315"/>
                <a:gd name="T13" fmla="*/ 540 h 552"/>
                <a:gd name="T14" fmla="*/ 315 w 315"/>
                <a:gd name="T15" fmla="*/ 540 h 552"/>
                <a:gd name="T16" fmla="*/ 315 w 315"/>
                <a:gd name="T17" fmla="*/ 540 h 552"/>
                <a:gd name="T18" fmla="*/ 274 w 315"/>
                <a:gd name="T19" fmla="*/ 552 h 552"/>
                <a:gd name="T20" fmla="*/ 274 w 315"/>
                <a:gd name="T21" fmla="*/ 552 h 552"/>
                <a:gd name="T22" fmla="*/ 194 w 315"/>
                <a:gd name="T23" fmla="*/ 473 h 552"/>
                <a:gd name="T24" fmla="*/ 88 w 315"/>
                <a:gd name="T25" fmla="*/ 473 h 552"/>
                <a:gd name="T26" fmla="*/ 0 w 315"/>
                <a:gd name="T27" fmla="*/ 385 h 552"/>
                <a:gd name="T28" fmla="*/ 0 w 315"/>
                <a:gd name="T29" fmla="*/ 166 h 552"/>
                <a:gd name="T30" fmla="*/ 41 w 315"/>
                <a:gd name="T31" fmla="*/ 92 h 552"/>
                <a:gd name="T32" fmla="*/ 232 w 315"/>
                <a:gd name="T33" fmla="*/ 0 h 552"/>
                <a:gd name="T34" fmla="*/ 230 w 315"/>
                <a:gd name="T35" fmla="*/ 1 h 552"/>
                <a:gd name="T36" fmla="*/ 230 w 315"/>
                <a:gd name="T37" fmla="*/ 1 h 552"/>
                <a:gd name="T38" fmla="*/ 230 w 315"/>
                <a:gd name="T39" fmla="*/ 1 h 552"/>
                <a:gd name="T40" fmla="*/ 194 w 315"/>
                <a:gd name="T41" fmla="*/ 68 h 552"/>
                <a:gd name="T42" fmla="*/ 194 w 315"/>
                <a:gd name="T43" fmla="*/ 73 h 552"/>
                <a:gd name="T44" fmla="*/ 194 w 315"/>
                <a:gd name="T45" fmla="*/ 73 h 552"/>
                <a:gd name="T46" fmla="*/ 194 w 315"/>
                <a:gd name="T47" fmla="*/ 67 h 552"/>
                <a:gd name="T48" fmla="*/ 232 w 315"/>
                <a:gd name="T49" fmla="*/ 0 h 552"/>
                <a:gd name="T50" fmla="*/ 232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4" y="40"/>
                    <a:pt x="194" y="68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 495">
              <a:extLst>
                <a:ext uri="{FF2B5EF4-FFF2-40B4-BE49-F238E27FC236}">
                  <a16:creationId xmlns:a16="http://schemas.microsoft.com/office/drawing/2014/main" id="{A05B6D6B-78B1-408A-A14B-C7441B5ABC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1" y="828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41 w 315"/>
                <a:gd name="T5" fmla="*/ 92 h 552"/>
                <a:gd name="T6" fmla="*/ 0 w 315"/>
                <a:gd name="T7" fmla="*/ 166 h 552"/>
                <a:gd name="T8" fmla="*/ 0 w 315"/>
                <a:gd name="T9" fmla="*/ 385 h 552"/>
                <a:gd name="T10" fmla="*/ 88 w 315"/>
                <a:gd name="T11" fmla="*/ 473 h 552"/>
                <a:gd name="T12" fmla="*/ 194 w 315"/>
                <a:gd name="T13" fmla="*/ 473 h 552"/>
                <a:gd name="T14" fmla="*/ 274 w 315"/>
                <a:gd name="T15" fmla="*/ 552 h 552"/>
                <a:gd name="T16" fmla="*/ 274 w 315"/>
                <a:gd name="T17" fmla="*/ 552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1 w 315"/>
                <a:gd name="T29" fmla="*/ 384 h 552"/>
                <a:gd name="T30" fmla="*/ 1 w 315"/>
                <a:gd name="T31" fmla="*/ 166 h 552"/>
                <a:gd name="T32" fmla="*/ 42 w 315"/>
                <a:gd name="T33" fmla="*/ 91 h 552"/>
                <a:gd name="T34" fmla="*/ 232 w 315"/>
                <a:gd name="T35" fmla="*/ 0 h 552"/>
                <a:gd name="T36" fmla="*/ 194 w 315"/>
                <a:gd name="T37" fmla="*/ 67 h 552"/>
                <a:gd name="T38" fmla="*/ 194 w 315"/>
                <a:gd name="T39" fmla="*/ 73 h 552"/>
                <a:gd name="T40" fmla="*/ 194 w 315"/>
                <a:gd name="T41" fmla="*/ 73 h 552"/>
                <a:gd name="T42" fmla="*/ 194 w 315"/>
                <a:gd name="T43" fmla="*/ 67 h 552"/>
                <a:gd name="T44" fmla="*/ 232 w 315"/>
                <a:gd name="T45" fmla="*/ 0 h 552"/>
                <a:gd name="T46" fmla="*/ 232 w 315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 496">
              <a:extLst>
                <a:ext uri="{FF2B5EF4-FFF2-40B4-BE49-F238E27FC236}">
                  <a16:creationId xmlns:a16="http://schemas.microsoft.com/office/drawing/2014/main" id="{45AD90E5-7B4E-4D6F-8043-FC4B0CF863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" y="828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1 h 552"/>
                <a:gd name="T4" fmla="*/ 0 w 314"/>
                <a:gd name="T5" fmla="*/ 166 h 552"/>
                <a:gd name="T6" fmla="*/ 0 w 314"/>
                <a:gd name="T7" fmla="*/ 384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314 w 314"/>
                <a:gd name="T19" fmla="*/ 540 h 552"/>
                <a:gd name="T20" fmla="*/ 314 w 314"/>
                <a:gd name="T21" fmla="*/ 540 h 552"/>
                <a:gd name="T22" fmla="*/ 273 w 314"/>
                <a:gd name="T23" fmla="*/ 551 h 552"/>
                <a:gd name="T24" fmla="*/ 194 w 314"/>
                <a:gd name="T25" fmla="*/ 472 h 552"/>
                <a:gd name="T26" fmla="*/ 88 w 314"/>
                <a:gd name="T27" fmla="*/ 472 h 552"/>
                <a:gd name="T28" fmla="*/ 0 w 314"/>
                <a:gd name="T29" fmla="*/ 384 h 552"/>
                <a:gd name="T30" fmla="*/ 0 w 314"/>
                <a:gd name="T31" fmla="*/ 166 h 552"/>
                <a:gd name="T32" fmla="*/ 41 w 314"/>
                <a:gd name="T33" fmla="*/ 91 h 552"/>
                <a:gd name="T34" fmla="*/ 231 w 314"/>
                <a:gd name="T35" fmla="*/ 0 h 552"/>
                <a:gd name="T36" fmla="*/ 193 w 314"/>
                <a:gd name="T37" fmla="*/ 67 h 552"/>
                <a:gd name="T38" fmla="*/ 193 w 314"/>
                <a:gd name="T39" fmla="*/ 73 h 552"/>
                <a:gd name="T40" fmla="*/ 194 w 314"/>
                <a:gd name="T41" fmla="*/ 73 h 552"/>
                <a:gd name="T42" fmla="*/ 194 w 314"/>
                <a:gd name="T43" fmla="*/ 67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1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 497">
              <a:extLst>
                <a:ext uri="{FF2B5EF4-FFF2-40B4-BE49-F238E27FC236}">
                  <a16:creationId xmlns:a16="http://schemas.microsoft.com/office/drawing/2014/main" id="{CE3A8865-0FBC-49CD-939F-AC50DCA25B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" y="828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314 w 315"/>
                <a:gd name="T15" fmla="*/ 540 h 551"/>
                <a:gd name="T16" fmla="*/ 315 w 315"/>
                <a:gd name="T17" fmla="*/ 540 h 551"/>
                <a:gd name="T18" fmla="*/ 273 w 315"/>
                <a:gd name="T19" fmla="*/ 551 h 551"/>
                <a:gd name="T20" fmla="*/ 273 w 315"/>
                <a:gd name="T21" fmla="*/ 551 h 551"/>
                <a:gd name="T22" fmla="*/ 194 w 315"/>
                <a:gd name="T23" fmla="*/ 472 h 551"/>
                <a:gd name="T24" fmla="*/ 88 w 315"/>
                <a:gd name="T25" fmla="*/ 472 h 551"/>
                <a:gd name="T26" fmla="*/ 0 w 315"/>
                <a:gd name="T27" fmla="*/ 384 h 551"/>
                <a:gd name="T28" fmla="*/ 0 w 315"/>
                <a:gd name="T29" fmla="*/ 166 h 551"/>
                <a:gd name="T30" fmla="*/ 42 w 315"/>
                <a:gd name="T31" fmla="*/ 91 h 551"/>
                <a:gd name="T32" fmla="*/ 231 w 315"/>
                <a:gd name="T33" fmla="*/ 0 h 551"/>
                <a:gd name="T34" fmla="*/ 231 w 315"/>
                <a:gd name="T35" fmla="*/ 0 h 551"/>
                <a:gd name="T36" fmla="*/ 231 w 315"/>
                <a:gd name="T37" fmla="*/ 0 h 551"/>
                <a:gd name="T38" fmla="*/ 231 w 315"/>
                <a:gd name="T39" fmla="*/ 0 h 551"/>
                <a:gd name="T40" fmla="*/ 194 w 315"/>
                <a:gd name="T41" fmla="*/ 67 h 551"/>
                <a:gd name="T42" fmla="*/ 194 w 315"/>
                <a:gd name="T43" fmla="*/ 73 h 551"/>
                <a:gd name="T44" fmla="*/ 194 w 315"/>
                <a:gd name="T45" fmla="*/ 73 h 551"/>
                <a:gd name="T46" fmla="*/ 194 w 315"/>
                <a:gd name="T47" fmla="*/ 67 h 551"/>
                <a:gd name="T48" fmla="*/ 231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1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88" y="551"/>
                    <a:pt x="302" y="547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 498">
              <a:extLst>
                <a:ext uri="{FF2B5EF4-FFF2-40B4-BE49-F238E27FC236}">
                  <a16:creationId xmlns:a16="http://schemas.microsoft.com/office/drawing/2014/main" id="{44220E29-FFEB-4195-B846-3C359A210B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" y="828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2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4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5 w 315"/>
                <a:gd name="T17" fmla="*/ 540 h 551"/>
                <a:gd name="T18" fmla="*/ 315 w 315"/>
                <a:gd name="T19" fmla="*/ 539 h 551"/>
                <a:gd name="T20" fmla="*/ 315 w 315"/>
                <a:gd name="T21" fmla="*/ 539 h 551"/>
                <a:gd name="T22" fmla="*/ 274 w 315"/>
                <a:gd name="T23" fmla="*/ 551 h 551"/>
                <a:gd name="T24" fmla="*/ 274 w 315"/>
                <a:gd name="T25" fmla="*/ 551 h 551"/>
                <a:gd name="T26" fmla="*/ 194 w 315"/>
                <a:gd name="T27" fmla="*/ 472 h 551"/>
                <a:gd name="T28" fmla="*/ 89 w 315"/>
                <a:gd name="T29" fmla="*/ 472 h 551"/>
                <a:gd name="T30" fmla="*/ 1 w 315"/>
                <a:gd name="T31" fmla="*/ 384 h 551"/>
                <a:gd name="T32" fmla="*/ 1 w 315"/>
                <a:gd name="T33" fmla="*/ 165 h 551"/>
                <a:gd name="T34" fmla="*/ 41 w 315"/>
                <a:gd name="T35" fmla="*/ 91 h 551"/>
                <a:gd name="T36" fmla="*/ 42 w 315"/>
                <a:gd name="T37" fmla="*/ 91 h 551"/>
                <a:gd name="T38" fmla="*/ 231 w 315"/>
                <a:gd name="T39" fmla="*/ 0 h 551"/>
                <a:gd name="T40" fmla="*/ 231 w 315"/>
                <a:gd name="T41" fmla="*/ 0 h 551"/>
                <a:gd name="T42" fmla="*/ 194 w 315"/>
                <a:gd name="T43" fmla="*/ 67 h 551"/>
                <a:gd name="T44" fmla="*/ 194 w 315"/>
                <a:gd name="T45" fmla="*/ 73 h 551"/>
                <a:gd name="T46" fmla="*/ 194 w 315"/>
                <a:gd name="T47" fmla="*/ 73 h 551"/>
                <a:gd name="T48" fmla="*/ 194 w 315"/>
                <a:gd name="T49" fmla="*/ 67 h 551"/>
                <a:gd name="T50" fmla="*/ 231 w 315"/>
                <a:gd name="T5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2" y="91"/>
                    <a:pt x="42" y="91"/>
                    <a:pt x="42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5" y="540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2"/>
                    <a:pt x="1" y="384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1" y="134"/>
                    <a:pt x="17" y="107"/>
                    <a:pt x="41" y="91"/>
                  </a:cubicBezTo>
                  <a:cubicBezTo>
                    <a:pt x="41" y="91"/>
                    <a:pt x="41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9" y="14"/>
                    <a:pt x="231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 499">
              <a:extLst>
                <a:ext uri="{FF2B5EF4-FFF2-40B4-BE49-F238E27FC236}">
                  <a16:creationId xmlns:a16="http://schemas.microsoft.com/office/drawing/2014/main" id="{71368467-52E1-4B0A-BF2C-5A57796AE4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3" y="827"/>
              <a:ext cx="283" cy="497"/>
            </a:xfrm>
            <a:custGeom>
              <a:avLst/>
              <a:gdLst>
                <a:gd name="T0" fmla="*/ 40 w 314"/>
                <a:gd name="T1" fmla="*/ 92 h 552"/>
                <a:gd name="T2" fmla="*/ 0 w 314"/>
                <a:gd name="T3" fmla="*/ 166 h 552"/>
                <a:gd name="T4" fmla="*/ 0 w 314"/>
                <a:gd name="T5" fmla="*/ 385 h 552"/>
                <a:gd name="T6" fmla="*/ 88 w 314"/>
                <a:gd name="T7" fmla="*/ 473 h 552"/>
                <a:gd name="T8" fmla="*/ 193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0 h 552"/>
                <a:gd name="T16" fmla="*/ 273 w 314"/>
                <a:gd name="T17" fmla="*/ 552 h 552"/>
                <a:gd name="T18" fmla="*/ 194 w 314"/>
                <a:gd name="T19" fmla="*/ 473 h 552"/>
                <a:gd name="T20" fmla="*/ 88 w 314"/>
                <a:gd name="T21" fmla="*/ 473 h 552"/>
                <a:gd name="T22" fmla="*/ 0 w 314"/>
                <a:gd name="T23" fmla="*/ 385 h 552"/>
                <a:gd name="T24" fmla="*/ 0 w 314"/>
                <a:gd name="T25" fmla="*/ 166 h 552"/>
                <a:gd name="T26" fmla="*/ 40 w 314"/>
                <a:gd name="T27" fmla="*/ 92 h 552"/>
                <a:gd name="T28" fmla="*/ 231 w 314"/>
                <a:gd name="T29" fmla="*/ 0 h 552"/>
                <a:gd name="T30" fmla="*/ 230 w 314"/>
                <a:gd name="T31" fmla="*/ 1 h 552"/>
                <a:gd name="T32" fmla="*/ 193 w 314"/>
                <a:gd name="T33" fmla="*/ 68 h 552"/>
                <a:gd name="T34" fmla="*/ 193 w 314"/>
                <a:gd name="T35" fmla="*/ 74 h 552"/>
                <a:gd name="T36" fmla="*/ 194 w 314"/>
                <a:gd name="T37" fmla="*/ 74 h 552"/>
                <a:gd name="T38" fmla="*/ 194 w 314"/>
                <a:gd name="T39" fmla="*/ 67 h 552"/>
                <a:gd name="T40" fmla="*/ 231 w 314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4" h="552">
                  <a:moveTo>
                    <a:pt x="40" y="92"/>
                  </a:move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8"/>
                    <a:pt x="40" y="92"/>
                  </a:cubicBezTo>
                  <a:moveTo>
                    <a:pt x="231" y="0"/>
                  </a:moveTo>
                  <a:cubicBezTo>
                    <a:pt x="231" y="0"/>
                    <a:pt x="230" y="0"/>
                    <a:pt x="230" y="1"/>
                  </a:cubicBezTo>
                  <a:cubicBezTo>
                    <a:pt x="208" y="15"/>
                    <a:pt x="193" y="39"/>
                    <a:pt x="193" y="68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1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 500">
              <a:extLst>
                <a:ext uri="{FF2B5EF4-FFF2-40B4-BE49-F238E27FC236}">
                  <a16:creationId xmlns:a16="http://schemas.microsoft.com/office/drawing/2014/main" id="{70FBE474-C954-446E-AF5C-D1FB34E374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3" y="827"/>
              <a:ext cx="283" cy="497"/>
            </a:xfrm>
            <a:custGeom>
              <a:avLst/>
              <a:gdLst>
                <a:gd name="T0" fmla="*/ 42 w 314"/>
                <a:gd name="T1" fmla="*/ 91 h 552"/>
                <a:gd name="T2" fmla="*/ 41 w 314"/>
                <a:gd name="T3" fmla="*/ 92 h 552"/>
                <a:gd name="T4" fmla="*/ 40 w 314"/>
                <a:gd name="T5" fmla="*/ 92 h 552"/>
                <a:gd name="T6" fmla="*/ 0 w 314"/>
                <a:gd name="T7" fmla="*/ 166 h 552"/>
                <a:gd name="T8" fmla="*/ 0 w 314"/>
                <a:gd name="T9" fmla="*/ 385 h 552"/>
                <a:gd name="T10" fmla="*/ 88 w 314"/>
                <a:gd name="T11" fmla="*/ 473 h 552"/>
                <a:gd name="T12" fmla="*/ 194 w 314"/>
                <a:gd name="T13" fmla="*/ 473 h 552"/>
                <a:gd name="T14" fmla="*/ 273 w 314"/>
                <a:gd name="T15" fmla="*/ 552 h 552"/>
                <a:gd name="T16" fmla="*/ 314 w 314"/>
                <a:gd name="T17" fmla="*/ 540 h 552"/>
                <a:gd name="T18" fmla="*/ 314 w 314"/>
                <a:gd name="T19" fmla="*/ 540 h 552"/>
                <a:gd name="T20" fmla="*/ 314 w 314"/>
                <a:gd name="T21" fmla="*/ 540 h 552"/>
                <a:gd name="T22" fmla="*/ 273 w 314"/>
                <a:gd name="T23" fmla="*/ 552 h 552"/>
                <a:gd name="T24" fmla="*/ 194 w 314"/>
                <a:gd name="T25" fmla="*/ 473 h 552"/>
                <a:gd name="T26" fmla="*/ 88 w 314"/>
                <a:gd name="T27" fmla="*/ 473 h 552"/>
                <a:gd name="T28" fmla="*/ 0 w 314"/>
                <a:gd name="T29" fmla="*/ 384 h 552"/>
                <a:gd name="T30" fmla="*/ 0 w 314"/>
                <a:gd name="T31" fmla="*/ 166 h 552"/>
                <a:gd name="T32" fmla="*/ 42 w 314"/>
                <a:gd name="T33" fmla="*/ 91 h 552"/>
                <a:gd name="T34" fmla="*/ 42 w 314"/>
                <a:gd name="T35" fmla="*/ 91 h 552"/>
                <a:gd name="T36" fmla="*/ 231 w 314"/>
                <a:gd name="T37" fmla="*/ 0 h 552"/>
                <a:gd name="T38" fmla="*/ 231 w 314"/>
                <a:gd name="T39" fmla="*/ 0 h 552"/>
                <a:gd name="T40" fmla="*/ 194 w 314"/>
                <a:gd name="T41" fmla="*/ 67 h 552"/>
                <a:gd name="T42" fmla="*/ 194 w 314"/>
                <a:gd name="T43" fmla="*/ 74 h 552"/>
                <a:gd name="T44" fmla="*/ 194 w 314"/>
                <a:gd name="T45" fmla="*/ 74 h 552"/>
                <a:gd name="T46" fmla="*/ 194 w 314"/>
                <a:gd name="T47" fmla="*/ 67 h 552"/>
                <a:gd name="T48" fmla="*/ 231 w 314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52">
                  <a:moveTo>
                    <a:pt x="42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4" y="39"/>
                    <a:pt x="194" y="67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 501">
              <a:extLst>
                <a:ext uri="{FF2B5EF4-FFF2-40B4-BE49-F238E27FC236}">
                  <a16:creationId xmlns:a16="http://schemas.microsoft.com/office/drawing/2014/main" id="{BE65C350-7ECD-4B31-BF57-D002CB1203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3" y="827"/>
              <a:ext cx="284" cy="497"/>
            </a:xfrm>
            <a:custGeom>
              <a:avLst/>
              <a:gdLst>
                <a:gd name="T0" fmla="*/ 42 w 315"/>
                <a:gd name="T1" fmla="*/ 91 h 552"/>
                <a:gd name="T2" fmla="*/ 0 w 315"/>
                <a:gd name="T3" fmla="*/ 166 h 552"/>
                <a:gd name="T4" fmla="*/ 0 w 315"/>
                <a:gd name="T5" fmla="*/ 384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314 w 315"/>
                <a:gd name="T13" fmla="*/ 540 h 552"/>
                <a:gd name="T14" fmla="*/ 315 w 315"/>
                <a:gd name="T15" fmla="*/ 540 h 552"/>
                <a:gd name="T16" fmla="*/ 274 w 315"/>
                <a:gd name="T17" fmla="*/ 551 h 552"/>
                <a:gd name="T18" fmla="*/ 274 w 315"/>
                <a:gd name="T19" fmla="*/ 551 h 552"/>
                <a:gd name="T20" fmla="*/ 194 w 315"/>
                <a:gd name="T21" fmla="*/ 472 h 552"/>
                <a:gd name="T22" fmla="*/ 89 w 315"/>
                <a:gd name="T23" fmla="*/ 472 h 552"/>
                <a:gd name="T24" fmla="*/ 1 w 315"/>
                <a:gd name="T25" fmla="*/ 384 h 552"/>
                <a:gd name="T26" fmla="*/ 1 w 315"/>
                <a:gd name="T27" fmla="*/ 166 h 552"/>
                <a:gd name="T28" fmla="*/ 42 w 315"/>
                <a:gd name="T29" fmla="*/ 91 h 552"/>
                <a:gd name="T30" fmla="*/ 231 w 315"/>
                <a:gd name="T31" fmla="*/ 0 h 552"/>
                <a:gd name="T32" fmla="*/ 231 w 315"/>
                <a:gd name="T33" fmla="*/ 0 h 552"/>
                <a:gd name="T34" fmla="*/ 194 w 315"/>
                <a:gd name="T35" fmla="*/ 67 h 552"/>
                <a:gd name="T36" fmla="*/ 194 w 315"/>
                <a:gd name="T37" fmla="*/ 74 h 552"/>
                <a:gd name="T38" fmla="*/ 194 w 315"/>
                <a:gd name="T39" fmla="*/ 74 h 552"/>
                <a:gd name="T40" fmla="*/ 194 w 315"/>
                <a:gd name="T41" fmla="*/ 67 h 552"/>
                <a:gd name="T42" fmla="*/ 231 w 315"/>
                <a:gd name="T4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 502">
              <a:extLst>
                <a:ext uri="{FF2B5EF4-FFF2-40B4-BE49-F238E27FC236}">
                  <a16:creationId xmlns:a16="http://schemas.microsoft.com/office/drawing/2014/main" id="{E86B3F7A-5BCF-417C-A609-E4B2232BF1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827"/>
              <a:ext cx="283" cy="496"/>
            </a:xfrm>
            <a:custGeom>
              <a:avLst/>
              <a:gdLst>
                <a:gd name="T0" fmla="*/ 41 w 314"/>
                <a:gd name="T1" fmla="*/ 91 h 551"/>
                <a:gd name="T2" fmla="*/ 41 w 314"/>
                <a:gd name="T3" fmla="*/ 91 h 551"/>
                <a:gd name="T4" fmla="*/ 41 w 314"/>
                <a:gd name="T5" fmla="*/ 91 h 551"/>
                <a:gd name="T6" fmla="*/ 0 w 314"/>
                <a:gd name="T7" fmla="*/ 166 h 551"/>
                <a:gd name="T8" fmla="*/ 0 w 314"/>
                <a:gd name="T9" fmla="*/ 384 h 551"/>
                <a:gd name="T10" fmla="*/ 88 w 314"/>
                <a:gd name="T11" fmla="*/ 472 h 551"/>
                <a:gd name="T12" fmla="*/ 193 w 314"/>
                <a:gd name="T13" fmla="*/ 472 h 551"/>
                <a:gd name="T14" fmla="*/ 273 w 314"/>
                <a:gd name="T15" fmla="*/ 551 h 551"/>
                <a:gd name="T16" fmla="*/ 273 w 314"/>
                <a:gd name="T17" fmla="*/ 551 h 551"/>
                <a:gd name="T18" fmla="*/ 314 w 314"/>
                <a:gd name="T19" fmla="*/ 540 h 551"/>
                <a:gd name="T20" fmla="*/ 314 w 314"/>
                <a:gd name="T21" fmla="*/ 539 h 551"/>
                <a:gd name="T22" fmla="*/ 273 w 314"/>
                <a:gd name="T23" fmla="*/ 551 h 551"/>
                <a:gd name="T24" fmla="*/ 273 w 314"/>
                <a:gd name="T25" fmla="*/ 551 h 551"/>
                <a:gd name="T26" fmla="*/ 193 w 314"/>
                <a:gd name="T27" fmla="*/ 472 h 551"/>
                <a:gd name="T28" fmla="*/ 88 w 314"/>
                <a:gd name="T29" fmla="*/ 472 h 551"/>
                <a:gd name="T30" fmla="*/ 0 w 314"/>
                <a:gd name="T31" fmla="*/ 384 h 551"/>
                <a:gd name="T32" fmla="*/ 0 w 314"/>
                <a:gd name="T33" fmla="*/ 166 h 551"/>
                <a:gd name="T34" fmla="*/ 41 w 314"/>
                <a:gd name="T35" fmla="*/ 91 h 551"/>
                <a:gd name="T36" fmla="*/ 231 w 314"/>
                <a:gd name="T37" fmla="*/ 0 h 551"/>
                <a:gd name="T38" fmla="*/ 230 w 314"/>
                <a:gd name="T39" fmla="*/ 0 h 551"/>
                <a:gd name="T40" fmla="*/ 193 w 314"/>
                <a:gd name="T41" fmla="*/ 67 h 551"/>
                <a:gd name="T42" fmla="*/ 193 w 314"/>
                <a:gd name="T43" fmla="*/ 74 h 551"/>
                <a:gd name="T44" fmla="*/ 193 w 314"/>
                <a:gd name="T45" fmla="*/ 74 h 551"/>
                <a:gd name="T46" fmla="*/ 193 w 314"/>
                <a:gd name="T47" fmla="*/ 67 h 551"/>
                <a:gd name="T48" fmla="*/ 231 w 314"/>
                <a:gd name="T49" fmla="*/ 0 h 551"/>
                <a:gd name="T50" fmla="*/ 231 w 314"/>
                <a:gd name="T5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4" h="551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7" y="551"/>
                    <a:pt x="302" y="547"/>
                    <a:pt x="314" y="540"/>
                  </a:cubicBezTo>
                  <a:cubicBezTo>
                    <a:pt x="314" y="540"/>
                    <a:pt x="314" y="539"/>
                    <a:pt x="314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3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0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3" y="39"/>
                    <a:pt x="208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 503">
              <a:extLst>
                <a:ext uri="{FF2B5EF4-FFF2-40B4-BE49-F238E27FC236}">
                  <a16:creationId xmlns:a16="http://schemas.microsoft.com/office/drawing/2014/main" id="{F8EEED83-1C65-4A41-AFE1-5E7D3A5FC4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827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41 w 315"/>
                <a:gd name="T3" fmla="*/ 91 h 551"/>
                <a:gd name="T4" fmla="*/ 0 w 315"/>
                <a:gd name="T5" fmla="*/ 166 h 551"/>
                <a:gd name="T6" fmla="*/ 0 w 315"/>
                <a:gd name="T7" fmla="*/ 384 h 551"/>
                <a:gd name="T8" fmla="*/ 88 w 315"/>
                <a:gd name="T9" fmla="*/ 472 h 551"/>
                <a:gd name="T10" fmla="*/ 193 w 315"/>
                <a:gd name="T11" fmla="*/ 472 h 551"/>
                <a:gd name="T12" fmla="*/ 273 w 315"/>
                <a:gd name="T13" fmla="*/ 551 h 551"/>
                <a:gd name="T14" fmla="*/ 273 w 315"/>
                <a:gd name="T15" fmla="*/ 551 h 551"/>
                <a:gd name="T16" fmla="*/ 314 w 315"/>
                <a:gd name="T17" fmla="*/ 539 h 551"/>
                <a:gd name="T18" fmla="*/ 315 w 315"/>
                <a:gd name="T19" fmla="*/ 539 h 551"/>
                <a:gd name="T20" fmla="*/ 315 w 315"/>
                <a:gd name="T21" fmla="*/ 539 h 551"/>
                <a:gd name="T22" fmla="*/ 273 w 315"/>
                <a:gd name="T23" fmla="*/ 551 h 551"/>
                <a:gd name="T24" fmla="*/ 194 w 315"/>
                <a:gd name="T25" fmla="*/ 472 h 551"/>
                <a:gd name="T26" fmla="*/ 88 w 315"/>
                <a:gd name="T27" fmla="*/ 472 h 551"/>
                <a:gd name="T28" fmla="*/ 0 w 315"/>
                <a:gd name="T29" fmla="*/ 384 h 551"/>
                <a:gd name="T30" fmla="*/ 0 w 315"/>
                <a:gd name="T31" fmla="*/ 165 h 551"/>
                <a:gd name="T32" fmla="*/ 42 w 315"/>
                <a:gd name="T33" fmla="*/ 91 h 551"/>
                <a:gd name="T34" fmla="*/ 42 w 315"/>
                <a:gd name="T35" fmla="*/ 91 h 551"/>
                <a:gd name="T36" fmla="*/ 231 w 315"/>
                <a:gd name="T37" fmla="*/ 0 h 551"/>
                <a:gd name="T38" fmla="*/ 193 w 315"/>
                <a:gd name="T39" fmla="*/ 67 h 551"/>
                <a:gd name="T40" fmla="*/ 193 w 315"/>
                <a:gd name="T41" fmla="*/ 74 h 551"/>
                <a:gd name="T42" fmla="*/ 194 w 315"/>
                <a:gd name="T43" fmla="*/ 74 h 551"/>
                <a:gd name="T44" fmla="*/ 194 w 315"/>
                <a:gd name="T45" fmla="*/ 67 h 551"/>
                <a:gd name="T46" fmla="*/ 230 w 315"/>
                <a:gd name="T47" fmla="*/ 0 h 551"/>
                <a:gd name="T48" fmla="*/ 231 w 315"/>
                <a:gd name="T4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4" y="516"/>
                    <a:pt x="229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88" y="551"/>
                    <a:pt x="302" y="547"/>
                    <a:pt x="314" y="539"/>
                  </a:cubicBezTo>
                  <a:cubicBezTo>
                    <a:pt x="314" y="539"/>
                    <a:pt x="315" y="539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6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8" y="14"/>
                    <a:pt x="193" y="39"/>
                    <a:pt x="193" y="67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  <a:cubicBezTo>
                    <a:pt x="230" y="0"/>
                    <a:pt x="230" y="0"/>
                    <a:pt x="231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 504">
              <a:extLst>
                <a:ext uri="{FF2B5EF4-FFF2-40B4-BE49-F238E27FC236}">
                  <a16:creationId xmlns:a16="http://schemas.microsoft.com/office/drawing/2014/main" id="{5FE204BC-5B79-46A4-81D9-3631A328AA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827"/>
              <a:ext cx="284" cy="496"/>
            </a:xfrm>
            <a:custGeom>
              <a:avLst/>
              <a:gdLst>
                <a:gd name="T0" fmla="*/ 42 w 315"/>
                <a:gd name="T1" fmla="*/ 91 h 551"/>
                <a:gd name="T2" fmla="*/ 0 w 315"/>
                <a:gd name="T3" fmla="*/ 165 h 551"/>
                <a:gd name="T4" fmla="*/ 0 w 315"/>
                <a:gd name="T5" fmla="*/ 384 h 551"/>
                <a:gd name="T6" fmla="*/ 88 w 315"/>
                <a:gd name="T7" fmla="*/ 472 h 551"/>
                <a:gd name="T8" fmla="*/ 194 w 315"/>
                <a:gd name="T9" fmla="*/ 472 h 551"/>
                <a:gd name="T10" fmla="*/ 273 w 315"/>
                <a:gd name="T11" fmla="*/ 551 h 551"/>
                <a:gd name="T12" fmla="*/ 315 w 315"/>
                <a:gd name="T13" fmla="*/ 539 h 551"/>
                <a:gd name="T14" fmla="*/ 274 w 315"/>
                <a:gd name="T15" fmla="*/ 551 h 551"/>
                <a:gd name="T16" fmla="*/ 274 w 315"/>
                <a:gd name="T17" fmla="*/ 551 h 551"/>
                <a:gd name="T18" fmla="*/ 194 w 315"/>
                <a:gd name="T19" fmla="*/ 472 h 551"/>
                <a:gd name="T20" fmla="*/ 89 w 315"/>
                <a:gd name="T21" fmla="*/ 472 h 551"/>
                <a:gd name="T22" fmla="*/ 0 w 315"/>
                <a:gd name="T23" fmla="*/ 384 h 551"/>
                <a:gd name="T24" fmla="*/ 0 w 315"/>
                <a:gd name="T25" fmla="*/ 165 h 551"/>
                <a:gd name="T26" fmla="*/ 41 w 315"/>
                <a:gd name="T27" fmla="*/ 91 h 551"/>
                <a:gd name="T28" fmla="*/ 42 w 315"/>
                <a:gd name="T29" fmla="*/ 91 h 551"/>
                <a:gd name="T30" fmla="*/ 230 w 315"/>
                <a:gd name="T31" fmla="*/ 0 h 551"/>
                <a:gd name="T32" fmla="*/ 194 w 315"/>
                <a:gd name="T33" fmla="*/ 67 h 551"/>
                <a:gd name="T34" fmla="*/ 194 w 315"/>
                <a:gd name="T35" fmla="*/ 74 h 551"/>
                <a:gd name="T36" fmla="*/ 194 w 315"/>
                <a:gd name="T37" fmla="*/ 74 h 551"/>
                <a:gd name="T38" fmla="*/ 194 w 315"/>
                <a:gd name="T39" fmla="*/ 66 h 551"/>
                <a:gd name="T40" fmla="*/ 230 w 315"/>
                <a:gd name="T4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17" y="106"/>
                    <a:pt x="0" y="134"/>
                    <a:pt x="0" y="165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2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3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5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2"/>
                    <a:pt x="0" y="384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34"/>
                    <a:pt x="17" y="107"/>
                    <a:pt x="41" y="91"/>
                  </a:cubicBezTo>
                  <a:cubicBezTo>
                    <a:pt x="41" y="91"/>
                    <a:pt x="41" y="91"/>
                    <a:pt x="42" y="91"/>
                  </a:cubicBezTo>
                  <a:moveTo>
                    <a:pt x="230" y="0"/>
                  </a:moveTo>
                  <a:cubicBezTo>
                    <a:pt x="208" y="14"/>
                    <a:pt x="194" y="39"/>
                    <a:pt x="194" y="67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74"/>
                    <a:pt x="194" y="74"/>
                    <a:pt x="194" y="74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 505">
              <a:extLst>
                <a:ext uri="{FF2B5EF4-FFF2-40B4-BE49-F238E27FC236}">
                  <a16:creationId xmlns:a16="http://schemas.microsoft.com/office/drawing/2014/main" id="{1FF14D6A-860B-4C1B-ACDB-9E3B05EB91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4" y="826"/>
              <a:ext cx="284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6 h 552"/>
                <a:gd name="T4" fmla="*/ 0 w 315"/>
                <a:gd name="T5" fmla="*/ 385 h 552"/>
                <a:gd name="T6" fmla="*/ 89 w 315"/>
                <a:gd name="T7" fmla="*/ 473 h 552"/>
                <a:gd name="T8" fmla="*/ 194 w 315"/>
                <a:gd name="T9" fmla="*/ 473 h 552"/>
                <a:gd name="T10" fmla="*/ 274 w 315"/>
                <a:gd name="T11" fmla="*/ 552 h 552"/>
                <a:gd name="T12" fmla="*/ 274 w 315"/>
                <a:gd name="T13" fmla="*/ 552 h 552"/>
                <a:gd name="T14" fmla="*/ 315 w 315"/>
                <a:gd name="T15" fmla="*/ 540 h 552"/>
                <a:gd name="T16" fmla="*/ 315 w 315"/>
                <a:gd name="T17" fmla="*/ 540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1 w 315"/>
                <a:gd name="T29" fmla="*/ 385 h 552"/>
                <a:gd name="T30" fmla="*/ 1 w 315"/>
                <a:gd name="T31" fmla="*/ 166 h 552"/>
                <a:gd name="T32" fmla="*/ 41 w 315"/>
                <a:gd name="T33" fmla="*/ 92 h 552"/>
                <a:gd name="T34" fmla="*/ 232 w 315"/>
                <a:gd name="T35" fmla="*/ 0 h 552"/>
                <a:gd name="T36" fmla="*/ 231 w 315"/>
                <a:gd name="T37" fmla="*/ 1 h 552"/>
                <a:gd name="T38" fmla="*/ 231 w 315"/>
                <a:gd name="T39" fmla="*/ 1 h 552"/>
                <a:gd name="T40" fmla="*/ 230 w 315"/>
                <a:gd name="T41" fmla="*/ 1 h 552"/>
                <a:gd name="T42" fmla="*/ 194 w 315"/>
                <a:gd name="T43" fmla="*/ 67 h 552"/>
                <a:gd name="T44" fmla="*/ 194 w 315"/>
                <a:gd name="T45" fmla="*/ 75 h 552"/>
                <a:gd name="T46" fmla="*/ 194 w 315"/>
                <a:gd name="T47" fmla="*/ 75 h 552"/>
                <a:gd name="T48" fmla="*/ 194 w 315"/>
                <a:gd name="T49" fmla="*/ 67 h 552"/>
                <a:gd name="T50" fmla="*/ 232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5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8"/>
                    <a:pt x="41" y="92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30" y="1"/>
                    <a:pt x="230" y="1"/>
                    <a:pt x="230" y="1"/>
                  </a:cubicBezTo>
                  <a:cubicBezTo>
                    <a:pt x="208" y="15"/>
                    <a:pt x="194" y="40"/>
                    <a:pt x="194" y="67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Freeform 506">
              <a:extLst>
                <a:ext uri="{FF2B5EF4-FFF2-40B4-BE49-F238E27FC236}">
                  <a16:creationId xmlns:a16="http://schemas.microsoft.com/office/drawing/2014/main" id="{1CE9D2E4-BDF3-4CF1-9DE0-58D2331F77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5" y="826"/>
              <a:ext cx="283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2 h 552"/>
                <a:gd name="T4" fmla="*/ 41 w 314"/>
                <a:gd name="T5" fmla="*/ 92 h 552"/>
                <a:gd name="T6" fmla="*/ 40 w 314"/>
                <a:gd name="T7" fmla="*/ 92 h 552"/>
                <a:gd name="T8" fmla="*/ 0 w 314"/>
                <a:gd name="T9" fmla="*/ 166 h 552"/>
                <a:gd name="T10" fmla="*/ 0 w 314"/>
                <a:gd name="T11" fmla="*/ 385 h 552"/>
                <a:gd name="T12" fmla="*/ 88 w 314"/>
                <a:gd name="T13" fmla="*/ 473 h 552"/>
                <a:gd name="T14" fmla="*/ 193 w 314"/>
                <a:gd name="T15" fmla="*/ 473 h 552"/>
                <a:gd name="T16" fmla="*/ 273 w 314"/>
                <a:gd name="T17" fmla="*/ 552 h 552"/>
                <a:gd name="T18" fmla="*/ 273 w 314"/>
                <a:gd name="T19" fmla="*/ 552 h 552"/>
                <a:gd name="T20" fmla="*/ 314 w 314"/>
                <a:gd name="T21" fmla="*/ 540 h 552"/>
                <a:gd name="T22" fmla="*/ 314 w 314"/>
                <a:gd name="T23" fmla="*/ 540 h 552"/>
                <a:gd name="T24" fmla="*/ 314 w 314"/>
                <a:gd name="T25" fmla="*/ 540 h 552"/>
                <a:gd name="T26" fmla="*/ 273 w 314"/>
                <a:gd name="T27" fmla="*/ 552 h 552"/>
                <a:gd name="T28" fmla="*/ 273 w 314"/>
                <a:gd name="T29" fmla="*/ 552 h 552"/>
                <a:gd name="T30" fmla="*/ 194 w 314"/>
                <a:gd name="T31" fmla="*/ 472 h 552"/>
                <a:gd name="T32" fmla="*/ 88 w 314"/>
                <a:gd name="T33" fmla="*/ 472 h 552"/>
                <a:gd name="T34" fmla="*/ 0 w 314"/>
                <a:gd name="T35" fmla="*/ 384 h 552"/>
                <a:gd name="T36" fmla="*/ 0 w 314"/>
                <a:gd name="T37" fmla="*/ 166 h 552"/>
                <a:gd name="T38" fmla="*/ 41 w 314"/>
                <a:gd name="T39" fmla="*/ 91 h 552"/>
                <a:gd name="T40" fmla="*/ 231 w 314"/>
                <a:gd name="T41" fmla="*/ 0 h 552"/>
                <a:gd name="T42" fmla="*/ 231 w 314"/>
                <a:gd name="T43" fmla="*/ 0 h 552"/>
                <a:gd name="T44" fmla="*/ 193 w 314"/>
                <a:gd name="T45" fmla="*/ 67 h 552"/>
                <a:gd name="T46" fmla="*/ 193 w 314"/>
                <a:gd name="T47" fmla="*/ 75 h 552"/>
                <a:gd name="T48" fmla="*/ 194 w 314"/>
                <a:gd name="T49" fmla="*/ 75 h 552"/>
                <a:gd name="T50" fmla="*/ 194 w 314"/>
                <a:gd name="T51" fmla="*/ 67 h 552"/>
                <a:gd name="T52" fmla="*/ 231 w 314"/>
                <a:gd name="T53" fmla="*/ 0 h 552"/>
                <a:gd name="T54" fmla="*/ 231 w 314"/>
                <a:gd name="T5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7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Freeform 507">
              <a:extLst>
                <a:ext uri="{FF2B5EF4-FFF2-40B4-BE49-F238E27FC236}">
                  <a16:creationId xmlns:a16="http://schemas.microsoft.com/office/drawing/2014/main" id="{F9848D30-CB3E-43C1-AD31-6C383ABFD2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5" y="826"/>
              <a:ext cx="283" cy="497"/>
            </a:xfrm>
            <a:custGeom>
              <a:avLst/>
              <a:gdLst>
                <a:gd name="T0" fmla="*/ 42 w 314"/>
                <a:gd name="T1" fmla="*/ 91 h 552"/>
                <a:gd name="T2" fmla="*/ 41 w 314"/>
                <a:gd name="T3" fmla="*/ 91 h 552"/>
                <a:gd name="T4" fmla="*/ 0 w 314"/>
                <a:gd name="T5" fmla="*/ 166 h 552"/>
                <a:gd name="T6" fmla="*/ 0 w 314"/>
                <a:gd name="T7" fmla="*/ 384 h 552"/>
                <a:gd name="T8" fmla="*/ 88 w 314"/>
                <a:gd name="T9" fmla="*/ 472 h 552"/>
                <a:gd name="T10" fmla="*/ 194 w 314"/>
                <a:gd name="T11" fmla="*/ 472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1 h 552"/>
                <a:gd name="T20" fmla="*/ 273 w 314"/>
                <a:gd name="T21" fmla="*/ 551 h 552"/>
                <a:gd name="T22" fmla="*/ 194 w 314"/>
                <a:gd name="T23" fmla="*/ 472 h 552"/>
                <a:gd name="T24" fmla="*/ 88 w 314"/>
                <a:gd name="T25" fmla="*/ 472 h 552"/>
                <a:gd name="T26" fmla="*/ 0 w 314"/>
                <a:gd name="T27" fmla="*/ 384 h 552"/>
                <a:gd name="T28" fmla="*/ 0 w 314"/>
                <a:gd name="T29" fmla="*/ 166 h 552"/>
                <a:gd name="T30" fmla="*/ 41 w 314"/>
                <a:gd name="T31" fmla="*/ 91 h 552"/>
                <a:gd name="T32" fmla="*/ 42 w 314"/>
                <a:gd name="T33" fmla="*/ 91 h 552"/>
                <a:gd name="T34" fmla="*/ 231 w 314"/>
                <a:gd name="T35" fmla="*/ 0 h 552"/>
                <a:gd name="T36" fmla="*/ 194 w 314"/>
                <a:gd name="T37" fmla="*/ 67 h 552"/>
                <a:gd name="T38" fmla="*/ 194 w 314"/>
                <a:gd name="T39" fmla="*/ 75 h 552"/>
                <a:gd name="T40" fmla="*/ 194 w 314"/>
                <a:gd name="T41" fmla="*/ 75 h 552"/>
                <a:gd name="T42" fmla="*/ 194 w 314"/>
                <a:gd name="T43" fmla="*/ 67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1"/>
                  </a:cubicBezTo>
                  <a:cubicBezTo>
                    <a:pt x="41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Freeform 508">
              <a:extLst>
                <a:ext uri="{FF2B5EF4-FFF2-40B4-BE49-F238E27FC236}">
                  <a16:creationId xmlns:a16="http://schemas.microsoft.com/office/drawing/2014/main" id="{054D85EE-5E94-4F12-8047-C18AB25108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5" y="825"/>
              <a:ext cx="284" cy="497"/>
            </a:xfrm>
            <a:custGeom>
              <a:avLst/>
              <a:gdLst>
                <a:gd name="T0" fmla="*/ 41 w 315"/>
                <a:gd name="T1" fmla="*/ 92 h 552"/>
                <a:gd name="T2" fmla="*/ 0 w 315"/>
                <a:gd name="T3" fmla="*/ 167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4 w 315"/>
                <a:gd name="T15" fmla="*/ 541 h 552"/>
                <a:gd name="T16" fmla="*/ 314 w 315"/>
                <a:gd name="T17" fmla="*/ 541 h 552"/>
                <a:gd name="T18" fmla="*/ 315 w 315"/>
                <a:gd name="T19" fmla="*/ 540 h 552"/>
                <a:gd name="T20" fmla="*/ 274 w 315"/>
                <a:gd name="T21" fmla="*/ 552 h 552"/>
                <a:gd name="T22" fmla="*/ 274 w 315"/>
                <a:gd name="T23" fmla="*/ 552 h 552"/>
                <a:gd name="T24" fmla="*/ 194 w 315"/>
                <a:gd name="T25" fmla="*/ 473 h 552"/>
                <a:gd name="T26" fmla="*/ 89 w 315"/>
                <a:gd name="T27" fmla="*/ 473 h 552"/>
                <a:gd name="T28" fmla="*/ 1 w 315"/>
                <a:gd name="T29" fmla="*/ 385 h 552"/>
                <a:gd name="T30" fmla="*/ 1 w 315"/>
                <a:gd name="T31" fmla="*/ 166 h 552"/>
                <a:gd name="T32" fmla="*/ 41 w 315"/>
                <a:gd name="T33" fmla="*/ 92 h 552"/>
                <a:gd name="T34" fmla="*/ 232 w 315"/>
                <a:gd name="T35" fmla="*/ 0 h 552"/>
                <a:gd name="T36" fmla="*/ 231 w 315"/>
                <a:gd name="T37" fmla="*/ 1 h 552"/>
                <a:gd name="T38" fmla="*/ 231 w 315"/>
                <a:gd name="T39" fmla="*/ 1 h 552"/>
                <a:gd name="T40" fmla="*/ 194 w 315"/>
                <a:gd name="T41" fmla="*/ 68 h 552"/>
                <a:gd name="T42" fmla="*/ 194 w 315"/>
                <a:gd name="T43" fmla="*/ 76 h 552"/>
                <a:gd name="T44" fmla="*/ 194 w 315"/>
                <a:gd name="T45" fmla="*/ 76 h 552"/>
                <a:gd name="T46" fmla="*/ 194 w 315"/>
                <a:gd name="T47" fmla="*/ 68 h 552"/>
                <a:gd name="T48" fmla="*/ 232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1" y="92"/>
                  </a:moveTo>
                  <a:cubicBezTo>
                    <a:pt x="17" y="108"/>
                    <a:pt x="0" y="136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1"/>
                  </a:cubicBezTo>
                  <a:cubicBezTo>
                    <a:pt x="314" y="541"/>
                    <a:pt x="314" y="541"/>
                    <a:pt x="314" y="541"/>
                  </a:cubicBezTo>
                  <a:cubicBezTo>
                    <a:pt x="315" y="541"/>
                    <a:pt x="315" y="540"/>
                    <a:pt x="315" y="540"/>
                  </a:cubicBezTo>
                  <a:cubicBezTo>
                    <a:pt x="303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7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4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8"/>
                    <a:pt x="41" y="92"/>
                  </a:cubicBezTo>
                  <a:moveTo>
                    <a:pt x="232" y="0"/>
                  </a:moveTo>
                  <a:cubicBezTo>
                    <a:pt x="231" y="1"/>
                    <a:pt x="231" y="1"/>
                    <a:pt x="231" y="1"/>
                  </a:cubicBezTo>
                  <a:cubicBezTo>
                    <a:pt x="231" y="1"/>
                    <a:pt x="231" y="1"/>
                    <a:pt x="231" y="1"/>
                  </a:cubicBezTo>
                  <a:cubicBezTo>
                    <a:pt x="209" y="15"/>
                    <a:pt x="194" y="40"/>
                    <a:pt x="194" y="68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 509">
              <a:extLst>
                <a:ext uri="{FF2B5EF4-FFF2-40B4-BE49-F238E27FC236}">
                  <a16:creationId xmlns:a16="http://schemas.microsoft.com/office/drawing/2014/main" id="{7F4D6F9D-8F76-469E-BE57-674596FCD5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" y="825"/>
              <a:ext cx="283" cy="497"/>
            </a:xfrm>
            <a:custGeom>
              <a:avLst/>
              <a:gdLst>
                <a:gd name="T0" fmla="*/ 41 w 314"/>
                <a:gd name="T1" fmla="*/ 92 h 552"/>
                <a:gd name="T2" fmla="*/ 41 w 314"/>
                <a:gd name="T3" fmla="*/ 92 h 552"/>
                <a:gd name="T4" fmla="*/ 40 w 314"/>
                <a:gd name="T5" fmla="*/ 92 h 552"/>
                <a:gd name="T6" fmla="*/ 0 w 314"/>
                <a:gd name="T7" fmla="*/ 166 h 552"/>
                <a:gd name="T8" fmla="*/ 0 w 314"/>
                <a:gd name="T9" fmla="*/ 385 h 552"/>
                <a:gd name="T10" fmla="*/ 88 w 314"/>
                <a:gd name="T11" fmla="*/ 473 h 552"/>
                <a:gd name="T12" fmla="*/ 193 w 314"/>
                <a:gd name="T13" fmla="*/ 473 h 552"/>
                <a:gd name="T14" fmla="*/ 273 w 314"/>
                <a:gd name="T15" fmla="*/ 552 h 552"/>
                <a:gd name="T16" fmla="*/ 273 w 314"/>
                <a:gd name="T17" fmla="*/ 552 h 552"/>
                <a:gd name="T18" fmla="*/ 314 w 314"/>
                <a:gd name="T19" fmla="*/ 540 h 552"/>
                <a:gd name="T20" fmla="*/ 314 w 314"/>
                <a:gd name="T21" fmla="*/ 540 h 552"/>
                <a:gd name="T22" fmla="*/ 273 w 314"/>
                <a:gd name="T23" fmla="*/ 552 h 552"/>
                <a:gd name="T24" fmla="*/ 273 w 314"/>
                <a:gd name="T25" fmla="*/ 552 h 552"/>
                <a:gd name="T26" fmla="*/ 194 w 314"/>
                <a:gd name="T27" fmla="*/ 473 h 552"/>
                <a:gd name="T28" fmla="*/ 88 w 314"/>
                <a:gd name="T29" fmla="*/ 473 h 552"/>
                <a:gd name="T30" fmla="*/ 0 w 314"/>
                <a:gd name="T31" fmla="*/ 385 h 552"/>
                <a:gd name="T32" fmla="*/ 0 w 314"/>
                <a:gd name="T33" fmla="*/ 166 h 552"/>
                <a:gd name="T34" fmla="*/ 41 w 314"/>
                <a:gd name="T35" fmla="*/ 92 h 552"/>
                <a:gd name="T36" fmla="*/ 231 w 314"/>
                <a:gd name="T37" fmla="*/ 0 h 552"/>
                <a:gd name="T38" fmla="*/ 231 w 314"/>
                <a:gd name="T39" fmla="*/ 0 h 552"/>
                <a:gd name="T40" fmla="*/ 193 w 314"/>
                <a:gd name="T41" fmla="*/ 68 h 552"/>
                <a:gd name="T42" fmla="*/ 193 w 314"/>
                <a:gd name="T43" fmla="*/ 76 h 552"/>
                <a:gd name="T44" fmla="*/ 194 w 314"/>
                <a:gd name="T45" fmla="*/ 76 h 552"/>
                <a:gd name="T46" fmla="*/ 194 w 314"/>
                <a:gd name="T47" fmla="*/ 67 h 552"/>
                <a:gd name="T48" fmla="*/ 231 w 314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0" y="92"/>
                    <a:pt x="40" y="92"/>
                  </a:cubicBezTo>
                  <a:cubicBezTo>
                    <a:pt x="16" y="108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7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39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6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8"/>
                  </a:cubicBezTo>
                  <a:cubicBezTo>
                    <a:pt x="193" y="76"/>
                    <a:pt x="193" y="76"/>
                    <a:pt x="193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Freeform 510">
              <a:extLst>
                <a:ext uri="{FF2B5EF4-FFF2-40B4-BE49-F238E27FC236}">
                  <a16:creationId xmlns:a16="http://schemas.microsoft.com/office/drawing/2014/main" id="{C7316E48-3990-4D47-AB53-44B3921BC1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" y="825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2 h 552"/>
                <a:gd name="T4" fmla="*/ 0 w 315"/>
                <a:gd name="T5" fmla="*/ 166 h 552"/>
                <a:gd name="T6" fmla="*/ 0 w 315"/>
                <a:gd name="T7" fmla="*/ 385 h 552"/>
                <a:gd name="T8" fmla="*/ 88 w 315"/>
                <a:gd name="T9" fmla="*/ 473 h 552"/>
                <a:gd name="T10" fmla="*/ 194 w 315"/>
                <a:gd name="T11" fmla="*/ 473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40 h 552"/>
                <a:gd name="T22" fmla="*/ 273 w 315"/>
                <a:gd name="T23" fmla="*/ 552 h 552"/>
                <a:gd name="T24" fmla="*/ 273 w 315"/>
                <a:gd name="T25" fmla="*/ 552 h 552"/>
                <a:gd name="T26" fmla="*/ 194 w 315"/>
                <a:gd name="T27" fmla="*/ 473 h 552"/>
                <a:gd name="T28" fmla="*/ 88 w 315"/>
                <a:gd name="T29" fmla="*/ 473 h 552"/>
                <a:gd name="T30" fmla="*/ 0 w 315"/>
                <a:gd name="T31" fmla="*/ 385 h 552"/>
                <a:gd name="T32" fmla="*/ 0 w 315"/>
                <a:gd name="T33" fmla="*/ 166 h 552"/>
                <a:gd name="T34" fmla="*/ 42 w 315"/>
                <a:gd name="T35" fmla="*/ 91 h 552"/>
                <a:gd name="T36" fmla="*/ 42 w 315"/>
                <a:gd name="T37" fmla="*/ 91 h 552"/>
                <a:gd name="T38" fmla="*/ 231 w 315"/>
                <a:gd name="T39" fmla="*/ 0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76 h 552"/>
                <a:gd name="T46" fmla="*/ 194 w 315"/>
                <a:gd name="T47" fmla="*/ 76 h 552"/>
                <a:gd name="T48" fmla="*/ 194 w 315"/>
                <a:gd name="T49" fmla="*/ 67 h 552"/>
                <a:gd name="T50" fmla="*/ 231 w 315"/>
                <a:gd name="T51" fmla="*/ 0 h 552"/>
                <a:gd name="T52" fmla="*/ 231 w 315"/>
                <a:gd name="T5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1" y="92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5" y="540"/>
                    <a:pt x="315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6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Freeform 511">
              <a:extLst>
                <a:ext uri="{FF2B5EF4-FFF2-40B4-BE49-F238E27FC236}">
                  <a16:creationId xmlns:a16="http://schemas.microsoft.com/office/drawing/2014/main" id="{B836EC0B-04F7-4658-8356-224BDDA988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" y="825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0 w 315"/>
                <a:gd name="T3" fmla="*/ 166 h 552"/>
                <a:gd name="T4" fmla="*/ 0 w 315"/>
                <a:gd name="T5" fmla="*/ 385 h 552"/>
                <a:gd name="T6" fmla="*/ 88 w 315"/>
                <a:gd name="T7" fmla="*/ 473 h 552"/>
                <a:gd name="T8" fmla="*/ 194 w 315"/>
                <a:gd name="T9" fmla="*/ 473 h 552"/>
                <a:gd name="T10" fmla="*/ 273 w 315"/>
                <a:gd name="T11" fmla="*/ 552 h 552"/>
                <a:gd name="T12" fmla="*/ 273 w 315"/>
                <a:gd name="T13" fmla="*/ 552 h 552"/>
                <a:gd name="T14" fmla="*/ 315 w 315"/>
                <a:gd name="T15" fmla="*/ 540 h 552"/>
                <a:gd name="T16" fmla="*/ 274 w 315"/>
                <a:gd name="T17" fmla="*/ 552 h 552"/>
                <a:gd name="T18" fmla="*/ 274 w 315"/>
                <a:gd name="T19" fmla="*/ 552 h 552"/>
                <a:gd name="T20" fmla="*/ 194 w 315"/>
                <a:gd name="T21" fmla="*/ 472 h 552"/>
                <a:gd name="T22" fmla="*/ 89 w 315"/>
                <a:gd name="T23" fmla="*/ 472 h 552"/>
                <a:gd name="T24" fmla="*/ 1 w 315"/>
                <a:gd name="T25" fmla="*/ 384 h 552"/>
                <a:gd name="T26" fmla="*/ 1 w 315"/>
                <a:gd name="T27" fmla="*/ 166 h 552"/>
                <a:gd name="T28" fmla="*/ 42 w 315"/>
                <a:gd name="T29" fmla="*/ 91 h 552"/>
                <a:gd name="T30" fmla="*/ 231 w 315"/>
                <a:gd name="T31" fmla="*/ 0 h 552"/>
                <a:gd name="T32" fmla="*/ 194 w 315"/>
                <a:gd name="T33" fmla="*/ 67 h 552"/>
                <a:gd name="T34" fmla="*/ 194 w 315"/>
                <a:gd name="T35" fmla="*/ 76 h 552"/>
                <a:gd name="T36" fmla="*/ 194 w 315"/>
                <a:gd name="T37" fmla="*/ 76 h 552"/>
                <a:gd name="T38" fmla="*/ 194 w 315"/>
                <a:gd name="T39" fmla="*/ 67 h 552"/>
                <a:gd name="T40" fmla="*/ 231 w 315"/>
                <a:gd name="T4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6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3" y="548"/>
                    <a:pt x="315" y="540"/>
                  </a:cubicBezTo>
                  <a:cubicBezTo>
                    <a:pt x="303" y="547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Freeform 512">
              <a:extLst>
                <a:ext uri="{FF2B5EF4-FFF2-40B4-BE49-F238E27FC236}">
                  <a16:creationId xmlns:a16="http://schemas.microsoft.com/office/drawing/2014/main" id="{B0253226-B3A6-434C-BF0B-2B5A7712ED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825"/>
              <a:ext cx="282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1 h 552"/>
                <a:gd name="T4" fmla="*/ 41 w 314"/>
                <a:gd name="T5" fmla="*/ 91 h 552"/>
                <a:gd name="T6" fmla="*/ 0 w 314"/>
                <a:gd name="T7" fmla="*/ 166 h 552"/>
                <a:gd name="T8" fmla="*/ 0 w 314"/>
                <a:gd name="T9" fmla="*/ 384 h 552"/>
                <a:gd name="T10" fmla="*/ 88 w 314"/>
                <a:gd name="T11" fmla="*/ 472 h 552"/>
                <a:gd name="T12" fmla="*/ 193 w 314"/>
                <a:gd name="T13" fmla="*/ 472 h 552"/>
                <a:gd name="T14" fmla="*/ 273 w 314"/>
                <a:gd name="T15" fmla="*/ 552 h 552"/>
                <a:gd name="T16" fmla="*/ 273 w 314"/>
                <a:gd name="T17" fmla="*/ 552 h 552"/>
                <a:gd name="T18" fmla="*/ 314 w 314"/>
                <a:gd name="T19" fmla="*/ 540 h 552"/>
                <a:gd name="T20" fmla="*/ 314 w 314"/>
                <a:gd name="T21" fmla="*/ 540 h 552"/>
                <a:gd name="T22" fmla="*/ 314 w 314"/>
                <a:gd name="T23" fmla="*/ 540 h 552"/>
                <a:gd name="T24" fmla="*/ 273 w 314"/>
                <a:gd name="T25" fmla="*/ 551 h 552"/>
                <a:gd name="T26" fmla="*/ 273 w 314"/>
                <a:gd name="T27" fmla="*/ 551 h 552"/>
                <a:gd name="T28" fmla="*/ 194 w 314"/>
                <a:gd name="T29" fmla="*/ 472 h 552"/>
                <a:gd name="T30" fmla="*/ 88 w 314"/>
                <a:gd name="T31" fmla="*/ 472 h 552"/>
                <a:gd name="T32" fmla="*/ 0 w 314"/>
                <a:gd name="T33" fmla="*/ 384 h 552"/>
                <a:gd name="T34" fmla="*/ 0 w 314"/>
                <a:gd name="T35" fmla="*/ 166 h 552"/>
                <a:gd name="T36" fmla="*/ 41 w 314"/>
                <a:gd name="T37" fmla="*/ 91 h 552"/>
                <a:gd name="T38" fmla="*/ 41 w 314"/>
                <a:gd name="T39" fmla="*/ 91 h 552"/>
                <a:gd name="T40" fmla="*/ 230 w 314"/>
                <a:gd name="T41" fmla="*/ 0 h 552"/>
                <a:gd name="T42" fmla="*/ 230 w 314"/>
                <a:gd name="T43" fmla="*/ 0 h 552"/>
                <a:gd name="T44" fmla="*/ 230 w 314"/>
                <a:gd name="T45" fmla="*/ 0 h 552"/>
                <a:gd name="T46" fmla="*/ 193 w 314"/>
                <a:gd name="T47" fmla="*/ 67 h 552"/>
                <a:gd name="T48" fmla="*/ 193 w 314"/>
                <a:gd name="T49" fmla="*/ 76 h 552"/>
                <a:gd name="T50" fmla="*/ 194 w 314"/>
                <a:gd name="T51" fmla="*/ 76 h 552"/>
                <a:gd name="T52" fmla="*/ 194 w 314"/>
                <a:gd name="T53" fmla="*/ 67 h 552"/>
                <a:gd name="T54" fmla="*/ 230 w 314"/>
                <a:gd name="T5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39" y="472"/>
                    <a:pt x="88" y="472"/>
                  </a:cubicBezTo>
                  <a:cubicBezTo>
                    <a:pt x="193" y="472"/>
                    <a:pt x="193" y="472"/>
                    <a:pt x="193" y="472"/>
                  </a:cubicBezTo>
                  <a:cubicBezTo>
                    <a:pt x="193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7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7"/>
                    <a:pt x="288" y="551"/>
                    <a:pt x="273" y="551"/>
                  </a:cubicBezTo>
                  <a:cubicBezTo>
                    <a:pt x="273" y="551"/>
                    <a:pt x="273" y="551"/>
                    <a:pt x="273" y="551"/>
                  </a:cubicBezTo>
                  <a:cubicBezTo>
                    <a:pt x="229" y="551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39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6" y="107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moveTo>
                    <a:pt x="230" y="0"/>
                  </a:moveTo>
                  <a:cubicBezTo>
                    <a:pt x="230" y="0"/>
                    <a:pt x="230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6"/>
                    <a:pt x="193" y="76"/>
                    <a:pt x="193" y="76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8" y="14"/>
                    <a:pt x="230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Freeform 513">
              <a:extLst>
                <a:ext uri="{FF2B5EF4-FFF2-40B4-BE49-F238E27FC236}">
                  <a16:creationId xmlns:a16="http://schemas.microsoft.com/office/drawing/2014/main" id="{91CC2412-A254-47AC-A4B8-CECA2465FB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824"/>
              <a:ext cx="282" cy="497"/>
            </a:xfrm>
            <a:custGeom>
              <a:avLst/>
              <a:gdLst>
                <a:gd name="T0" fmla="*/ 41 w 314"/>
                <a:gd name="T1" fmla="*/ 92 h 552"/>
                <a:gd name="T2" fmla="*/ 0 w 314"/>
                <a:gd name="T3" fmla="*/ 167 h 552"/>
                <a:gd name="T4" fmla="*/ 0 w 314"/>
                <a:gd name="T5" fmla="*/ 385 h 552"/>
                <a:gd name="T6" fmla="*/ 88 w 314"/>
                <a:gd name="T7" fmla="*/ 473 h 552"/>
                <a:gd name="T8" fmla="*/ 194 w 314"/>
                <a:gd name="T9" fmla="*/ 473 h 552"/>
                <a:gd name="T10" fmla="*/ 273 w 314"/>
                <a:gd name="T11" fmla="*/ 552 h 552"/>
                <a:gd name="T12" fmla="*/ 273 w 314"/>
                <a:gd name="T13" fmla="*/ 552 h 552"/>
                <a:gd name="T14" fmla="*/ 314 w 314"/>
                <a:gd name="T15" fmla="*/ 541 h 552"/>
                <a:gd name="T16" fmla="*/ 314 w 314"/>
                <a:gd name="T17" fmla="*/ 540 h 552"/>
                <a:gd name="T18" fmla="*/ 273 w 314"/>
                <a:gd name="T19" fmla="*/ 552 h 552"/>
                <a:gd name="T20" fmla="*/ 273 w 314"/>
                <a:gd name="T21" fmla="*/ 552 h 552"/>
                <a:gd name="T22" fmla="*/ 194 w 314"/>
                <a:gd name="T23" fmla="*/ 473 h 552"/>
                <a:gd name="T24" fmla="*/ 88 w 314"/>
                <a:gd name="T25" fmla="*/ 473 h 552"/>
                <a:gd name="T26" fmla="*/ 0 w 314"/>
                <a:gd name="T27" fmla="*/ 385 h 552"/>
                <a:gd name="T28" fmla="*/ 0 w 314"/>
                <a:gd name="T29" fmla="*/ 167 h 552"/>
                <a:gd name="T30" fmla="*/ 41 w 314"/>
                <a:gd name="T31" fmla="*/ 92 h 552"/>
                <a:gd name="T32" fmla="*/ 231 w 314"/>
                <a:gd name="T33" fmla="*/ 0 h 552"/>
                <a:gd name="T34" fmla="*/ 230 w 314"/>
                <a:gd name="T35" fmla="*/ 1 h 552"/>
                <a:gd name="T36" fmla="*/ 194 w 314"/>
                <a:gd name="T37" fmla="*/ 68 h 552"/>
                <a:gd name="T38" fmla="*/ 194 w 314"/>
                <a:gd name="T39" fmla="*/ 77 h 552"/>
                <a:gd name="T40" fmla="*/ 194 w 314"/>
                <a:gd name="T41" fmla="*/ 77 h 552"/>
                <a:gd name="T42" fmla="*/ 194 w 314"/>
                <a:gd name="T43" fmla="*/ 68 h 552"/>
                <a:gd name="T44" fmla="*/ 231 w 314"/>
                <a:gd name="T4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1"/>
                  </a:cubicBezTo>
                  <a:cubicBezTo>
                    <a:pt x="314" y="541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30" y="552"/>
                    <a:pt x="194" y="517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4"/>
                    <a:pt x="0" y="385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35"/>
                    <a:pt x="16" y="108"/>
                    <a:pt x="41" y="92"/>
                  </a:cubicBezTo>
                  <a:moveTo>
                    <a:pt x="231" y="0"/>
                  </a:moveTo>
                  <a:cubicBezTo>
                    <a:pt x="231" y="1"/>
                    <a:pt x="231" y="1"/>
                    <a:pt x="230" y="1"/>
                  </a:cubicBezTo>
                  <a:cubicBezTo>
                    <a:pt x="208" y="15"/>
                    <a:pt x="194" y="40"/>
                    <a:pt x="194" y="68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39"/>
                    <a:pt x="209" y="15"/>
                    <a:pt x="231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Freeform 514">
              <a:extLst>
                <a:ext uri="{FF2B5EF4-FFF2-40B4-BE49-F238E27FC236}">
                  <a16:creationId xmlns:a16="http://schemas.microsoft.com/office/drawing/2014/main" id="{2D84DDF7-A932-4082-BD5B-37C0DE9B40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824"/>
              <a:ext cx="283" cy="497"/>
            </a:xfrm>
            <a:custGeom>
              <a:avLst/>
              <a:gdLst>
                <a:gd name="T0" fmla="*/ 42 w 315"/>
                <a:gd name="T1" fmla="*/ 92 h 552"/>
                <a:gd name="T2" fmla="*/ 41 w 315"/>
                <a:gd name="T3" fmla="*/ 92 h 552"/>
                <a:gd name="T4" fmla="*/ 41 w 315"/>
                <a:gd name="T5" fmla="*/ 92 h 552"/>
                <a:gd name="T6" fmla="*/ 0 w 315"/>
                <a:gd name="T7" fmla="*/ 167 h 552"/>
                <a:gd name="T8" fmla="*/ 0 w 315"/>
                <a:gd name="T9" fmla="*/ 385 h 552"/>
                <a:gd name="T10" fmla="*/ 88 w 315"/>
                <a:gd name="T11" fmla="*/ 473 h 552"/>
                <a:gd name="T12" fmla="*/ 194 w 315"/>
                <a:gd name="T13" fmla="*/ 473 h 552"/>
                <a:gd name="T14" fmla="*/ 273 w 315"/>
                <a:gd name="T15" fmla="*/ 552 h 552"/>
                <a:gd name="T16" fmla="*/ 273 w 315"/>
                <a:gd name="T17" fmla="*/ 552 h 552"/>
                <a:gd name="T18" fmla="*/ 314 w 315"/>
                <a:gd name="T19" fmla="*/ 540 h 552"/>
                <a:gd name="T20" fmla="*/ 315 w 315"/>
                <a:gd name="T21" fmla="*/ 540 h 552"/>
                <a:gd name="T22" fmla="*/ 274 w 315"/>
                <a:gd name="T23" fmla="*/ 552 h 552"/>
                <a:gd name="T24" fmla="*/ 274 w 315"/>
                <a:gd name="T25" fmla="*/ 552 h 552"/>
                <a:gd name="T26" fmla="*/ 194 w 315"/>
                <a:gd name="T27" fmla="*/ 473 h 552"/>
                <a:gd name="T28" fmla="*/ 89 w 315"/>
                <a:gd name="T29" fmla="*/ 473 h 552"/>
                <a:gd name="T30" fmla="*/ 0 w 315"/>
                <a:gd name="T31" fmla="*/ 385 h 552"/>
                <a:gd name="T32" fmla="*/ 0 w 315"/>
                <a:gd name="T33" fmla="*/ 166 h 552"/>
                <a:gd name="T34" fmla="*/ 42 w 315"/>
                <a:gd name="T35" fmla="*/ 92 h 552"/>
                <a:gd name="T36" fmla="*/ 231 w 315"/>
                <a:gd name="T37" fmla="*/ 0 h 552"/>
                <a:gd name="T38" fmla="*/ 231 w 315"/>
                <a:gd name="T39" fmla="*/ 0 h 552"/>
                <a:gd name="T40" fmla="*/ 194 w 315"/>
                <a:gd name="T41" fmla="*/ 68 h 552"/>
                <a:gd name="T42" fmla="*/ 194 w 315"/>
                <a:gd name="T43" fmla="*/ 77 h 552"/>
                <a:gd name="T44" fmla="*/ 194 w 315"/>
                <a:gd name="T45" fmla="*/ 77 h 552"/>
                <a:gd name="T46" fmla="*/ 194 w 315"/>
                <a:gd name="T47" fmla="*/ 67 h 552"/>
                <a:gd name="T48" fmla="*/ 231 w 315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5" h="552">
                  <a:moveTo>
                    <a:pt x="42" y="92"/>
                  </a:moveTo>
                  <a:cubicBezTo>
                    <a:pt x="42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40" y="473"/>
                    <a:pt x="88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2" y="548"/>
                    <a:pt x="288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4" y="517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2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5"/>
                    <a:pt x="194" y="39"/>
                    <a:pt x="194" y="68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5"/>
                    <a:pt x="231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Freeform 515">
              <a:extLst>
                <a:ext uri="{FF2B5EF4-FFF2-40B4-BE49-F238E27FC236}">
                  <a16:creationId xmlns:a16="http://schemas.microsoft.com/office/drawing/2014/main" id="{267271BB-3881-4074-821F-0825108B17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7" y="824"/>
              <a:ext cx="284" cy="497"/>
            </a:xfrm>
            <a:custGeom>
              <a:avLst/>
              <a:gdLst>
                <a:gd name="T0" fmla="*/ 42 w 316"/>
                <a:gd name="T1" fmla="*/ 92 h 552"/>
                <a:gd name="T2" fmla="*/ 42 w 316"/>
                <a:gd name="T3" fmla="*/ 92 h 552"/>
                <a:gd name="T4" fmla="*/ 0 w 316"/>
                <a:gd name="T5" fmla="*/ 166 h 552"/>
                <a:gd name="T6" fmla="*/ 0 w 316"/>
                <a:gd name="T7" fmla="*/ 385 h 552"/>
                <a:gd name="T8" fmla="*/ 89 w 316"/>
                <a:gd name="T9" fmla="*/ 473 h 552"/>
                <a:gd name="T10" fmla="*/ 194 w 316"/>
                <a:gd name="T11" fmla="*/ 473 h 552"/>
                <a:gd name="T12" fmla="*/ 274 w 316"/>
                <a:gd name="T13" fmla="*/ 552 h 552"/>
                <a:gd name="T14" fmla="*/ 274 w 316"/>
                <a:gd name="T15" fmla="*/ 552 h 552"/>
                <a:gd name="T16" fmla="*/ 315 w 316"/>
                <a:gd name="T17" fmla="*/ 540 h 552"/>
                <a:gd name="T18" fmla="*/ 316 w 316"/>
                <a:gd name="T19" fmla="*/ 540 h 552"/>
                <a:gd name="T20" fmla="*/ 315 w 316"/>
                <a:gd name="T21" fmla="*/ 540 h 552"/>
                <a:gd name="T22" fmla="*/ 274 w 316"/>
                <a:gd name="T23" fmla="*/ 552 h 552"/>
                <a:gd name="T24" fmla="*/ 274 w 316"/>
                <a:gd name="T25" fmla="*/ 552 h 552"/>
                <a:gd name="T26" fmla="*/ 194 w 316"/>
                <a:gd name="T27" fmla="*/ 473 h 552"/>
                <a:gd name="T28" fmla="*/ 89 w 316"/>
                <a:gd name="T29" fmla="*/ 473 h 552"/>
                <a:gd name="T30" fmla="*/ 1 w 316"/>
                <a:gd name="T31" fmla="*/ 385 h 552"/>
                <a:gd name="T32" fmla="*/ 1 w 316"/>
                <a:gd name="T33" fmla="*/ 166 h 552"/>
                <a:gd name="T34" fmla="*/ 42 w 316"/>
                <a:gd name="T35" fmla="*/ 92 h 552"/>
                <a:gd name="T36" fmla="*/ 232 w 316"/>
                <a:gd name="T37" fmla="*/ 0 h 552"/>
                <a:gd name="T38" fmla="*/ 231 w 316"/>
                <a:gd name="T39" fmla="*/ 0 h 552"/>
                <a:gd name="T40" fmla="*/ 194 w 316"/>
                <a:gd name="T41" fmla="*/ 67 h 552"/>
                <a:gd name="T42" fmla="*/ 194 w 316"/>
                <a:gd name="T43" fmla="*/ 77 h 552"/>
                <a:gd name="T44" fmla="*/ 194 w 316"/>
                <a:gd name="T45" fmla="*/ 77 h 552"/>
                <a:gd name="T46" fmla="*/ 194 w 316"/>
                <a:gd name="T47" fmla="*/ 67 h 552"/>
                <a:gd name="T48" fmla="*/ 232 w 316"/>
                <a:gd name="T4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6" h="552">
                  <a:moveTo>
                    <a:pt x="42" y="92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40" y="473"/>
                    <a:pt x="89" y="473"/>
                  </a:cubicBezTo>
                  <a:cubicBezTo>
                    <a:pt x="194" y="473"/>
                    <a:pt x="194" y="473"/>
                    <a:pt x="194" y="473"/>
                  </a:cubicBezTo>
                  <a:cubicBezTo>
                    <a:pt x="194" y="517"/>
                    <a:pt x="230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88" y="552"/>
                    <a:pt x="302" y="548"/>
                    <a:pt x="315" y="540"/>
                  </a:cubicBezTo>
                  <a:cubicBezTo>
                    <a:pt x="315" y="540"/>
                    <a:pt x="315" y="540"/>
                    <a:pt x="316" y="540"/>
                  </a:cubicBezTo>
                  <a:cubicBezTo>
                    <a:pt x="315" y="540"/>
                    <a:pt x="315" y="540"/>
                    <a:pt x="315" y="540"/>
                  </a:cubicBezTo>
                  <a:cubicBezTo>
                    <a:pt x="303" y="548"/>
                    <a:pt x="289" y="552"/>
                    <a:pt x="274" y="552"/>
                  </a:cubicBezTo>
                  <a:cubicBezTo>
                    <a:pt x="274" y="552"/>
                    <a:pt x="274" y="552"/>
                    <a:pt x="274" y="552"/>
                  </a:cubicBezTo>
                  <a:cubicBezTo>
                    <a:pt x="230" y="552"/>
                    <a:pt x="195" y="516"/>
                    <a:pt x="194" y="473"/>
                  </a:cubicBezTo>
                  <a:cubicBezTo>
                    <a:pt x="89" y="473"/>
                    <a:pt x="89" y="473"/>
                    <a:pt x="89" y="473"/>
                  </a:cubicBezTo>
                  <a:cubicBezTo>
                    <a:pt x="40" y="473"/>
                    <a:pt x="1" y="433"/>
                    <a:pt x="1" y="385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5"/>
                    <a:pt x="17" y="107"/>
                    <a:pt x="42" y="92"/>
                  </a:cubicBezTo>
                  <a:moveTo>
                    <a:pt x="232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9" y="15"/>
                    <a:pt x="194" y="39"/>
                    <a:pt x="194" y="6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2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Freeform 516">
              <a:extLst>
                <a:ext uri="{FF2B5EF4-FFF2-40B4-BE49-F238E27FC236}">
                  <a16:creationId xmlns:a16="http://schemas.microsoft.com/office/drawing/2014/main" id="{105A4D1D-C636-4772-AEBB-B9160B771A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8" y="824"/>
              <a:ext cx="282" cy="497"/>
            </a:xfrm>
            <a:custGeom>
              <a:avLst/>
              <a:gdLst>
                <a:gd name="T0" fmla="*/ 41 w 314"/>
                <a:gd name="T1" fmla="*/ 91 h 552"/>
                <a:gd name="T2" fmla="*/ 41 w 314"/>
                <a:gd name="T3" fmla="*/ 92 h 552"/>
                <a:gd name="T4" fmla="*/ 0 w 314"/>
                <a:gd name="T5" fmla="*/ 166 h 552"/>
                <a:gd name="T6" fmla="*/ 0 w 314"/>
                <a:gd name="T7" fmla="*/ 385 h 552"/>
                <a:gd name="T8" fmla="*/ 88 w 314"/>
                <a:gd name="T9" fmla="*/ 473 h 552"/>
                <a:gd name="T10" fmla="*/ 193 w 314"/>
                <a:gd name="T11" fmla="*/ 473 h 552"/>
                <a:gd name="T12" fmla="*/ 273 w 314"/>
                <a:gd name="T13" fmla="*/ 552 h 552"/>
                <a:gd name="T14" fmla="*/ 273 w 314"/>
                <a:gd name="T15" fmla="*/ 552 h 552"/>
                <a:gd name="T16" fmla="*/ 314 w 314"/>
                <a:gd name="T17" fmla="*/ 540 h 552"/>
                <a:gd name="T18" fmla="*/ 273 w 314"/>
                <a:gd name="T19" fmla="*/ 552 h 552"/>
                <a:gd name="T20" fmla="*/ 273 w 314"/>
                <a:gd name="T21" fmla="*/ 552 h 552"/>
                <a:gd name="T22" fmla="*/ 194 w 314"/>
                <a:gd name="T23" fmla="*/ 472 h 552"/>
                <a:gd name="T24" fmla="*/ 88 w 314"/>
                <a:gd name="T25" fmla="*/ 472 h 552"/>
                <a:gd name="T26" fmla="*/ 0 w 314"/>
                <a:gd name="T27" fmla="*/ 384 h 552"/>
                <a:gd name="T28" fmla="*/ 0 w 314"/>
                <a:gd name="T29" fmla="*/ 166 h 552"/>
                <a:gd name="T30" fmla="*/ 41 w 314"/>
                <a:gd name="T31" fmla="*/ 91 h 552"/>
                <a:gd name="T32" fmla="*/ 231 w 314"/>
                <a:gd name="T33" fmla="*/ 0 h 552"/>
                <a:gd name="T34" fmla="*/ 231 w 314"/>
                <a:gd name="T35" fmla="*/ 0 h 552"/>
                <a:gd name="T36" fmla="*/ 193 w 314"/>
                <a:gd name="T37" fmla="*/ 67 h 552"/>
                <a:gd name="T38" fmla="*/ 193 w 314"/>
                <a:gd name="T39" fmla="*/ 77 h 552"/>
                <a:gd name="T40" fmla="*/ 194 w 314"/>
                <a:gd name="T41" fmla="*/ 77 h 552"/>
                <a:gd name="T42" fmla="*/ 194 w 314"/>
                <a:gd name="T43" fmla="*/ 67 h 552"/>
                <a:gd name="T44" fmla="*/ 231 w 314"/>
                <a:gd name="T45" fmla="*/ 0 h 552"/>
                <a:gd name="T46" fmla="*/ 231 w 314"/>
                <a:gd name="T4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4" h="552">
                  <a:moveTo>
                    <a:pt x="41" y="91"/>
                  </a:moveTo>
                  <a:cubicBezTo>
                    <a:pt x="41" y="91"/>
                    <a:pt x="41" y="91"/>
                    <a:pt x="41" y="92"/>
                  </a:cubicBezTo>
                  <a:cubicBezTo>
                    <a:pt x="16" y="107"/>
                    <a:pt x="0" y="135"/>
                    <a:pt x="0" y="16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3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6"/>
                    <a:pt x="194" y="472"/>
                  </a:cubicBezTo>
                  <a:cubicBezTo>
                    <a:pt x="88" y="472"/>
                    <a:pt x="88" y="472"/>
                    <a:pt x="88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1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208" y="14"/>
                    <a:pt x="193" y="39"/>
                    <a:pt x="193" y="67"/>
                  </a:cubicBezTo>
                  <a:cubicBezTo>
                    <a:pt x="193" y="77"/>
                    <a:pt x="193" y="77"/>
                    <a:pt x="193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 517">
              <a:extLst>
                <a:ext uri="{FF2B5EF4-FFF2-40B4-BE49-F238E27FC236}">
                  <a16:creationId xmlns:a16="http://schemas.microsoft.com/office/drawing/2014/main" id="{DF198858-F699-4744-855E-877EC550FB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8" y="824"/>
              <a:ext cx="283" cy="497"/>
            </a:xfrm>
            <a:custGeom>
              <a:avLst/>
              <a:gdLst>
                <a:gd name="T0" fmla="*/ 42 w 315"/>
                <a:gd name="T1" fmla="*/ 91 h 552"/>
                <a:gd name="T2" fmla="*/ 41 w 315"/>
                <a:gd name="T3" fmla="*/ 91 h 552"/>
                <a:gd name="T4" fmla="*/ 0 w 315"/>
                <a:gd name="T5" fmla="*/ 166 h 552"/>
                <a:gd name="T6" fmla="*/ 0 w 315"/>
                <a:gd name="T7" fmla="*/ 384 h 552"/>
                <a:gd name="T8" fmla="*/ 88 w 315"/>
                <a:gd name="T9" fmla="*/ 472 h 552"/>
                <a:gd name="T10" fmla="*/ 194 w 315"/>
                <a:gd name="T11" fmla="*/ 472 h 552"/>
                <a:gd name="T12" fmla="*/ 273 w 315"/>
                <a:gd name="T13" fmla="*/ 552 h 552"/>
                <a:gd name="T14" fmla="*/ 273 w 315"/>
                <a:gd name="T15" fmla="*/ 552 h 552"/>
                <a:gd name="T16" fmla="*/ 314 w 315"/>
                <a:gd name="T17" fmla="*/ 540 h 552"/>
                <a:gd name="T18" fmla="*/ 315 w 315"/>
                <a:gd name="T19" fmla="*/ 540 h 552"/>
                <a:gd name="T20" fmla="*/ 315 w 315"/>
                <a:gd name="T21" fmla="*/ 539 h 552"/>
                <a:gd name="T22" fmla="*/ 315 w 315"/>
                <a:gd name="T23" fmla="*/ 539 h 552"/>
                <a:gd name="T24" fmla="*/ 274 w 315"/>
                <a:gd name="T25" fmla="*/ 551 h 552"/>
                <a:gd name="T26" fmla="*/ 274 w 315"/>
                <a:gd name="T27" fmla="*/ 551 h 552"/>
                <a:gd name="T28" fmla="*/ 194 w 315"/>
                <a:gd name="T29" fmla="*/ 472 h 552"/>
                <a:gd name="T30" fmla="*/ 89 w 315"/>
                <a:gd name="T31" fmla="*/ 472 h 552"/>
                <a:gd name="T32" fmla="*/ 0 w 315"/>
                <a:gd name="T33" fmla="*/ 384 h 552"/>
                <a:gd name="T34" fmla="*/ 0 w 315"/>
                <a:gd name="T35" fmla="*/ 166 h 552"/>
                <a:gd name="T36" fmla="*/ 42 w 315"/>
                <a:gd name="T37" fmla="*/ 91 h 552"/>
                <a:gd name="T38" fmla="*/ 42 w 315"/>
                <a:gd name="T39" fmla="*/ 91 h 552"/>
                <a:gd name="T40" fmla="*/ 231 w 315"/>
                <a:gd name="T41" fmla="*/ 0 h 552"/>
                <a:gd name="T42" fmla="*/ 194 w 315"/>
                <a:gd name="T43" fmla="*/ 67 h 552"/>
                <a:gd name="T44" fmla="*/ 194 w 315"/>
                <a:gd name="T45" fmla="*/ 77 h 552"/>
                <a:gd name="T46" fmla="*/ 194 w 315"/>
                <a:gd name="T47" fmla="*/ 77 h 552"/>
                <a:gd name="T48" fmla="*/ 194 w 315"/>
                <a:gd name="T49" fmla="*/ 67 h 552"/>
                <a:gd name="T50" fmla="*/ 231 w 315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5" h="552">
                  <a:moveTo>
                    <a:pt x="42" y="91"/>
                  </a:moveTo>
                  <a:cubicBezTo>
                    <a:pt x="42" y="91"/>
                    <a:pt x="42" y="91"/>
                    <a:pt x="41" y="91"/>
                  </a:cubicBezTo>
                  <a:cubicBezTo>
                    <a:pt x="17" y="107"/>
                    <a:pt x="0" y="135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8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5" y="540"/>
                  </a:cubicBezTo>
                  <a:cubicBezTo>
                    <a:pt x="315" y="540"/>
                    <a:pt x="315" y="540"/>
                    <a:pt x="315" y="539"/>
                  </a:cubicBezTo>
                  <a:cubicBezTo>
                    <a:pt x="315" y="539"/>
                    <a:pt x="315" y="539"/>
                    <a:pt x="315" y="539"/>
                  </a:cubicBezTo>
                  <a:cubicBezTo>
                    <a:pt x="302" y="547"/>
                    <a:pt x="288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0" y="433"/>
                    <a:pt x="0" y="38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4"/>
                    <a:pt x="17" y="107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moveTo>
                    <a:pt x="231" y="0"/>
                  </a:moveTo>
                  <a:cubicBezTo>
                    <a:pt x="209" y="14"/>
                    <a:pt x="194" y="39"/>
                    <a:pt x="194" y="6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Freeform 518">
              <a:extLst>
                <a:ext uri="{FF2B5EF4-FFF2-40B4-BE49-F238E27FC236}">
                  <a16:creationId xmlns:a16="http://schemas.microsoft.com/office/drawing/2014/main" id="{275AEF15-369D-4835-9A6C-6338F590D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8" y="824"/>
              <a:ext cx="283" cy="496"/>
            </a:xfrm>
            <a:custGeom>
              <a:avLst/>
              <a:gdLst>
                <a:gd name="T0" fmla="*/ 42 w 315"/>
                <a:gd name="T1" fmla="*/ 91 h 551"/>
                <a:gd name="T2" fmla="*/ 0 w 315"/>
                <a:gd name="T3" fmla="*/ 166 h 551"/>
                <a:gd name="T4" fmla="*/ 0 w 315"/>
                <a:gd name="T5" fmla="*/ 384 h 551"/>
                <a:gd name="T6" fmla="*/ 89 w 315"/>
                <a:gd name="T7" fmla="*/ 472 h 551"/>
                <a:gd name="T8" fmla="*/ 194 w 315"/>
                <a:gd name="T9" fmla="*/ 472 h 551"/>
                <a:gd name="T10" fmla="*/ 274 w 315"/>
                <a:gd name="T11" fmla="*/ 551 h 551"/>
                <a:gd name="T12" fmla="*/ 274 w 315"/>
                <a:gd name="T13" fmla="*/ 551 h 551"/>
                <a:gd name="T14" fmla="*/ 315 w 315"/>
                <a:gd name="T15" fmla="*/ 539 h 551"/>
                <a:gd name="T16" fmla="*/ 274 w 315"/>
                <a:gd name="T17" fmla="*/ 551 h 551"/>
                <a:gd name="T18" fmla="*/ 274 w 315"/>
                <a:gd name="T19" fmla="*/ 551 h 551"/>
                <a:gd name="T20" fmla="*/ 194 w 315"/>
                <a:gd name="T21" fmla="*/ 472 h 551"/>
                <a:gd name="T22" fmla="*/ 89 w 315"/>
                <a:gd name="T23" fmla="*/ 472 h 551"/>
                <a:gd name="T24" fmla="*/ 1 w 315"/>
                <a:gd name="T25" fmla="*/ 384 h 551"/>
                <a:gd name="T26" fmla="*/ 1 w 315"/>
                <a:gd name="T27" fmla="*/ 166 h 551"/>
                <a:gd name="T28" fmla="*/ 42 w 315"/>
                <a:gd name="T29" fmla="*/ 91 h 551"/>
                <a:gd name="T30" fmla="*/ 232 w 315"/>
                <a:gd name="T31" fmla="*/ 0 h 551"/>
                <a:gd name="T32" fmla="*/ 231 w 315"/>
                <a:gd name="T33" fmla="*/ 0 h 551"/>
                <a:gd name="T34" fmla="*/ 231 w 315"/>
                <a:gd name="T35" fmla="*/ 0 h 551"/>
                <a:gd name="T36" fmla="*/ 194 w 315"/>
                <a:gd name="T37" fmla="*/ 67 h 551"/>
                <a:gd name="T38" fmla="*/ 194 w 315"/>
                <a:gd name="T39" fmla="*/ 77 h 551"/>
                <a:gd name="T40" fmla="*/ 194 w 315"/>
                <a:gd name="T41" fmla="*/ 77 h 551"/>
                <a:gd name="T42" fmla="*/ 194 w 315"/>
                <a:gd name="T43" fmla="*/ 67 h 551"/>
                <a:gd name="T44" fmla="*/ 232 w 315"/>
                <a:gd name="T4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5" h="551">
                  <a:moveTo>
                    <a:pt x="42" y="91"/>
                  </a:moveTo>
                  <a:cubicBezTo>
                    <a:pt x="17" y="107"/>
                    <a:pt x="0" y="134"/>
                    <a:pt x="0" y="166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33"/>
                    <a:pt x="40" y="472"/>
                    <a:pt x="89" y="472"/>
                  </a:cubicBezTo>
                  <a:cubicBezTo>
                    <a:pt x="194" y="472"/>
                    <a:pt x="194" y="472"/>
                    <a:pt x="194" y="472"/>
                  </a:cubicBezTo>
                  <a:cubicBezTo>
                    <a:pt x="194" y="516"/>
                    <a:pt x="230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88" y="551"/>
                    <a:pt x="302" y="547"/>
                    <a:pt x="315" y="539"/>
                  </a:cubicBezTo>
                  <a:cubicBezTo>
                    <a:pt x="303" y="547"/>
                    <a:pt x="289" y="551"/>
                    <a:pt x="274" y="551"/>
                  </a:cubicBezTo>
                  <a:cubicBezTo>
                    <a:pt x="274" y="551"/>
                    <a:pt x="274" y="551"/>
                    <a:pt x="274" y="551"/>
                  </a:cubicBezTo>
                  <a:cubicBezTo>
                    <a:pt x="230" y="551"/>
                    <a:pt x="194" y="516"/>
                    <a:pt x="194" y="472"/>
                  </a:cubicBezTo>
                  <a:cubicBezTo>
                    <a:pt x="89" y="472"/>
                    <a:pt x="89" y="472"/>
                    <a:pt x="89" y="472"/>
                  </a:cubicBezTo>
                  <a:cubicBezTo>
                    <a:pt x="40" y="472"/>
                    <a:pt x="1" y="433"/>
                    <a:pt x="1" y="38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34"/>
                    <a:pt x="17" y="107"/>
                    <a:pt x="42" y="91"/>
                  </a:cubicBezTo>
                  <a:moveTo>
                    <a:pt x="232" y="0"/>
                  </a:moveTo>
                  <a:cubicBezTo>
                    <a:pt x="232" y="0"/>
                    <a:pt x="231" y="0"/>
                    <a:pt x="231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09" y="14"/>
                    <a:pt x="194" y="39"/>
                    <a:pt x="194" y="6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38"/>
                    <a:pt x="209" y="14"/>
                    <a:pt x="232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Freeform 519">
              <a:extLst>
                <a:ext uri="{FF2B5EF4-FFF2-40B4-BE49-F238E27FC236}">
                  <a16:creationId xmlns:a16="http://schemas.microsoft.com/office/drawing/2014/main" id="{02F5EF7B-1CD5-4843-B392-FBB97C0D7C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9" y="824"/>
              <a:ext cx="282" cy="496"/>
            </a:xfrm>
            <a:custGeom>
              <a:avLst/>
              <a:gdLst>
                <a:gd name="T0" fmla="*/ 41 w 314"/>
                <a:gd name="T1" fmla="*/ 92 h 552"/>
                <a:gd name="T2" fmla="*/ 41 w 314"/>
                <a:gd name="T3" fmla="*/ 92 h 552"/>
                <a:gd name="T4" fmla="*/ 41 w 314"/>
                <a:gd name="T5" fmla="*/ 92 h 552"/>
                <a:gd name="T6" fmla="*/ 0 w 314"/>
                <a:gd name="T7" fmla="*/ 167 h 552"/>
                <a:gd name="T8" fmla="*/ 0 w 314"/>
                <a:gd name="T9" fmla="*/ 385 h 552"/>
                <a:gd name="T10" fmla="*/ 88 w 314"/>
                <a:gd name="T11" fmla="*/ 473 h 552"/>
                <a:gd name="T12" fmla="*/ 193 w 314"/>
                <a:gd name="T13" fmla="*/ 473 h 552"/>
                <a:gd name="T14" fmla="*/ 273 w 314"/>
                <a:gd name="T15" fmla="*/ 552 h 552"/>
                <a:gd name="T16" fmla="*/ 273 w 314"/>
                <a:gd name="T17" fmla="*/ 552 h 552"/>
                <a:gd name="T18" fmla="*/ 314 w 314"/>
                <a:gd name="T19" fmla="*/ 540 h 552"/>
                <a:gd name="T20" fmla="*/ 314 w 314"/>
                <a:gd name="T21" fmla="*/ 540 h 552"/>
                <a:gd name="T22" fmla="*/ 314 w 314"/>
                <a:gd name="T23" fmla="*/ 540 h 552"/>
                <a:gd name="T24" fmla="*/ 273 w 314"/>
                <a:gd name="T25" fmla="*/ 552 h 552"/>
                <a:gd name="T26" fmla="*/ 273 w 314"/>
                <a:gd name="T27" fmla="*/ 552 h 552"/>
                <a:gd name="T28" fmla="*/ 194 w 314"/>
                <a:gd name="T29" fmla="*/ 473 h 552"/>
                <a:gd name="T30" fmla="*/ 88 w 314"/>
                <a:gd name="T31" fmla="*/ 473 h 552"/>
                <a:gd name="T32" fmla="*/ 0 w 314"/>
                <a:gd name="T33" fmla="*/ 385 h 552"/>
                <a:gd name="T34" fmla="*/ 0 w 314"/>
                <a:gd name="T35" fmla="*/ 166 h 552"/>
                <a:gd name="T36" fmla="*/ 41 w 314"/>
                <a:gd name="T37" fmla="*/ 92 h 552"/>
                <a:gd name="T38" fmla="*/ 231 w 314"/>
                <a:gd name="T39" fmla="*/ 0 h 552"/>
                <a:gd name="T40" fmla="*/ 231 w 314"/>
                <a:gd name="T41" fmla="*/ 1 h 552"/>
                <a:gd name="T42" fmla="*/ 193 w 314"/>
                <a:gd name="T43" fmla="*/ 68 h 552"/>
                <a:gd name="T44" fmla="*/ 193 w 314"/>
                <a:gd name="T45" fmla="*/ 78 h 552"/>
                <a:gd name="T46" fmla="*/ 194 w 314"/>
                <a:gd name="T47" fmla="*/ 78 h 552"/>
                <a:gd name="T48" fmla="*/ 194 w 314"/>
                <a:gd name="T49" fmla="*/ 68 h 552"/>
                <a:gd name="T50" fmla="*/ 231 w 314"/>
                <a:gd name="T51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4" h="552"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16" y="108"/>
                    <a:pt x="0" y="135"/>
                    <a:pt x="0" y="167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0" y="434"/>
                    <a:pt x="39" y="473"/>
                    <a:pt x="88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3" y="517"/>
                    <a:pt x="229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88" y="552"/>
                    <a:pt x="302" y="548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14" y="540"/>
                    <a:pt x="314" y="540"/>
                    <a:pt x="314" y="540"/>
                  </a:cubicBezTo>
                  <a:cubicBezTo>
                    <a:pt x="302" y="548"/>
                    <a:pt x="288" y="552"/>
                    <a:pt x="273" y="552"/>
                  </a:cubicBezTo>
                  <a:cubicBezTo>
                    <a:pt x="273" y="552"/>
                    <a:pt x="273" y="552"/>
                    <a:pt x="273" y="552"/>
                  </a:cubicBezTo>
                  <a:cubicBezTo>
                    <a:pt x="229" y="552"/>
                    <a:pt x="194" y="517"/>
                    <a:pt x="194" y="473"/>
                  </a:cubicBezTo>
                  <a:cubicBezTo>
                    <a:pt x="88" y="473"/>
                    <a:pt x="88" y="473"/>
                    <a:pt x="88" y="473"/>
                  </a:cubicBezTo>
                  <a:cubicBezTo>
                    <a:pt x="40" y="473"/>
                    <a:pt x="0" y="433"/>
                    <a:pt x="0" y="38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17" y="107"/>
                    <a:pt x="41" y="92"/>
                  </a:cubicBezTo>
                  <a:moveTo>
                    <a:pt x="231" y="0"/>
                  </a:moveTo>
                  <a:cubicBezTo>
                    <a:pt x="231" y="0"/>
                    <a:pt x="231" y="0"/>
                    <a:pt x="231" y="1"/>
                  </a:cubicBezTo>
                  <a:cubicBezTo>
                    <a:pt x="208" y="15"/>
                    <a:pt x="193" y="39"/>
                    <a:pt x="193" y="68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39"/>
                    <a:pt x="209" y="14"/>
                    <a:pt x="231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Freeform 520">
              <a:extLst>
                <a:ext uri="{FF2B5EF4-FFF2-40B4-BE49-F238E27FC236}">
                  <a16:creationId xmlns:a16="http://schemas.microsoft.com/office/drawing/2014/main" id="{4B38F55F-6365-4660-94EE-3C03FCBFE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813"/>
              <a:ext cx="541" cy="507"/>
            </a:xfrm>
            <a:custGeom>
              <a:avLst/>
              <a:gdLst>
                <a:gd name="T0" fmla="*/ 231 w 601"/>
                <a:gd name="T1" fmla="*/ 12 h 564"/>
                <a:gd name="T2" fmla="*/ 194 w 601"/>
                <a:gd name="T3" fmla="*/ 90 h 564"/>
                <a:gd name="T4" fmla="*/ 193 w 601"/>
                <a:gd name="T5" fmla="*/ 90 h 564"/>
                <a:gd name="T6" fmla="*/ 192 w 601"/>
                <a:gd name="T7" fmla="*/ 90 h 564"/>
                <a:gd name="T8" fmla="*/ 192 w 601"/>
                <a:gd name="T9" fmla="*/ 90 h 564"/>
                <a:gd name="T10" fmla="*/ 191 w 601"/>
                <a:gd name="T11" fmla="*/ 90 h 564"/>
                <a:gd name="T12" fmla="*/ 191 w 601"/>
                <a:gd name="T13" fmla="*/ 90 h 564"/>
                <a:gd name="T14" fmla="*/ 190 w 601"/>
                <a:gd name="T15" fmla="*/ 90 h 564"/>
                <a:gd name="T16" fmla="*/ 189 w 601"/>
                <a:gd name="T17" fmla="*/ 90 h 564"/>
                <a:gd name="T18" fmla="*/ 189 w 601"/>
                <a:gd name="T19" fmla="*/ 90 h 564"/>
                <a:gd name="T20" fmla="*/ 188 w 601"/>
                <a:gd name="T21" fmla="*/ 90 h 564"/>
                <a:gd name="T22" fmla="*/ 188 w 601"/>
                <a:gd name="T23" fmla="*/ 90 h 564"/>
                <a:gd name="T24" fmla="*/ 187 w 601"/>
                <a:gd name="T25" fmla="*/ 90 h 564"/>
                <a:gd name="T26" fmla="*/ 186 w 601"/>
                <a:gd name="T27" fmla="*/ 90 h 564"/>
                <a:gd name="T28" fmla="*/ 186 w 601"/>
                <a:gd name="T29" fmla="*/ 90 h 564"/>
                <a:gd name="T30" fmla="*/ 185 w 601"/>
                <a:gd name="T31" fmla="*/ 90 h 564"/>
                <a:gd name="T32" fmla="*/ 185 w 601"/>
                <a:gd name="T33" fmla="*/ 90 h 564"/>
                <a:gd name="T34" fmla="*/ 184 w 601"/>
                <a:gd name="T35" fmla="*/ 90 h 564"/>
                <a:gd name="T36" fmla="*/ 183 w 601"/>
                <a:gd name="T37" fmla="*/ 90 h 564"/>
                <a:gd name="T38" fmla="*/ 183 w 601"/>
                <a:gd name="T39" fmla="*/ 90 h 564"/>
                <a:gd name="T40" fmla="*/ 182 w 601"/>
                <a:gd name="T41" fmla="*/ 90 h 564"/>
                <a:gd name="T42" fmla="*/ 181 w 601"/>
                <a:gd name="T43" fmla="*/ 90 h 564"/>
                <a:gd name="T44" fmla="*/ 181 w 601"/>
                <a:gd name="T45" fmla="*/ 90 h 564"/>
                <a:gd name="T46" fmla="*/ 180 w 601"/>
                <a:gd name="T47" fmla="*/ 90 h 564"/>
                <a:gd name="T48" fmla="*/ 180 w 601"/>
                <a:gd name="T49" fmla="*/ 90 h 564"/>
                <a:gd name="T50" fmla="*/ 179 w 601"/>
                <a:gd name="T51" fmla="*/ 90 h 564"/>
                <a:gd name="T52" fmla="*/ 178 w 601"/>
                <a:gd name="T53" fmla="*/ 90 h 564"/>
                <a:gd name="T54" fmla="*/ 178 w 601"/>
                <a:gd name="T55" fmla="*/ 90 h 564"/>
                <a:gd name="T56" fmla="*/ 177 w 601"/>
                <a:gd name="T57" fmla="*/ 90 h 564"/>
                <a:gd name="T58" fmla="*/ 177 w 601"/>
                <a:gd name="T59" fmla="*/ 90 h 564"/>
                <a:gd name="T60" fmla="*/ 176 w 601"/>
                <a:gd name="T61" fmla="*/ 90 h 564"/>
                <a:gd name="T62" fmla="*/ 175 w 601"/>
                <a:gd name="T63" fmla="*/ 90 h 564"/>
                <a:gd name="T64" fmla="*/ 175 w 601"/>
                <a:gd name="T65" fmla="*/ 90 h 564"/>
                <a:gd name="T66" fmla="*/ 174 w 601"/>
                <a:gd name="T67" fmla="*/ 90 h 564"/>
                <a:gd name="T68" fmla="*/ 174 w 601"/>
                <a:gd name="T69" fmla="*/ 90 h 564"/>
                <a:gd name="T70" fmla="*/ 173 w 601"/>
                <a:gd name="T71" fmla="*/ 90 h 564"/>
                <a:gd name="T72" fmla="*/ 172 w 601"/>
                <a:gd name="T73" fmla="*/ 90 h 564"/>
                <a:gd name="T74" fmla="*/ 172 w 601"/>
                <a:gd name="T75" fmla="*/ 90 h 564"/>
                <a:gd name="T76" fmla="*/ 88 w 601"/>
                <a:gd name="T77" fmla="*/ 90 h 564"/>
                <a:gd name="T78" fmla="*/ 0 w 601"/>
                <a:gd name="T79" fmla="*/ 178 h 564"/>
                <a:gd name="T80" fmla="*/ 88 w 601"/>
                <a:gd name="T81" fmla="*/ 485 h 564"/>
                <a:gd name="T82" fmla="*/ 273 w 601"/>
                <a:gd name="T83" fmla="*/ 564 h 564"/>
                <a:gd name="T84" fmla="*/ 314 w 601"/>
                <a:gd name="T85" fmla="*/ 552 h 564"/>
                <a:gd name="T86" fmla="*/ 572 w 601"/>
                <a:gd name="T87" fmla="*/ 344 h 564"/>
                <a:gd name="T88" fmla="*/ 572 w 601"/>
                <a:gd name="T89" fmla="*/ 221 h 564"/>
                <a:gd name="T90" fmla="*/ 273 w 601"/>
                <a:gd name="T91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1" h="564">
                  <a:moveTo>
                    <a:pt x="273" y="0"/>
                  </a:moveTo>
                  <a:cubicBezTo>
                    <a:pt x="258" y="0"/>
                    <a:pt x="243" y="5"/>
                    <a:pt x="231" y="12"/>
                  </a:cubicBezTo>
                  <a:cubicBezTo>
                    <a:pt x="209" y="26"/>
                    <a:pt x="194" y="51"/>
                    <a:pt x="194" y="8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1" y="90"/>
                    <a:pt x="171" y="90"/>
                    <a:pt x="171" y="9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71" y="90"/>
                    <a:pt x="55" y="95"/>
                    <a:pt x="41" y="104"/>
                  </a:cubicBezTo>
                  <a:cubicBezTo>
                    <a:pt x="17" y="119"/>
                    <a:pt x="0" y="147"/>
                    <a:pt x="0" y="178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45"/>
                    <a:pt x="40" y="485"/>
                    <a:pt x="88" y="485"/>
                  </a:cubicBezTo>
                  <a:cubicBezTo>
                    <a:pt x="194" y="485"/>
                    <a:pt x="194" y="485"/>
                    <a:pt x="194" y="485"/>
                  </a:cubicBezTo>
                  <a:cubicBezTo>
                    <a:pt x="194" y="529"/>
                    <a:pt x="229" y="564"/>
                    <a:pt x="273" y="564"/>
                  </a:cubicBezTo>
                  <a:cubicBezTo>
                    <a:pt x="273" y="564"/>
                    <a:pt x="273" y="564"/>
                    <a:pt x="273" y="564"/>
                  </a:cubicBezTo>
                  <a:cubicBezTo>
                    <a:pt x="288" y="564"/>
                    <a:pt x="302" y="560"/>
                    <a:pt x="314" y="552"/>
                  </a:cubicBezTo>
                  <a:cubicBezTo>
                    <a:pt x="317" y="550"/>
                    <a:pt x="320" y="548"/>
                    <a:pt x="323" y="546"/>
                  </a:cubicBezTo>
                  <a:cubicBezTo>
                    <a:pt x="572" y="344"/>
                    <a:pt x="572" y="344"/>
                    <a:pt x="572" y="344"/>
                  </a:cubicBezTo>
                  <a:cubicBezTo>
                    <a:pt x="591" y="328"/>
                    <a:pt x="601" y="306"/>
                    <a:pt x="601" y="282"/>
                  </a:cubicBezTo>
                  <a:cubicBezTo>
                    <a:pt x="601" y="258"/>
                    <a:pt x="591" y="236"/>
                    <a:pt x="572" y="221"/>
                  </a:cubicBezTo>
                  <a:cubicBezTo>
                    <a:pt x="323" y="18"/>
                    <a:pt x="323" y="18"/>
                    <a:pt x="323" y="18"/>
                  </a:cubicBezTo>
                  <a:cubicBezTo>
                    <a:pt x="308" y="6"/>
                    <a:pt x="291" y="0"/>
                    <a:pt x="273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Freeform 521">
              <a:extLst>
                <a:ext uri="{FF2B5EF4-FFF2-40B4-BE49-F238E27FC236}">
                  <a16:creationId xmlns:a16="http://schemas.microsoft.com/office/drawing/2014/main" id="{AAAB4E4F-F77E-4C5D-8884-39F3DE3AF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" y="411"/>
              <a:ext cx="699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2 h 832"/>
                <a:gd name="T8" fmla="*/ 268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637 w 776"/>
                <a:gd name="T21" fmla="*/ 832 h 832"/>
                <a:gd name="T22" fmla="*/ 453 w 776"/>
                <a:gd name="T23" fmla="*/ 781 h 832"/>
                <a:gd name="T24" fmla="*/ 268 w 776"/>
                <a:gd name="T25" fmla="*/ 832 h 832"/>
                <a:gd name="T26" fmla="*/ 268 w 776"/>
                <a:gd name="T27" fmla="*/ 832 h 832"/>
                <a:gd name="T28" fmla="*/ 50 w 776"/>
                <a:gd name="T29" fmla="*/ 711 h 832"/>
                <a:gd name="T30" fmla="*/ 69 w 776"/>
                <a:gd name="T31" fmla="*/ 397 h 832"/>
                <a:gd name="T32" fmla="*/ 50 w 776"/>
                <a:gd name="T33" fmla="*/ 82 h 832"/>
                <a:gd name="T34" fmla="*/ 128 w 776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Freeform 522">
              <a:extLst>
                <a:ext uri="{FF2B5EF4-FFF2-40B4-BE49-F238E27FC236}">
                  <a16:creationId xmlns:a16="http://schemas.microsoft.com/office/drawing/2014/main" id="{1827AD72-F92A-4915-9EF9-D54D26295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" y="411"/>
              <a:ext cx="699" cy="749"/>
            </a:xfrm>
            <a:custGeom>
              <a:avLst/>
              <a:gdLst>
                <a:gd name="T0" fmla="*/ 127 w 776"/>
                <a:gd name="T1" fmla="*/ 0 h 832"/>
                <a:gd name="T2" fmla="*/ 127 w 776"/>
                <a:gd name="T3" fmla="*/ 0 h 832"/>
                <a:gd name="T4" fmla="*/ 49 w 776"/>
                <a:gd name="T5" fmla="*/ 82 h 832"/>
                <a:gd name="T6" fmla="*/ 68 w 776"/>
                <a:gd name="T7" fmla="*/ 397 h 832"/>
                <a:gd name="T8" fmla="*/ 49 w 776"/>
                <a:gd name="T9" fmla="*/ 711 h 832"/>
                <a:gd name="T10" fmla="*/ 267 w 776"/>
                <a:gd name="T11" fmla="*/ 832 h 832"/>
                <a:gd name="T12" fmla="*/ 267 w 776"/>
                <a:gd name="T13" fmla="*/ 832 h 832"/>
                <a:gd name="T14" fmla="*/ 452 w 776"/>
                <a:gd name="T15" fmla="*/ 781 h 832"/>
                <a:gd name="T16" fmla="*/ 636 w 776"/>
                <a:gd name="T17" fmla="*/ 832 h 832"/>
                <a:gd name="T18" fmla="*/ 775 w 776"/>
                <a:gd name="T19" fmla="*/ 794 h 832"/>
                <a:gd name="T20" fmla="*/ 776 w 776"/>
                <a:gd name="T21" fmla="*/ 793 h 832"/>
                <a:gd name="T22" fmla="*/ 776 w 776"/>
                <a:gd name="T23" fmla="*/ 794 h 832"/>
                <a:gd name="T24" fmla="*/ 637 w 776"/>
                <a:gd name="T25" fmla="*/ 832 h 832"/>
                <a:gd name="T26" fmla="*/ 452 w 776"/>
                <a:gd name="T27" fmla="*/ 780 h 832"/>
                <a:gd name="T28" fmla="*/ 268 w 776"/>
                <a:gd name="T29" fmla="*/ 832 h 832"/>
                <a:gd name="T30" fmla="*/ 268 w 776"/>
                <a:gd name="T31" fmla="*/ 832 h 832"/>
                <a:gd name="T32" fmla="*/ 50 w 776"/>
                <a:gd name="T33" fmla="*/ 711 h 832"/>
                <a:gd name="T34" fmla="*/ 68 w 776"/>
                <a:gd name="T35" fmla="*/ 396 h 832"/>
                <a:gd name="T36" fmla="*/ 50 w 776"/>
                <a:gd name="T37" fmla="*/ 82 h 832"/>
                <a:gd name="T38" fmla="*/ 127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7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95" y="20"/>
                    <a:pt x="68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49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88" y="832"/>
                    <a:pt x="736" y="819"/>
                    <a:pt x="775" y="794"/>
                  </a:cubicBezTo>
                  <a:cubicBezTo>
                    <a:pt x="775" y="794"/>
                    <a:pt x="776" y="794"/>
                    <a:pt x="776" y="793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8"/>
                    <a:pt x="689" y="832"/>
                    <a:pt x="637" y="832"/>
                  </a:cubicBezTo>
                  <a:cubicBezTo>
                    <a:pt x="578" y="832"/>
                    <a:pt x="514" y="814"/>
                    <a:pt x="452" y="780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5" y="20"/>
                    <a:pt x="127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Freeform 523">
              <a:extLst>
                <a:ext uri="{FF2B5EF4-FFF2-40B4-BE49-F238E27FC236}">
                  <a16:creationId xmlns:a16="http://schemas.microsoft.com/office/drawing/2014/main" id="{02DDCAAA-407C-41F4-8DDE-83051DD80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" y="410"/>
              <a:ext cx="699" cy="750"/>
            </a:xfrm>
            <a:custGeom>
              <a:avLst/>
              <a:gdLst>
                <a:gd name="T0" fmla="*/ 129 w 776"/>
                <a:gd name="T1" fmla="*/ 0 h 833"/>
                <a:gd name="T2" fmla="*/ 127 w 776"/>
                <a:gd name="T3" fmla="*/ 1 h 833"/>
                <a:gd name="T4" fmla="*/ 50 w 776"/>
                <a:gd name="T5" fmla="*/ 83 h 833"/>
                <a:gd name="T6" fmla="*/ 68 w 776"/>
                <a:gd name="T7" fmla="*/ 397 h 833"/>
                <a:gd name="T8" fmla="*/ 50 w 776"/>
                <a:gd name="T9" fmla="*/ 712 h 833"/>
                <a:gd name="T10" fmla="*/ 268 w 776"/>
                <a:gd name="T11" fmla="*/ 833 h 833"/>
                <a:gd name="T12" fmla="*/ 268 w 776"/>
                <a:gd name="T13" fmla="*/ 833 h 833"/>
                <a:gd name="T14" fmla="*/ 452 w 776"/>
                <a:gd name="T15" fmla="*/ 781 h 833"/>
                <a:gd name="T16" fmla="*/ 637 w 776"/>
                <a:gd name="T17" fmla="*/ 833 h 833"/>
                <a:gd name="T18" fmla="*/ 776 w 776"/>
                <a:gd name="T19" fmla="*/ 795 h 833"/>
                <a:gd name="T20" fmla="*/ 637 w 776"/>
                <a:gd name="T21" fmla="*/ 832 h 833"/>
                <a:gd name="T22" fmla="*/ 453 w 776"/>
                <a:gd name="T23" fmla="*/ 781 h 833"/>
                <a:gd name="T24" fmla="*/ 268 w 776"/>
                <a:gd name="T25" fmla="*/ 832 h 833"/>
                <a:gd name="T26" fmla="*/ 268 w 776"/>
                <a:gd name="T27" fmla="*/ 832 h 833"/>
                <a:gd name="T28" fmla="*/ 50 w 776"/>
                <a:gd name="T29" fmla="*/ 712 h 833"/>
                <a:gd name="T30" fmla="*/ 69 w 776"/>
                <a:gd name="T31" fmla="*/ 397 h 833"/>
                <a:gd name="T32" fmla="*/ 50 w 776"/>
                <a:gd name="T33" fmla="*/ 83 h 833"/>
                <a:gd name="T34" fmla="*/ 129 w 776"/>
                <a:gd name="T35" fmla="*/ 0 h 833"/>
                <a:gd name="T36" fmla="*/ 129 w 776"/>
                <a:gd name="T37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3">
                  <a:moveTo>
                    <a:pt x="129" y="0"/>
                  </a:moveTo>
                  <a:cubicBezTo>
                    <a:pt x="129" y="0"/>
                    <a:pt x="128" y="0"/>
                    <a:pt x="127" y="1"/>
                  </a:cubicBezTo>
                  <a:cubicBezTo>
                    <a:pt x="95" y="21"/>
                    <a:pt x="69" y="49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9"/>
                    <a:pt x="172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5"/>
                    <a:pt x="452" y="781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89" y="833"/>
                    <a:pt x="737" y="819"/>
                    <a:pt x="776" y="795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2"/>
                  </a:cubicBezTo>
                  <a:cubicBezTo>
                    <a:pt x="1" y="624"/>
                    <a:pt x="8" y="510"/>
                    <a:pt x="69" y="397"/>
                  </a:cubicBezTo>
                  <a:cubicBezTo>
                    <a:pt x="8" y="284"/>
                    <a:pt x="1" y="170"/>
                    <a:pt x="50" y="83"/>
                  </a:cubicBezTo>
                  <a:cubicBezTo>
                    <a:pt x="70" y="48"/>
                    <a:pt x="97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7" name="Freeform 524">
              <a:extLst>
                <a:ext uri="{FF2B5EF4-FFF2-40B4-BE49-F238E27FC236}">
                  <a16:creationId xmlns:a16="http://schemas.microsoft.com/office/drawing/2014/main" id="{50884330-B381-41DB-8F00-F489F0370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4" y="410"/>
              <a:ext cx="699" cy="749"/>
            </a:xfrm>
            <a:custGeom>
              <a:avLst/>
              <a:gdLst>
                <a:gd name="T0" fmla="*/ 128 w 776"/>
                <a:gd name="T1" fmla="*/ 0 h 832"/>
                <a:gd name="T2" fmla="*/ 49 w 776"/>
                <a:gd name="T3" fmla="*/ 83 h 832"/>
                <a:gd name="T4" fmla="*/ 68 w 776"/>
                <a:gd name="T5" fmla="*/ 397 h 832"/>
                <a:gd name="T6" fmla="*/ 49 w 776"/>
                <a:gd name="T7" fmla="*/ 712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775 w 776"/>
                <a:gd name="T17" fmla="*/ 795 h 832"/>
                <a:gd name="T18" fmla="*/ 775 w 776"/>
                <a:gd name="T19" fmla="*/ 794 h 832"/>
                <a:gd name="T20" fmla="*/ 776 w 776"/>
                <a:gd name="T21" fmla="*/ 794 h 832"/>
                <a:gd name="T22" fmla="*/ 776 w 776"/>
                <a:gd name="T23" fmla="*/ 794 h 832"/>
                <a:gd name="T24" fmla="*/ 637 w 776"/>
                <a:gd name="T25" fmla="*/ 832 h 832"/>
                <a:gd name="T26" fmla="*/ 452 w 776"/>
                <a:gd name="T27" fmla="*/ 781 h 832"/>
                <a:gd name="T28" fmla="*/ 268 w 776"/>
                <a:gd name="T29" fmla="*/ 832 h 832"/>
                <a:gd name="T30" fmla="*/ 268 w 776"/>
                <a:gd name="T31" fmla="*/ 832 h 832"/>
                <a:gd name="T32" fmla="*/ 50 w 776"/>
                <a:gd name="T33" fmla="*/ 711 h 832"/>
                <a:gd name="T34" fmla="*/ 68 w 776"/>
                <a:gd name="T35" fmla="*/ 397 h 832"/>
                <a:gd name="T36" fmla="*/ 50 w 776"/>
                <a:gd name="T37" fmla="*/ 82 h 832"/>
                <a:gd name="T38" fmla="*/ 128 w 776"/>
                <a:gd name="T39" fmla="*/ 0 h 832"/>
                <a:gd name="T40" fmla="*/ 128 w 776"/>
                <a:gd name="T41" fmla="*/ 0 h 832"/>
                <a:gd name="T42" fmla="*/ 128 w 776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49" y="83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88" y="832"/>
                    <a:pt x="736" y="819"/>
                    <a:pt x="775" y="795"/>
                  </a:cubicBezTo>
                  <a:cubicBezTo>
                    <a:pt x="775" y="795"/>
                    <a:pt x="775" y="795"/>
                    <a:pt x="775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8" name="Freeform 525">
              <a:extLst>
                <a:ext uri="{FF2B5EF4-FFF2-40B4-BE49-F238E27FC236}">
                  <a16:creationId xmlns:a16="http://schemas.microsoft.com/office/drawing/2014/main" id="{A49D6B4C-40BD-49DA-8D4F-4ADAB270E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4" y="410"/>
              <a:ext cx="699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1 h 832"/>
                <a:gd name="T8" fmla="*/ 268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776 w 776"/>
                <a:gd name="T17" fmla="*/ 794 h 832"/>
                <a:gd name="T18" fmla="*/ 637 w 776"/>
                <a:gd name="T19" fmla="*/ 832 h 832"/>
                <a:gd name="T20" fmla="*/ 453 w 776"/>
                <a:gd name="T21" fmla="*/ 781 h 832"/>
                <a:gd name="T22" fmla="*/ 268 w 776"/>
                <a:gd name="T23" fmla="*/ 832 h 832"/>
                <a:gd name="T24" fmla="*/ 268 w 776"/>
                <a:gd name="T25" fmla="*/ 832 h 832"/>
                <a:gd name="T26" fmla="*/ 50 w 776"/>
                <a:gd name="T27" fmla="*/ 711 h 832"/>
                <a:gd name="T28" fmla="*/ 69 w 776"/>
                <a:gd name="T29" fmla="*/ 396 h 832"/>
                <a:gd name="T30" fmla="*/ 50 w 776"/>
                <a:gd name="T31" fmla="*/ 82 h 832"/>
                <a:gd name="T32" fmla="*/ 128 w 776"/>
                <a:gd name="T3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37" y="818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1" y="623"/>
                    <a:pt x="7" y="510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Freeform 526">
              <a:extLst>
                <a:ext uri="{FF2B5EF4-FFF2-40B4-BE49-F238E27FC236}">
                  <a16:creationId xmlns:a16="http://schemas.microsoft.com/office/drawing/2014/main" id="{8F150983-5092-4284-B270-4C83CAE6C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5" y="410"/>
              <a:ext cx="698" cy="749"/>
            </a:xfrm>
            <a:custGeom>
              <a:avLst/>
              <a:gdLst>
                <a:gd name="T0" fmla="*/ 127 w 776"/>
                <a:gd name="T1" fmla="*/ 0 h 832"/>
                <a:gd name="T2" fmla="*/ 127 w 776"/>
                <a:gd name="T3" fmla="*/ 0 h 832"/>
                <a:gd name="T4" fmla="*/ 49 w 776"/>
                <a:gd name="T5" fmla="*/ 82 h 832"/>
                <a:gd name="T6" fmla="*/ 68 w 776"/>
                <a:gd name="T7" fmla="*/ 396 h 832"/>
                <a:gd name="T8" fmla="*/ 49 w 776"/>
                <a:gd name="T9" fmla="*/ 711 h 832"/>
                <a:gd name="T10" fmla="*/ 267 w 776"/>
                <a:gd name="T11" fmla="*/ 832 h 832"/>
                <a:gd name="T12" fmla="*/ 267 w 776"/>
                <a:gd name="T13" fmla="*/ 832 h 832"/>
                <a:gd name="T14" fmla="*/ 452 w 776"/>
                <a:gd name="T15" fmla="*/ 781 h 832"/>
                <a:gd name="T16" fmla="*/ 636 w 776"/>
                <a:gd name="T17" fmla="*/ 832 h 832"/>
                <a:gd name="T18" fmla="*/ 775 w 776"/>
                <a:gd name="T19" fmla="*/ 794 h 832"/>
                <a:gd name="T20" fmla="*/ 775 w 776"/>
                <a:gd name="T21" fmla="*/ 794 h 832"/>
                <a:gd name="T22" fmla="*/ 776 w 776"/>
                <a:gd name="T23" fmla="*/ 794 h 832"/>
                <a:gd name="T24" fmla="*/ 637 w 776"/>
                <a:gd name="T25" fmla="*/ 831 h 832"/>
                <a:gd name="T26" fmla="*/ 452 w 776"/>
                <a:gd name="T27" fmla="*/ 780 h 832"/>
                <a:gd name="T28" fmla="*/ 268 w 776"/>
                <a:gd name="T29" fmla="*/ 831 h 832"/>
                <a:gd name="T30" fmla="*/ 268 w 776"/>
                <a:gd name="T31" fmla="*/ 831 h 832"/>
                <a:gd name="T32" fmla="*/ 50 w 776"/>
                <a:gd name="T33" fmla="*/ 711 h 832"/>
                <a:gd name="T34" fmla="*/ 68 w 776"/>
                <a:gd name="T35" fmla="*/ 396 h 832"/>
                <a:gd name="T36" fmla="*/ 50 w 776"/>
                <a:gd name="T37" fmla="*/ 82 h 832"/>
                <a:gd name="T38" fmla="*/ 127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7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95" y="20"/>
                    <a:pt x="68" y="48"/>
                    <a:pt x="49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6" y="510"/>
                    <a:pt x="0" y="623"/>
                    <a:pt x="49" y="711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88" y="832"/>
                    <a:pt x="736" y="818"/>
                    <a:pt x="775" y="794"/>
                  </a:cubicBezTo>
                  <a:cubicBezTo>
                    <a:pt x="775" y="794"/>
                    <a:pt x="775" y="794"/>
                    <a:pt x="775" y="794"/>
                  </a:cubicBezTo>
                  <a:cubicBezTo>
                    <a:pt x="775" y="794"/>
                    <a:pt x="775" y="794"/>
                    <a:pt x="776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578" y="831"/>
                    <a:pt x="514" y="814"/>
                    <a:pt x="452" y="780"/>
                  </a:cubicBezTo>
                  <a:cubicBezTo>
                    <a:pt x="390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2" y="831"/>
                    <a:pt x="93" y="787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5" y="20"/>
                    <a:pt x="127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Freeform 527">
              <a:extLst>
                <a:ext uri="{FF2B5EF4-FFF2-40B4-BE49-F238E27FC236}">
                  <a16:creationId xmlns:a16="http://schemas.microsoft.com/office/drawing/2014/main" id="{724E69FA-32FA-46C5-8C55-8A1E11D5C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5" y="410"/>
              <a:ext cx="699" cy="748"/>
            </a:xfrm>
            <a:custGeom>
              <a:avLst/>
              <a:gdLst>
                <a:gd name="T0" fmla="*/ 129 w 777"/>
                <a:gd name="T1" fmla="*/ 0 h 832"/>
                <a:gd name="T2" fmla="*/ 127 w 777"/>
                <a:gd name="T3" fmla="*/ 1 h 832"/>
                <a:gd name="T4" fmla="*/ 127 w 777"/>
                <a:gd name="T5" fmla="*/ 1 h 832"/>
                <a:gd name="T6" fmla="*/ 127 w 777"/>
                <a:gd name="T7" fmla="*/ 1 h 832"/>
                <a:gd name="T8" fmla="*/ 50 w 777"/>
                <a:gd name="T9" fmla="*/ 83 h 832"/>
                <a:gd name="T10" fmla="*/ 68 w 777"/>
                <a:gd name="T11" fmla="*/ 397 h 832"/>
                <a:gd name="T12" fmla="*/ 50 w 777"/>
                <a:gd name="T13" fmla="*/ 712 h 832"/>
                <a:gd name="T14" fmla="*/ 268 w 777"/>
                <a:gd name="T15" fmla="*/ 832 h 832"/>
                <a:gd name="T16" fmla="*/ 268 w 777"/>
                <a:gd name="T17" fmla="*/ 832 h 832"/>
                <a:gd name="T18" fmla="*/ 452 w 777"/>
                <a:gd name="T19" fmla="*/ 781 h 832"/>
                <a:gd name="T20" fmla="*/ 637 w 777"/>
                <a:gd name="T21" fmla="*/ 832 h 832"/>
                <a:gd name="T22" fmla="*/ 776 w 777"/>
                <a:gd name="T23" fmla="*/ 795 h 832"/>
                <a:gd name="T24" fmla="*/ 777 w 777"/>
                <a:gd name="T25" fmla="*/ 794 h 832"/>
                <a:gd name="T26" fmla="*/ 777 w 777"/>
                <a:gd name="T27" fmla="*/ 794 h 832"/>
                <a:gd name="T28" fmla="*/ 637 w 777"/>
                <a:gd name="T29" fmla="*/ 832 h 832"/>
                <a:gd name="T30" fmla="*/ 637 w 777"/>
                <a:gd name="T31" fmla="*/ 832 h 832"/>
                <a:gd name="T32" fmla="*/ 453 w 777"/>
                <a:gd name="T33" fmla="*/ 781 h 832"/>
                <a:gd name="T34" fmla="*/ 268 w 777"/>
                <a:gd name="T35" fmla="*/ 832 h 832"/>
                <a:gd name="T36" fmla="*/ 268 w 777"/>
                <a:gd name="T37" fmla="*/ 832 h 832"/>
                <a:gd name="T38" fmla="*/ 50 w 777"/>
                <a:gd name="T39" fmla="*/ 711 h 832"/>
                <a:gd name="T40" fmla="*/ 69 w 777"/>
                <a:gd name="T41" fmla="*/ 397 h 832"/>
                <a:gd name="T42" fmla="*/ 50 w 777"/>
                <a:gd name="T43" fmla="*/ 82 h 832"/>
                <a:gd name="T44" fmla="*/ 129 w 777"/>
                <a:gd name="T45" fmla="*/ 0 h 832"/>
                <a:gd name="T46" fmla="*/ 129 w 777"/>
                <a:gd name="T4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7" h="832">
                  <a:moveTo>
                    <a:pt x="129" y="0"/>
                  </a:moveTo>
                  <a:cubicBezTo>
                    <a:pt x="128" y="0"/>
                    <a:pt x="128" y="0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95" y="21"/>
                    <a:pt x="69" y="49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6" y="819"/>
                    <a:pt x="776" y="795"/>
                  </a:cubicBezTo>
                  <a:cubicBezTo>
                    <a:pt x="776" y="794"/>
                    <a:pt x="777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8" y="819"/>
                    <a:pt x="690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1" y="623"/>
                    <a:pt x="7" y="510"/>
                    <a:pt x="69" y="397"/>
                  </a:cubicBezTo>
                  <a:cubicBezTo>
                    <a:pt x="7" y="284"/>
                    <a:pt x="1" y="170"/>
                    <a:pt x="50" y="82"/>
                  </a:cubicBezTo>
                  <a:cubicBezTo>
                    <a:pt x="70" y="48"/>
                    <a:pt x="96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Freeform 528">
              <a:extLst>
                <a:ext uri="{FF2B5EF4-FFF2-40B4-BE49-F238E27FC236}">
                  <a16:creationId xmlns:a16="http://schemas.microsoft.com/office/drawing/2014/main" id="{DC0A4F96-A937-4159-82B4-47CEC9ABB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" y="410"/>
              <a:ext cx="698" cy="748"/>
            </a:xfrm>
            <a:custGeom>
              <a:avLst/>
              <a:gdLst>
                <a:gd name="T0" fmla="*/ 128 w 776"/>
                <a:gd name="T1" fmla="*/ 0 h 832"/>
                <a:gd name="T2" fmla="*/ 49 w 776"/>
                <a:gd name="T3" fmla="*/ 82 h 832"/>
                <a:gd name="T4" fmla="*/ 68 w 776"/>
                <a:gd name="T5" fmla="*/ 397 h 832"/>
                <a:gd name="T6" fmla="*/ 49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636 w 776"/>
                <a:gd name="T17" fmla="*/ 832 h 832"/>
                <a:gd name="T18" fmla="*/ 776 w 776"/>
                <a:gd name="T19" fmla="*/ 794 h 832"/>
                <a:gd name="T20" fmla="*/ 776 w 776"/>
                <a:gd name="T21" fmla="*/ 794 h 832"/>
                <a:gd name="T22" fmla="*/ 637 w 776"/>
                <a:gd name="T23" fmla="*/ 832 h 832"/>
                <a:gd name="T24" fmla="*/ 637 w 776"/>
                <a:gd name="T25" fmla="*/ 832 h 832"/>
                <a:gd name="T26" fmla="*/ 452 w 776"/>
                <a:gd name="T27" fmla="*/ 781 h 832"/>
                <a:gd name="T28" fmla="*/ 268 w 776"/>
                <a:gd name="T29" fmla="*/ 832 h 832"/>
                <a:gd name="T30" fmla="*/ 268 w 776"/>
                <a:gd name="T31" fmla="*/ 832 h 832"/>
                <a:gd name="T32" fmla="*/ 50 w 776"/>
                <a:gd name="T33" fmla="*/ 711 h 832"/>
                <a:gd name="T34" fmla="*/ 68 w 776"/>
                <a:gd name="T35" fmla="*/ 397 h 832"/>
                <a:gd name="T36" fmla="*/ 50 w 776"/>
                <a:gd name="T37" fmla="*/ 82 h 832"/>
                <a:gd name="T38" fmla="*/ 128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5" y="20"/>
                    <a:pt x="69" y="48"/>
                    <a:pt x="49" y="82"/>
                  </a:cubicBezTo>
                  <a:cubicBezTo>
                    <a:pt x="0" y="170"/>
                    <a:pt x="6" y="284"/>
                    <a:pt x="68" y="397"/>
                  </a:cubicBezTo>
                  <a:cubicBezTo>
                    <a:pt x="6" y="510"/>
                    <a:pt x="0" y="623"/>
                    <a:pt x="49" y="711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6" y="818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Freeform 529">
              <a:extLst>
                <a:ext uri="{FF2B5EF4-FFF2-40B4-BE49-F238E27FC236}">
                  <a16:creationId xmlns:a16="http://schemas.microsoft.com/office/drawing/2014/main" id="{20F5095D-901E-45D6-AB51-6D5F8FC4C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" y="409"/>
              <a:ext cx="698" cy="749"/>
            </a:xfrm>
            <a:custGeom>
              <a:avLst/>
              <a:gdLst>
                <a:gd name="T0" fmla="*/ 128 w 776"/>
                <a:gd name="T1" fmla="*/ 0 h 833"/>
                <a:gd name="T2" fmla="*/ 128 w 776"/>
                <a:gd name="T3" fmla="*/ 1 h 833"/>
                <a:gd name="T4" fmla="*/ 128 w 776"/>
                <a:gd name="T5" fmla="*/ 1 h 833"/>
                <a:gd name="T6" fmla="*/ 50 w 776"/>
                <a:gd name="T7" fmla="*/ 83 h 833"/>
                <a:gd name="T8" fmla="*/ 68 w 776"/>
                <a:gd name="T9" fmla="*/ 398 h 833"/>
                <a:gd name="T10" fmla="*/ 50 w 776"/>
                <a:gd name="T11" fmla="*/ 712 h 833"/>
                <a:gd name="T12" fmla="*/ 268 w 776"/>
                <a:gd name="T13" fmla="*/ 833 h 833"/>
                <a:gd name="T14" fmla="*/ 268 w 776"/>
                <a:gd name="T15" fmla="*/ 833 h 833"/>
                <a:gd name="T16" fmla="*/ 452 w 776"/>
                <a:gd name="T17" fmla="*/ 782 h 833"/>
                <a:gd name="T18" fmla="*/ 637 w 776"/>
                <a:gd name="T19" fmla="*/ 833 h 833"/>
                <a:gd name="T20" fmla="*/ 637 w 776"/>
                <a:gd name="T21" fmla="*/ 833 h 833"/>
                <a:gd name="T22" fmla="*/ 776 w 776"/>
                <a:gd name="T23" fmla="*/ 795 h 833"/>
                <a:gd name="T24" fmla="*/ 637 w 776"/>
                <a:gd name="T25" fmla="*/ 832 h 833"/>
                <a:gd name="T26" fmla="*/ 453 w 776"/>
                <a:gd name="T27" fmla="*/ 781 h 833"/>
                <a:gd name="T28" fmla="*/ 268 w 776"/>
                <a:gd name="T29" fmla="*/ 832 h 833"/>
                <a:gd name="T30" fmla="*/ 268 w 776"/>
                <a:gd name="T31" fmla="*/ 832 h 833"/>
                <a:gd name="T32" fmla="*/ 50 w 776"/>
                <a:gd name="T33" fmla="*/ 712 h 833"/>
                <a:gd name="T34" fmla="*/ 69 w 776"/>
                <a:gd name="T35" fmla="*/ 397 h 833"/>
                <a:gd name="T36" fmla="*/ 50 w 776"/>
                <a:gd name="T37" fmla="*/ 83 h 833"/>
                <a:gd name="T38" fmla="*/ 128 w 776"/>
                <a:gd name="T3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3">
                  <a:moveTo>
                    <a:pt x="128" y="0"/>
                  </a:moveTo>
                  <a:cubicBezTo>
                    <a:pt x="128" y="0"/>
                    <a:pt x="128" y="0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4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2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37" y="833"/>
                    <a:pt x="637" y="833"/>
                    <a:pt x="637" y="833"/>
                  </a:cubicBezTo>
                  <a:cubicBezTo>
                    <a:pt x="689" y="833"/>
                    <a:pt x="736" y="819"/>
                    <a:pt x="776" y="795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1" y="624"/>
                    <a:pt x="7" y="510"/>
                    <a:pt x="69" y="397"/>
                  </a:cubicBezTo>
                  <a:cubicBezTo>
                    <a:pt x="7" y="284"/>
                    <a:pt x="1" y="171"/>
                    <a:pt x="50" y="83"/>
                  </a:cubicBezTo>
                  <a:cubicBezTo>
                    <a:pt x="70" y="48"/>
                    <a:pt x="96" y="21"/>
                    <a:pt x="12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Freeform 530">
              <a:extLst>
                <a:ext uri="{FF2B5EF4-FFF2-40B4-BE49-F238E27FC236}">
                  <a16:creationId xmlns:a16="http://schemas.microsoft.com/office/drawing/2014/main" id="{8BCBF9CB-956E-4537-9B85-633A4F65A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" y="409"/>
              <a:ext cx="699" cy="748"/>
            </a:xfrm>
            <a:custGeom>
              <a:avLst/>
              <a:gdLst>
                <a:gd name="T0" fmla="*/ 128 w 777"/>
                <a:gd name="T1" fmla="*/ 0 h 832"/>
                <a:gd name="T2" fmla="*/ 127 w 777"/>
                <a:gd name="T3" fmla="*/ 0 h 832"/>
                <a:gd name="T4" fmla="*/ 49 w 777"/>
                <a:gd name="T5" fmla="*/ 83 h 832"/>
                <a:gd name="T6" fmla="*/ 68 w 777"/>
                <a:gd name="T7" fmla="*/ 397 h 832"/>
                <a:gd name="T8" fmla="*/ 49 w 777"/>
                <a:gd name="T9" fmla="*/ 712 h 832"/>
                <a:gd name="T10" fmla="*/ 267 w 777"/>
                <a:gd name="T11" fmla="*/ 832 h 832"/>
                <a:gd name="T12" fmla="*/ 267 w 777"/>
                <a:gd name="T13" fmla="*/ 832 h 832"/>
                <a:gd name="T14" fmla="*/ 452 w 777"/>
                <a:gd name="T15" fmla="*/ 781 h 832"/>
                <a:gd name="T16" fmla="*/ 636 w 777"/>
                <a:gd name="T17" fmla="*/ 832 h 832"/>
                <a:gd name="T18" fmla="*/ 775 w 777"/>
                <a:gd name="T19" fmla="*/ 795 h 832"/>
                <a:gd name="T20" fmla="*/ 775 w 777"/>
                <a:gd name="T21" fmla="*/ 795 h 832"/>
                <a:gd name="T22" fmla="*/ 775 w 777"/>
                <a:gd name="T23" fmla="*/ 795 h 832"/>
                <a:gd name="T24" fmla="*/ 777 w 777"/>
                <a:gd name="T25" fmla="*/ 794 h 832"/>
                <a:gd name="T26" fmla="*/ 777 w 777"/>
                <a:gd name="T27" fmla="*/ 794 h 832"/>
                <a:gd name="T28" fmla="*/ 637 w 777"/>
                <a:gd name="T29" fmla="*/ 832 h 832"/>
                <a:gd name="T30" fmla="*/ 637 w 777"/>
                <a:gd name="T31" fmla="*/ 832 h 832"/>
                <a:gd name="T32" fmla="*/ 452 w 777"/>
                <a:gd name="T33" fmla="*/ 781 h 832"/>
                <a:gd name="T34" fmla="*/ 268 w 777"/>
                <a:gd name="T35" fmla="*/ 832 h 832"/>
                <a:gd name="T36" fmla="*/ 268 w 777"/>
                <a:gd name="T37" fmla="*/ 832 h 832"/>
                <a:gd name="T38" fmla="*/ 50 w 777"/>
                <a:gd name="T39" fmla="*/ 711 h 832"/>
                <a:gd name="T40" fmla="*/ 68 w 777"/>
                <a:gd name="T41" fmla="*/ 397 h 832"/>
                <a:gd name="T42" fmla="*/ 50 w 777"/>
                <a:gd name="T43" fmla="*/ 82 h 832"/>
                <a:gd name="T44" fmla="*/ 128 w 777"/>
                <a:gd name="T45" fmla="*/ 0 h 832"/>
                <a:gd name="T46" fmla="*/ 128 w 777"/>
                <a:gd name="T4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128" y="0"/>
                    <a:pt x="128" y="0"/>
                    <a:pt x="127" y="0"/>
                  </a:cubicBezTo>
                  <a:cubicBezTo>
                    <a:pt x="95" y="21"/>
                    <a:pt x="69" y="48"/>
                    <a:pt x="49" y="83"/>
                  </a:cubicBezTo>
                  <a:cubicBezTo>
                    <a:pt x="0" y="171"/>
                    <a:pt x="6" y="284"/>
                    <a:pt x="68" y="397"/>
                  </a:cubicBezTo>
                  <a:cubicBezTo>
                    <a:pt x="6" y="510"/>
                    <a:pt x="0" y="624"/>
                    <a:pt x="49" y="712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88" y="832"/>
                    <a:pt x="735" y="819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6" y="794"/>
                    <a:pt x="776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Freeform 531">
              <a:extLst>
                <a:ext uri="{FF2B5EF4-FFF2-40B4-BE49-F238E27FC236}">
                  <a16:creationId xmlns:a16="http://schemas.microsoft.com/office/drawing/2014/main" id="{41506EDD-5593-47B0-B8ED-55030612F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" y="409"/>
              <a:ext cx="699" cy="748"/>
            </a:xfrm>
            <a:custGeom>
              <a:avLst/>
              <a:gdLst>
                <a:gd name="T0" fmla="*/ 128 w 777"/>
                <a:gd name="T1" fmla="*/ 0 h 832"/>
                <a:gd name="T2" fmla="*/ 50 w 777"/>
                <a:gd name="T3" fmla="*/ 82 h 832"/>
                <a:gd name="T4" fmla="*/ 68 w 777"/>
                <a:gd name="T5" fmla="*/ 397 h 832"/>
                <a:gd name="T6" fmla="*/ 50 w 777"/>
                <a:gd name="T7" fmla="*/ 711 h 832"/>
                <a:gd name="T8" fmla="*/ 268 w 777"/>
                <a:gd name="T9" fmla="*/ 832 h 832"/>
                <a:gd name="T10" fmla="*/ 268 w 777"/>
                <a:gd name="T11" fmla="*/ 832 h 832"/>
                <a:gd name="T12" fmla="*/ 452 w 777"/>
                <a:gd name="T13" fmla="*/ 781 h 832"/>
                <a:gd name="T14" fmla="*/ 637 w 777"/>
                <a:gd name="T15" fmla="*/ 832 h 832"/>
                <a:gd name="T16" fmla="*/ 637 w 777"/>
                <a:gd name="T17" fmla="*/ 832 h 832"/>
                <a:gd name="T18" fmla="*/ 777 w 777"/>
                <a:gd name="T19" fmla="*/ 794 h 832"/>
                <a:gd name="T20" fmla="*/ 637 w 777"/>
                <a:gd name="T21" fmla="*/ 832 h 832"/>
                <a:gd name="T22" fmla="*/ 637 w 777"/>
                <a:gd name="T23" fmla="*/ 832 h 832"/>
                <a:gd name="T24" fmla="*/ 453 w 777"/>
                <a:gd name="T25" fmla="*/ 781 h 832"/>
                <a:gd name="T26" fmla="*/ 268 w 777"/>
                <a:gd name="T27" fmla="*/ 832 h 832"/>
                <a:gd name="T28" fmla="*/ 268 w 777"/>
                <a:gd name="T29" fmla="*/ 832 h 832"/>
                <a:gd name="T30" fmla="*/ 50 w 777"/>
                <a:gd name="T31" fmla="*/ 711 h 832"/>
                <a:gd name="T32" fmla="*/ 69 w 777"/>
                <a:gd name="T33" fmla="*/ 397 h 832"/>
                <a:gd name="T34" fmla="*/ 50 w 777"/>
                <a:gd name="T35" fmla="*/ 82 h 832"/>
                <a:gd name="T36" fmla="*/ 127 w 777"/>
                <a:gd name="T37" fmla="*/ 0 h 832"/>
                <a:gd name="T38" fmla="*/ 128 w 777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1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9"/>
                    <a:pt x="777" y="794"/>
                  </a:cubicBezTo>
                  <a:cubicBezTo>
                    <a:pt x="737" y="818"/>
                    <a:pt x="690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1" y="623"/>
                    <a:pt x="7" y="510"/>
                    <a:pt x="69" y="397"/>
                  </a:cubicBezTo>
                  <a:cubicBezTo>
                    <a:pt x="7" y="284"/>
                    <a:pt x="1" y="170"/>
                    <a:pt x="50" y="82"/>
                  </a:cubicBezTo>
                  <a:cubicBezTo>
                    <a:pt x="69" y="48"/>
                    <a:pt x="96" y="21"/>
                    <a:pt x="127" y="0"/>
                  </a:cubicBezTo>
                  <a:cubicBezTo>
                    <a:pt x="127" y="0"/>
                    <a:pt x="128" y="0"/>
                    <a:pt x="128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Freeform 532">
              <a:extLst>
                <a:ext uri="{FF2B5EF4-FFF2-40B4-BE49-F238E27FC236}">
                  <a16:creationId xmlns:a16="http://schemas.microsoft.com/office/drawing/2014/main" id="{5115BFBC-603A-4053-8AEA-97F8DB3A1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" y="409"/>
              <a:ext cx="698" cy="748"/>
            </a:xfrm>
            <a:custGeom>
              <a:avLst/>
              <a:gdLst>
                <a:gd name="T0" fmla="*/ 126 w 776"/>
                <a:gd name="T1" fmla="*/ 0 h 832"/>
                <a:gd name="T2" fmla="*/ 49 w 776"/>
                <a:gd name="T3" fmla="*/ 82 h 832"/>
                <a:gd name="T4" fmla="*/ 68 w 776"/>
                <a:gd name="T5" fmla="*/ 397 h 832"/>
                <a:gd name="T6" fmla="*/ 49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636 w 776"/>
                <a:gd name="T17" fmla="*/ 832 h 832"/>
                <a:gd name="T18" fmla="*/ 776 w 776"/>
                <a:gd name="T19" fmla="*/ 794 h 832"/>
                <a:gd name="T20" fmla="*/ 776 w 776"/>
                <a:gd name="T21" fmla="*/ 794 h 832"/>
                <a:gd name="T22" fmla="*/ 776 w 776"/>
                <a:gd name="T23" fmla="*/ 794 h 832"/>
                <a:gd name="T24" fmla="*/ 637 w 776"/>
                <a:gd name="T25" fmla="*/ 831 h 832"/>
                <a:gd name="T26" fmla="*/ 452 w 776"/>
                <a:gd name="T27" fmla="*/ 780 h 832"/>
                <a:gd name="T28" fmla="*/ 268 w 776"/>
                <a:gd name="T29" fmla="*/ 831 h 832"/>
                <a:gd name="T30" fmla="*/ 268 w 776"/>
                <a:gd name="T31" fmla="*/ 831 h 832"/>
                <a:gd name="T32" fmla="*/ 50 w 776"/>
                <a:gd name="T33" fmla="*/ 711 h 832"/>
                <a:gd name="T34" fmla="*/ 68 w 776"/>
                <a:gd name="T35" fmla="*/ 396 h 832"/>
                <a:gd name="T36" fmla="*/ 50 w 776"/>
                <a:gd name="T37" fmla="*/ 82 h 832"/>
                <a:gd name="T38" fmla="*/ 126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6" y="0"/>
                  </a:moveTo>
                  <a:cubicBezTo>
                    <a:pt x="95" y="21"/>
                    <a:pt x="68" y="48"/>
                    <a:pt x="49" y="82"/>
                  </a:cubicBezTo>
                  <a:cubicBezTo>
                    <a:pt x="0" y="170"/>
                    <a:pt x="6" y="284"/>
                    <a:pt x="68" y="397"/>
                  </a:cubicBezTo>
                  <a:cubicBezTo>
                    <a:pt x="6" y="510"/>
                    <a:pt x="0" y="623"/>
                    <a:pt x="49" y="711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9" y="832"/>
                    <a:pt x="736" y="818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8"/>
                    <a:pt x="689" y="831"/>
                    <a:pt x="637" y="831"/>
                  </a:cubicBezTo>
                  <a:cubicBezTo>
                    <a:pt x="578" y="831"/>
                    <a:pt x="514" y="814"/>
                    <a:pt x="452" y="780"/>
                  </a:cubicBezTo>
                  <a:cubicBezTo>
                    <a:pt x="390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2" y="831"/>
                    <a:pt x="93" y="787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5" y="21"/>
                    <a:pt x="126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Freeform 533">
              <a:extLst>
                <a:ext uri="{FF2B5EF4-FFF2-40B4-BE49-F238E27FC236}">
                  <a16:creationId xmlns:a16="http://schemas.microsoft.com/office/drawing/2014/main" id="{FE2DFD79-5972-4EA0-B489-FECC87AAA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" y="408"/>
              <a:ext cx="699" cy="749"/>
            </a:xfrm>
            <a:custGeom>
              <a:avLst/>
              <a:gdLst>
                <a:gd name="T0" fmla="*/ 129 w 777"/>
                <a:gd name="T1" fmla="*/ 0 h 832"/>
                <a:gd name="T2" fmla="*/ 127 w 777"/>
                <a:gd name="T3" fmla="*/ 1 h 832"/>
                <a:gd name="T4" fmla="*/ 127 w 777"/>
                <a:gd name="T5" fmla="*/ 1 h 832"/>
                <a:gd name="T6" fmla="*/ 126 w 777"/>
                <a:gd name="T7" fmla="*/ 1 h 832"/>
                <a:gd name="T8" fmla="*/ 50 w 777"/>
                <a:gd name="T9" fmla="*/ 83 h 832"/>
                <a:gd name="T10" fmla="*/ 68 w 777"/>
                <a:gd name="T11" fmla="*/ 397 h 832"/>
                <a:gd name="T12" fmla="*/ 50 w 777"/>
                <a:gd name="T13" fmla="*/ 712 h 832"/>
                <a:gd name="T14" fmla="*/ 268 w 777"/>
                <a:gd name="T15" fmla="*/ 832 h 832"/>
                <a:gd name="T16" fmla="*/ 268 w 777"/>
                <a:gd name="T17" fmla="*/ 832 h 832"/>
                <a:gd name="T18" fmla="*/ 452 w 777"/>
                <a:gd name="T19" fmla="*/ 781 h 832"/>
                <a:gd name="T20" fmla="*/ 637 w 777"/>
                <a:gd name="T21" fmla="*/ 832 h 832"/>
                <a:gd name="T22" fmla="*/ 776 w 777"/>
                <a:gd name="T23" fmla="*/ 795 h 832"/>
                <a:gd name="T24" fmla="*/ 777 w 777"/>
                <a:gd name="T25" fmla="*/ 794 h 832"/>
                <a:gd name="T26" fmla="*/ 776 w 777"/>
                <a:gd name="T27" fmla="*/ 794 h 832"/>
                <a:gd name="T28" fmla="*/ 637 w 777"/>
                <a:gd name="T29" fmla="*/ 832 h 832"/>
                <a:gd name="T30" fmla="*/ 453 w 777"/>
                <a:gd name="T31" fmla="*/ 781 h 832"/>
                <a:gd name="T32" fmla="*/ 268 w 777"/>
                <a:gd name="T33" fmla="*/ 832 h 832"/>
                <a:gd name="T34" fmla="*/ 268 w 777"/>
                <a:gd name="T35" fmla="*/ 832 h 832"/>
                <a:gd name="T36" fmla="*/ 50 w 777"/>
                <a:gd name="T37" fmla="*/ 712 h 832"/>
                <a:gd name="T38" fmla="*/ 69 w 777"/>
                <a:gd name="T39" fmla="*/ 397 h 832"/>
                <a:gd name="T40" fmla="*/ 50 w 777"/>
                <a:gd name="T41" fmla="*/ 82 h 832"/>
                <a:gd name="T42" fmla="*/ 129 w 777"/>
                <a:gd name="T43" fmla="*/ 0 h 832"/>
                <a:gd name="T44" fmla="*/ 129 w 777"/>
                <a:gd name="T4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7" h="832">
                  <a:moveTo>
                    <a:pt x="129" y="0"/>
                  </a:moveTo>
                  <a:cubicBezTo>
                    <a:pt x="128" y="0"/>
                    <a:pt x="128" y="0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6" y="1"/>
                    <a:pt x="126" y="1"/>
                  </a:cubicBezTo>
                  <a:cubicBezTo>
                    <a:pt x="95" y="22"/>
                    <a:pt x="69" y="49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7" y="819"/>
                    <a:pt x="776" y="795"/>
                  </a:cubicBezTo>
                  <a:cubicBezTo>
                    <a:pt x="776" y="794"/>
                    <a:pt x="776" y="794"/>
                    <a:pt x="777" y="794"/>
                  </a:cubicBezTo>
                  <a:cubicBezTo>
                    <a:pt x="777" y="794"/>
                    <a:pt x="776" y="794"/>
                    <a:pt x="776" y="794"/>
                  </a:cubicBezTo>
                  <a:cubicBezTo>
                    <a:pt x="737" y="819"/>
                    <a:pt x="690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0" y="624"/>
                    <a:pt x="7" y="510"/>
                    <a:pt x="69" y="397"/>
                  </a:cubicBezTo>
                  <a:cubicBezTo>
                    <a:pt x="7" y="284"/>
                    <a:pt x="1" y="170"/>
                    <a:pt x="50" y="82"/>
                  </a:cubicBezTo>
                  <a:cubicBezTo>
                    <a:pt x="70" y="48"/>
                    <a:pt x="96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 534">
              <a:extLst>
                <a:ext uri="{FF2B5EF4-FFF2-40B4-BE49-F238E27FC236}">
                  <a16:creationId xmlns:a16="http://schemas.microsoft.com/office/drawing/2014/main" id="{C5AE05E1-7EC9-4449-96DC-617B9D5E1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" y="408"/>
              <a:ext cx="698" cy="749"/>
            </a:xfrm>
            <a:custGeom>
              <a:avLst/>
              <a:gdLst>
                <a:gd name="T0" fmla="*/ 129 w 776"/>
                <a:gd name="T1" fmla="*/ 0 h 832"/>
                <a:gd name="T2" fmla="*/ 50 w 776"/>
                <a:gd name="T3" fmla="*/ 82 h 832"/>
                <a:gd name="T4" fmla="*/ 69 w 776"/>
                <a:gd name="T5" fmla="*/ 397 h 832"/>
                <a:gd name="T6" fmla="*/ 50 w 776"/>
                <a:gd name="T7" fmla="*/ 712 h 832"/>
                <a:gd name="T8" fmla="*/ 268 w 776"/>
                <a:gd name="T9" fmla="*/ 832 h 832"/>
                <a:gd name="T10" fmla="*/ 268 w 776"/>
                <a:gd name="T11" fmla="*/ 832 h 832"/>
                <a:gd name="T12" fmla="*/ 453 w 776"/>
                <a:gd name="T13" fmla="*/ 781 h 832"/>
                <a:gd name="T14" fmla="*/ 637 w 776"/>
                <a:gd name="T15" fmla="*/ 832 h 832"/>
                <a:gd name="T16" fmla="*/ 776 w 776"/>
                <a:gd name="T17" fmla="*/ 794 h 832"/>
                <a:gd name="T18" fmla="*/ 638 w 776"/>
                <a:gd name="T19" fmla="*/ 832 h 832"/>
                <a:gd name="T20" fmla="*/ 453 w 776"/>
                <a:gd name="T21" fmla="*/ 781 h 832"/>
                <a:gd name="T22" fmla="*/ 269 w 776"/>
                <a:gd name="T23" fmla="*/ 832 h 832"/>
                <a:gd name="T24" fmla="*/ 269 w 776"/>
                <a:gd name="T25" fmla="*/ 832 h 832"/>
                <a:gd name="T26" fmla="*/ 51 w 776"/>
                <a:gd name="T27" fmla="*/ 711 h 832"/>
                <a:gd name="T28" fmla="*/ 69 w 776"/>
                <a:gd name="T29" fmla="*/ 397 h 832"/>
                <a:gd name="T30" fmla="*/ 51 w 776"/>
                <a:gd name="T31" fmla="*/ 82 h 832"/>
                <a:gd name="T32" fmla="*/ 129 w 776"/>
                <a:gd name="T3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6" h="832">
                  <a:moveTo>
                    <a:pt x="129" y="0"/>
                  </a:moveTo>
                  <a:cubicBezTo>
                    <a:pt x="96" y="20"/>
                    <a:pt x="70" y="48"/>
                    <a:pt x="50" y="82"/>
                  </a:cubicBezTo>
                  <a:cubicBezTo>
                    <a:pt x="1" y="170"/>
                    <a:pt x="7" y="284"/>
                    <a:pt x="69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1" y="815"/>
                    <a:pt x="453" y="781"/>
                  </a:cubicBezTo>
                  <a:cubicBezTo>
                    <a:pt x="515" y="815"/>
                    <a:pt x="578" y="832"/>
                    <a:pt x="637" y="832"/>
                  </a:cubicBezTo>
                  <a:cubicBezTo>
                    <a:pt x="690" y="832"/>
                    <a:pt x="737" y="819"/>
                    <a:pt x="776" y="794"/>
                  </a:cubicBezTo>
                  <a:cubicBezTo>
                    <a:pt x="737" y="819"/>
                    <a:pt x="690" y="832"/>
                    <a:pt x="638" y="832"/>
                  </a:cubicBezTo>
                  <a:cubicBezTo>
                    <a:pt x="579" y="832"/>
                    <a:pt x="515" y="814"/>
                    <a:pt x="453" y="781"/>
                  </a:cubicBezTo>
                  <a:cubicBezTo>
                    <a:pt x="391" y="814"/>
                    <a:pt x="328" y="832"/>
                    <a:pt x="269" y="832"/>
                  </a:cubicBezTo>
                  <a:cubicBezTo>
                    <a:pt x="269" y="832"/>
                    <a:pt x="269" y="832"/>
                    <a:pt x="269" y="832"/>
                  </a:cubicBezTo>
                  <a:cubicBezTo>
                    <a:pt x="173" y="832"/>
                    <a:pt x="94" y="788"/>
                    <a:pt x="51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1" y="82"/>
                  </a:cubicBezTo>
                  <a:cubicBezTo>
                    <a:pt x="70" y="48"/>
                    <a:pt x="97" y="20"/>
                    <a:pt x="129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Freeform 535">
              <a:extLst>
                <a:ext uri="{FF2B5EF4-FFF2-40B4-BE49-F238E27FC236}">
                  <a16:creationId xmlns:a16="http://schemas.microsoft.com/office/drawing/2014/main" id="{5B4D287C-C8D2-426B-801A-07E65FF01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407"/>
              <a:ext cx="699" cy="750"/>
            </a:xfrm>
            <a:custGeom>
              <a:avLst/>
              <a:gdLst>
                <a:gd name="T0" fmla="*/ 128 w 777"/>
                <a:gd name="T1" fmla="*/ 0 h 833"/>
                <a:gd name="T2" fmla="*/ 128 w 777"/>
                <a:gd name="T3" fmla="*/ 1 h 833"/>
                <a:gd name="T4" fmla="*/ 128 w 777"/>
                <a:gd name="T5" fmla="*/ 1 h 833"/>
                <a:gd name="T6" fmla="*/ 50 w 777"/>
                <a:gd name="T7" fmla="*/ 83 h 833"/>
                <a:gd name="T8" fmla="*/ 68 w 777"/>
                <a:gd name="T9" fmla="*/ 398 h 833"/>
                <a:gd name="T10" fmla="*/ 50 w 777"/>
                <a:gd name="T11" fmla="*/ 712 h 833"/>
                <a:gd name="T12" fmla="*/ 268 w 777"/>
                <a:gd name="T13" fmla="*/ 833 h 833"/>
                <a:gd name="T14" fmla="*/ 268 w 777"/>
                <a:gd name="T15" fmla="*/ 833 h 833"/>
                <a:gd name="T16" fmla="*/ 452 w 777"/>
                <a:gd name="T17" fmla="*/ 782 h 833"/>
                <a:gd name="T18" fmla="*/ 637 w 777"/>
                <a:gd name="T19" fmla="*/ 833 h 833"/>
                <a:gd name="T20" fmla="*/ 775 w 777"/>
                <a:gd name="T21" fmla="*/ 795 h 833"/>
                <a:gd name="T22" fmla="*/ 776 w 777"/>
                <a:gd name="T23" fmla="*/ 795 h 833"/>
                <a:gd name="T24" fmla="*/ 777 w 777"/>
                <a:gd name="T25" fmla="*/ 795 h 833"/>
                <a:gd name="T26" fmla="*/ 637 w 777"/>
                <a:gd name="T27" fmla="*/ 833 h 833"/>
                <a:gd name="T28" fmla="*/ 453 w 777"/>
                <a:gd name="T29" fmla="*/ 781 h 833"/>
                <a:gd name="T30" fmla="*/ 268 w 777"/>
                <a:gd name="T31" fmla="*/ 833 h 833"/>
                <a:gd name="T32" fmla="*/ 268 w 777"/>
                <a:gd name="T33" fmla="*/ 833 h 833"/>
                <a:gd name="T34" fmla="*/ 50 w 777"/>
                <a:gd name="T35" fmla="*/ 712 h 833"/>
                <a:gd name="T36" fmla="*/ 69 w 777"/>
                <a:gd name="T37" fmla="*/ 397 h 833"/>
                <a:gd name="T38" fmla="*/ 50 w 777"/>
                <a:gd name="T39" fmla="*/ 83 h 833"/>
                <a:gd name="T40" fmla="*/ 128 w 777"/>
                <a:gd name="T41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7" h="833">
                  <a:moveTo>
                    <a:pt x="128" y="0"/>
                  </a:moveTo>
                  <a:cubicBezTo>
                    <a:pt x="128" y="0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2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89" y="833"/>
                    <a:pt x="736" y="820"/>
                    <a:pt x="775" y="795"/>
                  </a:cubicBezTo>
                  <a:cubicBezTo>
                    <a:pt x="775" y="795"/>
                    <a:pt x="776" y="795"/>
                    <a:pt x="776" y="795"/>
                  </a:cubicBezTo>
                  <a:cubicBezTo>
                    <a:pt x="776" y="795"/>
                    <a:pt x="776" y="795"/>
                    <a:pt x="777" y="795"/>
                  </a:cubicBezTo>
                  <a:cubicBezTo>
                    <a:pt x="737" y="819"/>
                    <a:pt x="690" y="833"/>
                    <a:pt x="637" y="833"/>
                  </a:cubicBezTo>
                  <a:cubicBezTo>
                    <a:pt x="578" y="833"/>
                    <a:pt x="515" y="815"/>
                    <a:pt x="453" y="781"/>
                  </a:cubicBezTo>
                  <a:cubicBezTo>
                    <a:pt x="391" y="815"/>
                    <a:pt x="327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3" y="789"/>
                    <a:pt x="50" y="712"/>
                  </a:cubicBezTo>
                  <a:cubicBezTo>
                    <a:pt x="0" y="624"/>
                    <a:pt x="7" y="510"/>
                    <a:pt x="69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70" y="48"/>
                    <a:pt x="96" y="21"/>
                    <a:pt x="128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Freeform 536">
              <a:extLst>
                <a:ext uri="{FF2B5EF4-FFF2-40B4-BE49-F238E27FC236}">
                  <a16:creationId xmlns:a16="http://schemas.microsoft.com/office/drawing/2014/main" id="{26CBE7B1-293F-49D9-A96F-BF50EB914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407"/>
              <a:ext cx="699" cy="750"/>
            </a:xfrm>
            <a:custGeom>
              <a:avLst/>
              <a:gdLst>
                <a:gd name="T0" fmla="*/ 129 w 777"/>
                <a:gd name="T1" fmla="*/ 0 h 833"/>
                <a:gd name="T2" fmla="*/ 128 w 777"/>
                <a:gd name="T3" fmla="*/ 0 h 833"/>
                <a:gd name="T4" fmla="*/ 50 w 777"/>
                <a:gd name="T5" fmla="*/ 83 h 833"/>
                <a:gd name="T6" fmla="*/ 69 w 777"/>
                <a:gd name="T7" fmla="*/ 397 h 833"/>
                <a:gd name="T8" fmla="*/ 50 w 777"/>
                <a:gd name="T9" fmla="*/ 712 h 833"/>
                <a:gd name="T10" fmla="*/ 268 w 777"/>
                <a:gd name="T11" fmla="*/ 833 h 833"/>
                <a:gd name="T12" fmla="*/ 268 w 777"/>
                <a:gd name="T13" fmla="*/ 833 h 833"/>
                <a:gd name="T14" fmla="*/ 453 w 777"/>
                <a:gd name="T15" fmla="*/ 781 h 833"/>
                <a:gd name="T16" fmla="*/ 637 w 777"/>
                <a:gd name="T17" fmla="*/ 833 h 833"/>
                <a:gd name="T18" fmla="*/ 777 w 777"/>
                <a:gd name="T19" fmla="*/ 795 h 833"/>
                <a:gd name="T20" fmla="*/ 777 w 777"/>
                <a:gd name="T21" fmla="*/ 794 h 833"/>
                <a:gd name="T22" fmla="*/ 777 w 777"/>
                <a:gd name="T23" fmla="*/ 794 h 833"/>
                <a:gd name="T24" fmla="*/ 638 w 777"/>
                <a:gd name="T25" fmla="*/ 832 h 833"/>
                <a:gd name="T26" fmla="*/ 453 w 777"/>
                <a:gd name="T27" fmla="*/ 781 h 833"/>
                <a:gd name="T28" fmla="*/ 269 w 777"/>
                <a:gd name="T29" fmla="*/ 832 h 833"/>
                <a:gd name="T30" fmla="*/ 269 w 777"/>
                <a:gd name="T31" fmla="*/ 832 h 833"/>
                <a:gd name="T32" fmla="*/ 51 w 777"/>
                <a:gd name="T33" fmla="*/ 712 h 833"/>
                <a:gd name="T34" fmla="*/ 69 w 777"/>
                <a:gd name="T35" fmla="*/ 397 h 833"/>
                <a:gd name="T36" fmla="*/ 51 w 777"/>
                <a:gd name="T37" fmla="*/ 82 h 833"/>
                <a:gd name="T38" fmla="*/ 129 w 777"/>
                <a:gd name="T3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96" y="21"/>
                    <a:pt x="70" y="48"/>
                    <a:pt x="50" y="83"/>
                  </a:cubicBezTo>
                  <a:cubicBezTo>
                    <a:pt x="0" y="171"/>
                    <a:pt x="7" y="284"/>
                    <a:pt x="69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1" y="815"/>
                    <a:pt x="453" y="781"/>
                  </a:cubicBezTo>
                  <a:cubicBezTo>
                    <a:pt x="515" y="815"/>
                    <a:pt x="578" y="833"/>
                    <a:pt x="637" y="833"/>
                  </a:cubicBezTo>
                  <a:cubicBezTo>
                    <a:pt x="690" y="833"/>
                    <a:pt x="737" y="819"/>
                    <a:pt x="777" y="795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7" y="819"/>
                    <a:pt x="690" y="832"/>
                    <a:pt x="638" y="832"/>
                  </a:cubicBezTo>
                  <a:cubicBezTo>
                    <a:pt x="579" y="832"/>
                    <a:pt x="515" y="815"/>
                    <a:pt x="453" y="781"/>
                  </a:cubicBezTo>
                  <a:cubicBezTo>
                    <a:pt x="391" y="815"/>
                    <a:pt x="328" y="832"/>
                    <a:pt x="269" y="832"/>
                  </a:cubicBezTo>
                  <a:cubicBezTo>
                    <a:pt x="269" y="832"/>
                    <a:pt x="269" y="832"/>
                    <a:pt x="269" y="832"/>
                  </a:cubicBezTo>
                  <a:cubicBezTo>
                    <a:pt x="173" y="832"/>
                    <a:pt x="94" y="788"/>
                    <a:pt x="51" y="712"/>
                  </a:cubicBezTo>
                  <a:cubicBezTo>
                    <a:pt x="1" y="624"/>
                    <a:pt x="8" y="510"/>
                    <a:pt x="69" y="397"/>
                  </a:cubicBezTo>
                  <a:cubicBezTo>
                    <a:pt x="8" y="284"/>
                    <a:pt x="1" y="170"/>
                    <a:pt x="51" y="82"/>
                  </a:cubicBezTo>
                  <a:cubicBezTo>
                    <a:pt x="70" y="48"/>
                    <a:pt x="97" y="20"/>
                    <a:pt x="129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 537">
              <a:extLst>
                <a:ext uri="{FF2B5EF4-FFF2-40B4-BE49-F238E27FC236}">
                  <a16:creationId xmlns:a16="http://schemas.microsoft.com/office/drawing/2014/main" id="{448D4703-C43A-4FAA-BEE0-0473E6CD1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" y="407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128 w 776"/>
                <a:gd name="T3" fmla="*/ 0 h 832"/>
                <a:gd name="T4" fmla="*/ 50 w 776"/>
                <a:gd name="T5" fmla="*/ 82 h 832"/>
                <a:gd name="T6" fmla="*/ 68 w 776"/>
                <a:gd name="T7" fmla="*/ 397 h 832"/>
                <a:gd name="T8" fmla="*/ 50 w 776"/>
                <a:gd name="T9" fmla="*/ 712 h 832"/>
                <a:gd name="T10" fmla="*/ 268 w 776"/>
                <a:gd name="T11" fmla="*/ 832 h 832"/>
                <a:gd name="T12" fmla="*/ 268 w 776"/>
                <a:gd name="T13" fmla="*/ 832 h 832"/>
                <a:gd name="T14" fmla="*/ 452 w 776"/>
                <a:gd name="T15" fmla="*/ 781 h 832"/>
                <a:gd name="T16" fmla="*/ 637 w 776"/>
                <a:gd name="T17" fmla="*/ 832 h 832"/>
                <a:gd name="T18" fmla="*/ 776 w 776"/>
                <a:gd name="T19" fmla="*/ 794 h 832"/>
                <a:gd name="T20" fmla="*/ 637 w 776"/>
                <a:gd name="T21" fmla="*/ 832 h 832"/>
                <a:gd name="T22" fmla="*/ 453 w 776"/>
                <a:gd name="T23" fmla="*/ 781 h 832"/>
                <a:gd name="T24" fmla="*/ 268 w 776"/>
                <a:gd name="T25" fmla="*/ 832 h 832"/>
                <a:gd name="T26" fmla="*/ 268 w 776"/>
                <a:gd name="T27" fmla="*/ 832 h 832"/>
                <a:gd name="T28" fmla="*/ 50 w 776"/>
                <a:gd name="T29" fmla="*/ 711 h 832"/>
                <a:gd name="T30" fmla="*/ 69 w 776"/>
                <a:gd name="T31" fmla="*/ 397 h 832"/>
                <a:gd name="T32" fmla="*/ 50 w 776"/>
                <a:gd name="T33" fmla="*/ 82 h 832"/>
                <a:gd name="T34" fmla="*/ 128 w 776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9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 538">
              <a:extLst>
                <a:ext uri="{FF2B5EF4-FFF2-40B4-BE49-F238E27FC236}">
                  <a16:creationId xmlns:a16="http://schemas.microsoft.com/office/drawing/2014/main" id="{00DB0C33-B5F6-485F-AA43-7EEBCC0FE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" y="407"/>
              <a:ext cx="699" cy="749"/>
            </a:xfrm>
            <a:custGeom>
              <a:avLst/>
              <a:gdLst>
                <a:gd name="T0" fmla="*/ 129 w 777"/>
                <a:gd name="T1" fmla="*/ 0 h 832"/>
                <a:gd name="T2" fmla="*/ 128 w 777"/>
                <a:gd name="T3" fmla="*/ 0 h 832"/>
                <a:gd name="T4" fmla="*/ 50 w 777"/>
                <a:gd name="T5" fmla="*/ 82 h 832"/>
                <a:gd name="T6" fmla="*/ 69 w 777"/>
                <a:gd name="T7" fmla="*/ 397 h 832"/>
                <a:gd name="T8" fmla="*/ 50 w 777"/>
                <a:gd name="T9" fmla="*/ 711 h 832"/>
                <a:gd name="T10" fmla="*/ 268 w 777"/>
                <a:gd name="T11" fmla="*/ 832 h 832"/>
                <a:gd name="T12" fmla="*/ 268 w 777"/>
                <a:gd name="T13" fmla="*/ 832 h 832"/>
                <a:gd name="T14" fmla="*/ 453 w 777"/>
                <a:gd name="T15" fmla="*/ 781 h 832"/>
                <a:gd name="T16" fmla="*/ 637 w 777"/>
                <a:gd name="T17" fmla="*/ 832 h 832"/>
                <a:gd name="T18" fmla="*/ 776 w 777"/>
                <a:gd name="T19" fmla="*/ 794 h 832"/>
                <a:gd name="T20" fmla="*/ 776 w 777"/>
                <a:gd name="T21" fmla="*/ 794 h 832"/>
                <a:gd name="T22" fmla="*/ 777 w 777"/>
                <a:gd name="T23" fmla="*/ 794 h 832"/>
                <a:gd name="T24" fmla="*/ 638 w 777"/>
                <a:gd name="T25" fmla="*/ 832 h 832"/>
                <a:gd name="T26" fmla="*/ 638 w 777"/>
                <a:gd name="T27" fmla="*/ 832 h 832"/>
                <a:gd name="T28" fmla="*/ 453 w 777"/>
                <a:gd name="T29" fmla="*/ 781 h 832"/>
                <a:gd name="T30" fmla="*/ 269 w 777"/>
                <a:gd name="T31" fmla="*/ 832 h 832"/>
                <a:gd name="T32" fmla="*/ 268 w 777"/>
                <a:gd name="T33" fmla="*/ 832 h 832"/>
                <a:gd name="T34" fmla="*/ 51 w 777"/>
                <a:gd name="T35" fmla="*/ 711 h 832"/>
                <a:gd name="T36" fmla="*/ 69 w 777"/>
                <a:gd name="T37" fmla="*/ 396 h 832"/>
                <a:gd name="T38" fmla="*/ 51 w 777"/>
                <a:gd name="T39" fmla="*/ 82 h 832"/>
                <a:gd name="T40" fmla="*/ 128 w 777"/>
                <a:gd name="T41" fmla="*/ 0 h 832"/>
                <a:gd name="T42" fmla="*/ 129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9" y="0"/>
                  </a:moveTo>
                  <a:cubicBezTo>
                    <a:pt x="129" y="0"/>
                    <a:pt x="128" y="0"/>
                    <a:pt x="128" y="0"/>
                  </a:cubicBezTo>
                  <a:cubicBezTo>
                    <a:pt x="96" y="20"/>
                    <a:pt x="70" y="48"/>
                    <a:pt x="50" y="82"/>
                  </a:cubicBezTo>
                  <a:cubicBezTo>
                    <a:pt x="0" y="170"/>
                    <a:pt x="7" y="284"/>
                    <a:pt x="69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1" y="814"/>
                    <a:pt x="453" y="781"/>
                  </a:cubicBezTo>
                  <a:cubicBezTo>
                    <a:pt x="515" y="814"/>
                    <a:pt x="578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7" y="794"/>
                    <a:pt x="777" y="794"/>
                  </a:cubicBezTo>
                  <a:cubicBezTo>
                    <a:pt x="737" y="818"/>
                    <a:pt x="690" y="832"/>
                    <a:pt x="638" y="832"/>
                  </a:cubicBezTo>
                  <a:cubicBezTo>
                    <a:pt x="638" y="832"/>
                    <a:pt x="638" y="832"/>
                    <a:pt x="638" y="832"/>
                  </a:cubicBezTo>
                  <a:cubicBezTo>
                    <a:pt x="579" y="832"/>
                    <a:pt x="515" y="814"/>
                    <a:pt x="453" y="781"/>
                  </a:cubicBezTo>
                  <a:cubicBezTo>
                    <a:pt x="391" y="814"/>
                    <a:pt x="328" y="832"/>
                    <a:pt x="269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1" y="711"/>
                  </a:cubicBezTo>
                  <a:cubicBezTo>
                    <a:pt x="1" y="623"/>
                    <a:pt x="8" y="510"/>
                    <a:pt x="69" y="396"/>
                  </a:cubicBezTo>
                  <a:cubicBezTo>
                    <a:pt x="8" y="283"/>
                    <a:pt x="1" y="170"/>
                    <a:pt x="51" y="82"/>
                  </a:cubicBezTo>
                  <a:cubicBezTo>
                    <a:pt x="70" y="48"/>
                    <a:pt x="96" y="20"/>
                    <a:pt x="128" y="0"/>
                  </a:cubicBezTo>
                  <a:cubicBezTo>
                    <a:pt x="128" y="0"/>
                    <a:pt x="129" y="0"/>
                    <a:pt x="129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Freeform 539">
              <a:extLst>
                <a:ext uri="{FF2B5EF4-FFF2-40B4-BE49-F238E27FC236}">
                  <a16:creationId xmlns:a16="http://schemas.microsoft.com/office/drawing/2014/main" id="{EBD9BDF6-9274-439C-A530-AC36064B4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" y="407"/>
              <a:ext cx="699" cy="749"/>
            </a:xfrm>
            <a:custGeom>
              <a:avLst/>
              <a:gdLst>
                <a:gd name="T0" fmla="*/ 127 w 776"/>
                <a:gd name="T1" fmla="*/ 0 h 832"/>
                <a:gd name="T2" fmla="*/ 50 w 776"/>
                <a:gd name="T3" fmla="*/ 82 h 832"/>
                <a:gd name="T4" fmla="*/ 68 w 776"/>
                <a:gd name="T5" fmla="*/ 396 h 832"/>
                <a:gd name="T6" fmla="*/ 50 w 776"/>
                <a:gd name="T7" fmla="*/ 711 h 832"/>
                <a:gd name="T8" fmla="*/ 267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776 w 776"/>
                <a:gd name="T21" fmla="*/ 793 h 832"/>
                <a:gd name="T22" fmla="*/ 637 w 776"/>
                <a:gd name="T23" fmla="*/ 831 h 832"/>
                <a:gd name="T24" fmla="*/ 453 w 776"/>
                <a:gd name="T25" fmla="*/ 780 h 832"/>
                <a:gd name="T26" fmla="*/ 268 w 776"/>
                <a:gd name="T27" fmla="*/ 831 h 832"/>
                <a:gd name="T28" fmla="*/ 268 w 776"/>
                <a:gd name="T29" fmla="*/ 831 h 832"/>
                <a:gd name="T30" fmla="*/ 50 w 776"/>
                <a:gd name="T31" fmla="*/ 711 h 832"/>
                <a:gd name="T32" fmla="*/ 68 w 776"/>
                <a:gd name="T33" fmla="*/ 396 h 832"/>
                <a:gd name="T34" fmla="*/ 50 w 776"/>
                <a:gd name="T35" fmla="*/ 82 h 832"/>
                <a:gd name="T36" fmla="*/ 127 w 776"/>
                <a:gd name="T3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2">
                  <a:moveTo>
                    <a:pt x="127" y="0"/>
                  </a:moveTo>
                  <a:cubicBezTo>
                    <a:pt x="95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8"/>
                    <a:pt x="776" y="794"/>
                  </a:cubicBezTo>
                  <a:cubicBezTo>
                    <a:pt x="776" y="794"/>
                    <a:pt x="776" y="793"/>
                    <a:pt x="776" y="793"/>
                  </a:cubicBezTo>
                  <a:cubicBezTo>
                    <a:pt x="737" y="818"/>
                    <a:pt x="690" y="831"/>
                    <a:pt x="637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3" y="787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6" y="20"/>
                    <a:pt x="127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Freeform 540">
              <a:extLst>
                <a:ext uri="{FF2B5EF4-FFF2-40B4-BE49-F238E27FC236}">
                  <a16:creationId xmlns:a16="http://schemas.microsoft.com/office/drawing/2014/main" id="{BC12D143-85E8-4D9C-A6CE-2FD4EA0BF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" y="405"/>
              <a:ext cx="700" cy="750"/>
            </a:xfrm>
            <a:custGeom>
              <a:avLst/>
              <a:gdLst>
                <a:gd name="T0" fmla="*/ 129 w 777"/>
                <a:gd name="T1" fmla="*/ 0 h 833"/>
                <a:gd name="T2" fmla="*/ 128 w 777"/>
                <a:gd name="T3" fmla="*/ 2 h 833"/>
                <a:gd name="T4" fmla="*/ 127 w 777"/>
                <a:gd name="T5" fmla="*/ 2 h 833"/>
                <a:gd name="T6" fmla="*/ 50 w 777"/>
                <a:gd name="T7" fmla="*/ 84 h 833"/>
                <a:gd name="T8" fmla="*/ 68 w 777"/>
                <a:gd name="T9" fmla="*/ 398 h 833"/>
                <a:gd name="T10" fmla="*/ 50 w 777"/>
                <a:gd name="T11" fmla="*/ 713 h 833"/>
                <a:gd name="T12" fmla="*/ 268 w 777"/>
                <a:gd name="T13" fmla="*/ 833 h 833"/>
                <a:gd name="T14" fmla="*/ 268 w 777"/>
                <a:gd name="T15" fmla="*/ 833 h 833"/>
                <a:gd name="T16" fmla="*/ 453 w 777"/>
                <a:gd name="T17" fmla="*/ 782 h 833"/>
                <a:gd name="T18" fmla="*/ 637 w 777"/>
                <a:gd name="T19" fmla="*/ 833 h 833"/>
                <a:gd name="T20" fmla="*/ 776 w 777"/>
                <a:gd name="T21" fmla="*/ 795 h 833"/>
                <a:gd name="T22" fmla="*/ 777 w 777"/>
                <a:gd name="T23" fmla="*/ 795 h 833"/>
                <a:gd name="T24" fmla="*/ 777 w 777"/>
                <a:gd name="T25" fmla="*/ 795 h 833"/>
                <a:gd name="T26" fmla="*/ 638 w 777"/>
                <a:gd name="T27" fmla="*/ 833 h 833"/>
                <a:gd name="T28" fmla="*/ 453 w 777"/>
                <a:gd name="T29" fmla="*/ 782 h 833"/>
                <a:gd name="T30" fmla="*/ 269 w 777"/>
                <a:gd name="T31" fmla="*/ 833 h 833"/>
                <a:gd name="T32" fmla="*/ 268 w 777"/>
                <a:gd name="T33" fmla="*/ 833 h 833"/>
                <a:gd name="T34" fmla="*/ 51 w 777"/>
                <a:gd name="T35" fmla="*/ 712 h 833"/>
                <a:gd name="T36" fmla="*/ 69 w 777"/>
                <a:gd name="T37" fmla="*/ 398 h 833"/>
                <a:gd name="T38" fmla="*/ 51 w 777"/>
                <a:gd name="T39" fmla="*/ 83 h 833"/>
                <a:gd name="T40" fmla="*/ 129 w 777"/>
                <a:gd name="T41" fmla="*/ 1 h 833"/>
                <a:gd name="T42" fmla="*/ 129 w 777"/>
                <a:gd name="T43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129" y="1"/>
                    <a:pt x="128" y="1"/>
                    <a:pt x="128" y="2"/>
                  </a:cubicBezTo>
                  <a:cubicBezTo>
                    <a:pt x="128" y="2"/>
                    <a:pt x="127" y="2"/>
                    <a:pt x="127" y="2"/>
                  </a:cubicBezTo>
                  <a:cubicBezTo>
                    <a:pt x="96" y="22"/>
                    <a:pt x="69" y="50"/>
                    <a:pt x="50" y="84"/>
                  </a:cubicBezTo>
                  <a:cubicBezTo>
                    <a:pt x="0" y="172"/>
                    <a:pt x="7" y="285"/>
                    <a:pt x="68" y="398"/>
                  </a:cubicBezTo>
                  <a:cubicBezTo>
                    <a:pt x="7" y="511"/>
                    <a:pt x="0" y="625"/>
                    <a:pt x="50" y="713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1" y="816"/>
                    <a:pt x="453" y="782"/>
                  </a:cubicBezTo>
                  <a:cubicBezTo>
                    <a:pt x="515" y="816"/>
                    <a:pt x="578" y="833"/>
                    <a:pt x="637" y="833"/>
                  </a:cubicBezTo>
                  <a:cubicBezTo>
                    <a:pt x="690" y="833"/>
                    <a:pt x="737" y="820"/>
                    <a:pt x="776" y="795"/>
                  </a:cubicBezTo>
                  <a:cubicBezTo>
                    <a:pt x="777" y="795"/>
                    <a:pt x="777" y="795"/>
                    <a:pt x="777" y="795"/>
                  </a:cubicBezTo>
                  <a:cubicBezTo>
                    <a:pt x="777" y="795"/>
                    <a:pt x="777" y="795"/>
                    <a:pt x="777" y="795"/>
                  </a:cubicBezTo>
                  <a:cubicBezTo>
                    <a:pt x="738" y="820"/>
                    <a:pt x="690" y="833"/>
                    <a:pt x="638" y="833"/>
                  </a:cubicBezTo>
                  <a:cubicBezTo>
                    <a:pt x="579" y="833"/>
                    <a:pt x="515" y="815"/>
                    <a:pt x="453" y="782"/>
                  </a:cubicBezTo>
                  <a:cubicBezTo>
                    <a:pt x="391" y="815"/>
                    <a:pt x="328" y="833"/>
                    <a:pt x="269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4" y="789"/>
                    <a:pt x="51" y="712"/>
                  </a:cubicBezTo>
                  <a:cubicBezTo>
                    <a:pt x="1" y="624"/>
                    <a:pt x="8" y="511"/>
                    <a:pt x="69" y="398"/>
                  </a:cubicBezTo>
                  <a:cubicBezTo>
                    <a:pt x="8" y="285"/>
                    <a:pt x="1" y="171"/>
                    <a:pt x="51" y="83"/>
                  </a:cubicBezTo>
                  <a:cubicBezTo>
                    <a:pt x="70" y="49"/>
                    <a:pt x="97" y="21"/>
                    <a:pt x="129" y="1"/>
                  </a:cubicBezTo>
                  <a:cubicBezTo>
                    <a:pt x="129" y="1"/>
                    <a:pt x="129" y="1"/>
                    <a:pt x="129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 541">
              <a:extLst>
                <a:ext uri="{FF2B5EF4-FFF2-40B4-BE49-F238E27FC236}">
                  <a16:creationId xmlns:a16="http://schemas.microsoft.com/office/drawing/2014/main" id="{C5BB9A27-ECBB-4CE7-92ED-3D68E5205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406"/>
              <a:ext cx="699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1 h 832"/>
                <a:gd name="T8" fmla="*/ 267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776 w 776"/>
                <a:gd name="T17" fmla="*/ 794 h 832"/>
                <a:gd name="T18" fmla="*/ 776 w 776"/>
                <a:gd name="T19" fmla="*/ 794 h 832"/>
                <a:gd name="T20" fmla="*/ 637 w 776"/>
                <a:gd name="T21" fmla="*/ 832 h 832"/>
                <a:gd name="T22" fmla="*/ 637 w 776"/>
                <a:gd name="T23" fmla="*/ 832 h 832"/>
                <a:gd name="T24" fmla="*/ 453 w 776"/>
                <a:gd name="T25" fmla="*/ 781 h 832"/>
                <a:gd name="T26" fmla="*/ 268 w 776"/>
                <a:gd name="T27" fmla="*/ 832 h 832"/>
                <a:gd name="T28" fmla="*/ 268 w 776"/>
                <a:gd name="T29" fmla="*/ 832 h 832"/>
                <a:gd name="T30" fmla="*/ 50 w 776"/>
                <a:gd name="T31" fmla="*/ 711 h 832"/>
                <a:gd name="T32" fmla="*/ 68 w 776"/>
                <a:gd name="T33" fmla="*/ 397 h 832"/>
                <a:gd name="T34" fmla="*/ 50 w 776"/>
                <a:gd name="T35" fmla="*/ 82 h 832"/>
                <a:gd name="T36" fmla="*/ 128 w 776"/>
                <a:gd name="T37" fmla="*/ 0 h 832"/>
                <a:gd name="T38" fmla="*/ 128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8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5" name="Freeform 542">
              <a:extLst>
                <a:ext uri="{FF2B5EF4-FFF2-40B4-BE49-F238E27FC236}">
                  <a16:creationId xmlns:a16="http://schemas.microsoft.com/office/drawing/2014/main" id="{1D5879E9-9200-4FEC-9781-EE6AF90A7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406"/>
              <a:ext cx="699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1 h 832"/>
                <a:gd name="T8" fmla="*/ 268 w 776"/>
                <a:gd name="T9" fmla="*/ 832 h 832"/>
                <a:gd name="T10" fmla="*/ 268 w 776"/>
                <a:gd name="T11" fmla="*/ 832 h 832"/>
                <a:gd name="T12" fmla="*/ 453 w 776"/>
                <a:gd name="T13" fmla="*/ 781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638 w 776"/>
                <a:gd name="T21" fmla="*/ 831 h 832"/>
                <a:gd name="T22" fmla="*/ 453 w 776"/>
                <a:gd name="T23" fmla="*/ 780 h 832"/>
                <a:gd name="T24" fmla="*/ 268 w 776"/>
                <a:gd name="T25" fmla="*/ 831 h 832"/>
                <a:gd name="T26" fmla="*/ 268 w 776"/>
                <a:gd name="T27" fmla="*/ 831 h 832"/>
                <a:gd name="T28" fmla="*/ 51 w 776"/>
                <a:gd name="T29" fmla="*/ 711 h 832"/>
                <a:gd name="T30" fmla="*/ 69 w 776"/>
                <a:gd name="T31" fmla="*/ 396 h 832"/>
                <a:gd name="T32" fmla="*/ 51 w 776"/>
                <a:gd name="T33" fmla="*/ 82 h 832"/>
                <a:gd name="T34" fmla="*/ 128 w 776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1" y="814"/>
                    <a:pt x="453" y="781"/>
                  </a:cubicBezTo>
                  <a:cubicBezTo>
                    <a:pt x="515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8"/>
                    <a:pt x="776" y="794"/>
                  </a:cubicBezTo>
                  <a:cubicBezTo>
                    <a:pt x="737" y="818"/>
                    <a:pt x="690" y="831"/>
                    <a:pt x="638" y="831"/>
                  </a:cubicBezTo>
                  <a:cubicBezTo>
                    <a:pt x="579" y="831"/>
                    <a:pt x="515" y="814"/>
                    <a:pt x="453" y="780"/>
                  </a:cubicBezTo>
                  <a:cubicBezTo>
                    <a:pt x="391" y="814"/>
                    <a:pt x="328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4" y="787"/>
                    <a:pt x="51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70"/>
                    <a:pt x="51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Freeform 543">
              <a:extLst>
                <a:ext uri="{FF2B5EF4-FFF2-40B4-BE49-F238E27FC236}">
                  <a16:creationId xmlns:a16="http://schemas.microsoft.com/office/drawing/2014/main" id="{2A89E1DA-5D95-4C4D-AF42-72699BFC1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2" y="405"/>
              <a:ext cx="700" cy="749"/>
            </a:xfrm>
            <a:custGeom>
              <a:avLst/>
              <a:gdLst>
                <a:gd name="T0" fmla="*/ 128 w 777"/>
                <a:gd name="T1" fmla="*/ 0 h 832"/>
                <a:gd name="T2" fmla="*/ 127 w 777"/>
                <a:gd name="T3" fmla="*/ 0 h 832"/>
                <a:gd name="T4" fmla="*/ 127 w 777"/>
                <a:gd name="T5" fmla="*/ 1 h 832"/>
                <a:gd name="T6" fmla="*/ 127 w 777"/>
                <a:gd name="T7" fmla="*/ 1 h 832"/>
                <a:gd name="T8" fmla="*/ 50 w 777"/>
                <a:gd name="T9" fmla="*/ 83 h 832"/>
                <a:gd name="T10" fmla="*/ 68 w 777"/>
                <a:gd name="T11" fmla="*/ 397 h 832"/>
                <a:gd name="T12" fmla="*/ 50 w 777"/>
                <a:gd name="T13" fmla="*/ 712 h 832"/>
                <a:gd name="T14" fmla="*/ 267 w 777"/>
                <a:gd name="T15" fmla="*/ 832 h 832"/>
                <a:gd name="T16" fmla="*/ 267 w 777"/>
                <a:gd name="T17" fmla="*/ 832 h 832"/>
                <a:gd name="T18" fmla="*/ 452 w 777"/>
                <a:gd name="T19" fmla="*/ 781 h 832"/>
                <a:gd name="T20" fmla="*/ 637 w 777"/>
                <a:gd name="T21" fmla="*/ 832 h 832"/>
                <a:gd name="T22" fmla="*/ 775 w 777"/>
                <a:gd name="T23" fmla="*/ 795 h 832"/>
                <a:gd name="T24" fmla="*/ 775 w 777"/>
                <a:gd name="T25" fmla="*/ 795 h 832"/>
                <a:gd name="T26" fmla="*/ 775 w 777"/>
                <a:gd name="T27" fmla="*/ 795 h 832"/>
                <a:gd name="T28" fmla="*/ 777 w 777"/>
                <a:gd name="T29" fmla="*/ 794 h 832"/>
                <a:gd name="T30" fmla="*/ 776 w 777"/>
                <a:gd name="T31" fmla="*/ 794 h 832"/>
                <a:gd name="T32" fmla="*/ 637 w 777"/>
                <a:gd name="T33" fmla="*/ 832 h 832"/>
                <a:gd name="T34" fmla="*/ 453 w 777"/>
                <a:gd name="T35" fmla="*/ 781 h 832"/>
                <a:gd name="T36" fmla="*/ 268 w 777"/>
                <a:gd name="T37" fmla="*/ 832 h 832"/>
                <a:gd name="T38" fmla="*/ 268 w 777"/>
                <a:gd name="T39" fmla="*/ 832 h 832"/>
                <a:gd name="T40" fmla="*/ 50 w 777"/>
                <a:gd name="T41" fmla="*/ 711 h 832"/>
                <a:gd name="T42" fmla="*/ 68 w 777"/>
                <a:gd name="T43" fmla="*/ 397 h 832"/>
                <a:gd name="T44" fmla="*/ 50 w 777"/>
                <a:gd name="T45" fmla="*/ 82 h 832"/>
                <a:gd name="T46" fmla="*/ 128 w 777"/>
                <a:gd name="T4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128" y="0"/>
                    <a:pt x="128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95" y="21"/>
                    <a:pt x="69" y="49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6" y="819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6" y="794"/>
                    <a:pt x="776" y="794"/>
                    <a:pt x="777" y="794"/>
                  </a:cubicBezTo>
                  <a:cubicBezTo>
                    <a:pt x="777" y="794"/>
                    <a:pt x="777" y="794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7" name="Freeform 544">
              <a:extLst>
                <a:ext uri="{FF2B5EF4-FFF2-40B4-BE49-F238E27FC236}">
                  <a16:creationId xmlns:a16="http://schemas.microsoft.com/office/drawing/2014/main" id="{3F37C177-F9FC-48FC-800E-8365F529C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2" y="404"/>
              <a:ext cx="699" cy="750"/>
            </a:xfrm>
            <a:custGeom>
              <a:avLst/>
              <a:gdLst>
                <a:gd name="T0" fmla="*/ 130 w 776"/>
                <a:gd name="T1" fmla="*/ 0 h 833"/>
                <a:gd name="T2" fmla="*/ 128 w 776"/>
                <a:gd name="T3" fmla="*/ 1 h 833"/>
                <a:gd name="T4" fmla="*/ 50 w 776"/>
                <a:gd name="T5" fmla="*/ 83 h 833"/>
                <a:gd name="T6" fmla="*/ 68 w 776"/>
                <a:gd name="T7" fmla="*/ 398 h 833"/>
                <a:gd name="T8" fmla="*/ 50 w 776"/>
                <a:gd name="T9" fmla="*/ 712 h 833"/>
                <a:gd name="T10" fmla="*/ 268 w 776"/>
                <a:gd name="T11" fmla="*/ 833 h 833"/>
                <a:gd name="T12" fmla="*/ 268 w 776"/>
                <a:gd name="T13" fmla="*/ 833 h 833"/>
                <a:gd name="T14" fmla="*/ 453 w 776"/>
                <a:gd name="T15" fmla="*/ 782 h 833"/>
                <a:gd name="T16" fmla="*/ 637 w 776"/>
                <a:gd name="T17" fmla="*/ 833 h 833"/>
                <a:gd name="T18" fmla="*/ 776 w 776"/>
                <a:gd name="T19" fmla="*/ 795 h 833"/>
                <a:gd name="T20" fmla="*/ 638 w 776"/>
                <a:gd name="T21" fmla="*/ 833 h 833"/>
                <a:gd name="T22" fmla="*/ 453 w 776"/>
                <a:gd name="T23" fmla="*/ 782 h 833"/>
                <a:gd name="T24" fmla="*/ 268 w 776"/>
                <a:gd name="T25" fmla="*/ 833 h 833"/>
                <a:gd name="T26" fmla="*/ 268 w 776"/>
                <a:gd name="T27" fmla="*/ 833 h 833"/>
                <a:gd name="T28" fmla="*/ 51 w 776"/>
                <a:gd name="T29" fmla="*/ 712 h 833"/>
                <a:gd name="T30" fmla="*/ 69 w 776"/>
                <a:gd name="T31" fmla="*/ 398 h 833"/>
                <a:gd name="T32" fmla="*/ 51 w 776"/>
                <a:gd name="T33" fmla="*/ 83 h 833"/>
                <a:gd name="T34" fmla="*/ 130 w 776"/>
                <a:gd name="T35" fmla="*/ 0 h 833"/>
                <a:gd name="T36" fmla="*/ 130 w 776"/>
                <a:gd name="T37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3">
                  <a:moveTo>
                    <a:pt x="130" y="0"/>
                  </a:moveTo>
                  <a:cubicBezTo>
                    <a:pt x="129" y="0"/>
                    <a:pt x="129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5"/>
                    <a:pt x="50" y="712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1" y="815"/>
                    <a:pt x="453" y="782"/>
                  </a:cubicBezTo>
                  <a:cubicBezTo>
                    <a:pt x="515" y="815"/>
                    <a:pt x="578" y="833"/>
                    <a:pt x="637" y="833"/>
                  </a:cubicBezTo>
                  <a:cubicBezTo>
                    <a:pt x="689" y="833"/>
                    <a:pt x="737" y="820"/>
                    <a:pt x="776" y="795"/>
                  </a:cubicBezTo>
                  <a:cubicBezTo>
                    <a:pt x="737" y="820"/>
                    <a:pt x="690" y="833"/>
                    <a:pt x="638" y="833"/>
                  </a:cubicBezTo>
                  <a:cubicBezTo>
                    <a:pt x="579" y="833"/>
                    <a:pt x="515" y="815"/>
                    <a:pt x="453" y="782"/>
                  </a:cubicBezTo>
                  <a:cubicBezTo>
                    <a:pt x="391" y="815"/>
                    <a:pt x="328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4" y="789"/>
                    <a:pt x="51" y="712"/>
                  </a:cubicBezTo>
                  <a:cubicBezTo>
                    <a:pt x="1" y="624"/>
                    <a:pt x="8" y="511"/>
                    <a:pt x="69" y="398"/>
                  </a:cubicBezTo>
                  <a:cubicBezTo>
                    <a:pt x="8" y="285"/>
                    <a:pt x="1" y="171"/>
                    <a:pt x="51" y="83"/>
                  </a:cubicBezTo>
                  <a:cubicBezTo>
                    <a:pt x="70" y="48"/>
                    <a:pt x="97" y="2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8" name="Freeform 545">
              <a:extLst>
                <a:ext uri="{FF2B5EF4-FFF2-40B4-BE49-F238E27FC236}">
                  <a16:creationId xmlns:a16="http://schemas.microsoft.com/office/drawing/2014/main" id="{499EB9D9-2D27-4B89-B866-B89B6F72B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" y="404"/>
              <a:ext cx="699" cy="750"/>
            </a:xfrm>
            <a:custGeom>
              <a:avLst/>
              <a:gdLst>
                <a:gd name="T0" fmla="*/ 129 w 777"/>
                <a:gd name="T1" fmla="*/ 0 h 833"/>
                <a:gd name="T2" fmla="*/ 50 w 777"/>
                <a:gd name="T3" fmla="*/ 83 h 833"/>
                <a:gd name="T4" fmla="*/ 68 w 777"/>
                <a:gd name="T5" fmla="*/ 398 h 833"/>
                <a:gd name="T6" fmla="*/ 50 w 777"/>
                <a:gd name="T7" fmla="*/ 712 h 833"/>
                <a:gd name="T8" fmla="*/ 267 w 777"/>
                <a:gd name="T9" fmla="*/ 833 h 833"/>
                <a:gd name="T10" fmla="*/ 267 w 777"/>
                <a:gd name="T11" fmla="*/ 833 h 833"/>
                <a:gd name="T12" fmla="*/ 452 w 777"/>
                <a:gd name="T13" fmla="*/ 782 h 833"/>
                <a:gd name="T14" fmla="*/ 637 w 777"/>
                <a:gd name="T15" fmla="*/ 833 h 833"/>
                <a:gd name="T16" fmla="*/ 775 w 777"/>
                <a:gd name="T17" fmla="*/ 795 h 833"/>
                <a:gd name="T18" fmla="*/ 776 w 777"/>
                <a:gd name="T19" fmla="*/ 795 h 833"/>
                <a:gd name="T20" fmla="*/ 777 w 777"/>
                <a:gd name="T21" fmla="*/ 794 h 833"/>
                <a:gd name="T22" fmla="*/ 637 w 777"/>
                <a:gd name="T23" fmla="*/ 832 h 833"/>
                <a:gd name="T24" fmla="*/ 453 w 777"/>
                <a:gd name="T25" fmla="*/ 781 h 833"/>
                <a:gd name="T26" fmla="*/ 268 w 777"/>
                <a:gd name="T27" fmla="*/ 832 h 833"/>
                <a:gd name="T28" fmla="*/ 268 w 777"/>
                <a:gd name="T29" fmla="*/ 832 h 833"/>
                <a:gd name="T30" fmla="*/ 50 w 777"/>
                <a:gd name="T31" fmla="*/ 712 h 833"/>
                <a:gd name="T32" fmla="*/ 68 w 777"/>
                <a:gd name="T33" fmla="*/ 397 h 833"/>
                <a:gd name="T34" fmla="*/ 50 w 777"/>
                <a:gd name="T35" fmla="*/ 83 h 833"/>
                <a:gd name="T36" fmla="*/ 128 w 777"/>
                <a:gd name="T37" fmla="*/ 1 h 833"/>
                <a:gd name="T38" fmla="*/ 129 w 777"/>
                <a:gd name="T3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96" y="20"/>
                    <a:pt x="69" y="48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89" y="833"/>
                    <a:pt x="736" y="820"/>
                    <a:pt x="775" y="795"/>
                  </a:cubicBezTo>
                  <a:cubicBezTo>
                    <a:pt x="776" y="795"/>
                    <a:pt x="776" y="795"/>
                    <a:pt x="776" y="795"/>
                  </a:cubicBezTo>
                  <a:cubicBezTo>
                    <a:pt x="776" y="795"/>
                    <a:pt x="776" y="795"/>
                    <a:pt x="777" y="794"/>
                  </a:cubicBezTo>
                  <a:cubicBezTo>
                    <a:pt x="737" y="819"/>
                    <a:pt x="690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8"/>
                    <a:pt x="96" y="21"/>
                    <a:pt x="128" y="1"/>
                  </a:cubicBezTo>
                  <a:cubicBezTo>
                    <a:pt x="128" y="0"/>
                    <a:pt x="128" y="0"/>
                    <a:pt x="129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9" name="Freeform 546">
              <a:extLst>
                <a:ext uri="{FF2B5EF4-FFF2-40B4-BE49-F238E27FC236}">
                  <a16:creationId xmlns:a16="http://schemas.microsoft.com/office/drawing/2014/main" id="{6B012387-5EF9-4C34-B98E-E97572E43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" y="405"/>
              <a:ext cx="699" cy="748"/>
            </a:xfrm>
            <a:custGeom>
              <a:avLst/>
              <a:gdLst>
                <a:gd name="T0" fmla="*/ 128 w 777"/>
                <a:gd name="T1" fmla="*/ 0 h 831"/>
                <a:gd name="T2" fmla="*/ 50 w 777"/>
                <a:gd name="T3" fmla="*/ 82 h 831"/>
                <a:gd name="T4" fmla="*/ 68 w 777"/>
                <a:gd name="T5" fmla="*/ 396 h 831"/>
                <a:gd name="T6" fmla="*/ 50 w 777"/>
                <a:gd name="T7" fmla="*/ 711 h 831"/>
                <a:gd name="T8" fmla="*/ 268 w 777"/>
                <a:gd name="T9" fmla="*/ 831 h 831"/>
                <a:gd name="T10" fmla="*/ 268 w 777"/>
                <a:gd name="T11" fmla="*/ 831 h 831"/>
                <a:gd name="T12" fmla="*/ 453 w 777"/>
                <a:gd name="T13" fmla="*/ 780 h 831"/>
                <a:gd name="T14" fmla="*/ 637 w 777"/>
                <a:gd name="T15" fmla="*/ 831 h 831"/>
                <a:gd name="T16" fmla="*/ 777 w 777"/>
                <a:gd name="T17" fmla="*/ 793 h 831"/>
                <a:gd name="T18" fmla="*/ 777 w 777"/>
                <a:gd name="T19" fmla="*/ 793 h 831"/>
                <a:gd name="T20" fmla="*/ 776 w 777"/>
                <a:gd name="T21" fmla="*/ 794 h 831"/>
                <a:gd name="T22" fmla="*/ 638 w 777"/>
                <a:gd name="T23" fmla="*/ 831 h 831"/>
                <a:gd name="T24" fmla="*/ 638 w 777"/>
                <a:gd name="T25" fmla="*/ 831 h 831"/>
                <a:gd name="T26" fmla="*/ 453 w 777"/>
                <a:gd name="T27" fmla="*/ 780 h 831"/>
                <a:gd name="T28" fmla="*/ 268 w 777"/>
                <a:gd name="T29" fmla="*/ 831 h 831"/>
                <a:gd name="T30" fmla="*/ 268 w 777"/>
                <a:gd name="T31" fmla="*/ 831 h 831"/>
                <a:gd name="T32" fmla="*/ 51 w 777"/>
                <a:gd name="T33" fmla="*/ 711 h 831"/>
                <a:gd name="T34" fmla="*/ 69 w 777"/>
                <a:gd name="T35" fmla="*/ 396 h 831"/>
                <a:gd name="T36" fmla="*/ 51 w 777"/>
                <a:gd name="T37" fmla="*/ 81 h 831"/>
                <a:gd name="T38" fmla="*/ 128 w 777"/>
                <a:gd name="T39" fmla="*/ 0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1">
                  <a:moveTo>
                    <a:pt x="128" y="0"/>
                  </a:moveTo>
                  <a:cubicBezTo>
                    <a:pt x="96" y="20"/>
                    <a:pt x="69" y="47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09"/>
                    <a:pt x="0" y="623"/>
                    <a:pt x="50" y="711"/>
                  </a:cubicBezTo>
                  <a:cubicBezTo>
                    <a:pt x="93" y="787"/>
                    <a:pt x="173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327" y="831"/>
                    <a:pt x="391" y="814"/>
                    <a:pt x="453" y="780"/>
                  </a:cubicBezTo>
                  <a:cubicBezTo>
                    <a:pt x="515" y="814"/>
                    <a:pt x="578" y="831"/>
                    <a:pt x="637" y="831"/>
                  </a:cubicBezTo>
                  <a:cubicBezTo>
                    <a:pt x="690" y="831"/>
                    <a:pt x="737" y="818"/>
                    <a:pt x="777" y="793"/>
                  </a:cubicBezTo>
                  <a:cubicBezTo>
                    <a:pt x="777" y="793"/>
                    <a:pt x="777" y="793"/>
                    <a:pt x="777" y="793"/>
                  </a:cubicBezTo>
                  <a:cubicBezTo>
                    <a:pt x="776" y="793"/>
                    <a:pt x="776" y="794"/>
                    <a:pt x="776" y="794"/>
                  </a:cubicBezTo>
                  <a:cubicBezTo>
                    <a:pt x="737" y="818"/>
                    <a:pt x="690" y="831"/>
                    <a:pt x="638" y="831"/>
                  </a:cubicBezTo>
                  <a:cubicBezTo>
                    <a:pt x="638" y="831"/>
                    <a:pt x="638" y="831"/>
                    <a:pt x="638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8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4" y="787"/>
                    <a:pt x="51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69"/>
                    <a:pt x="51" y="81"/>
                  </a:cubicBezTo>
                  <a:cubicBezTo>
                    <a:pt x="70" y="47"/>
                    <a:pt x="96" y="20"/>
                    <a:pt x="128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0" name="Freeform 547">
              <a:extLst>
                <a:ext uri="{FF2B5EF4-FFF2-40B4-BE49-F238E27FC236}">
                  <a16:creationId xmlns:a16="http://schemas.microsoft.com/office/drawing/2014/main" id="{B6B34108-F56F-44D2-B40A-31039C5F5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" y="404"/>
              <a:ext cx="698" cy="749"/>
            </a:xfrm>
            <a:custGeom>
              <a:avLst/>
              <a:gdLst>
                <a:gd name="T0" fmla="*/ 128 w 775"/>
                <a:gd name="T1" fmla="*/ 0 h 832"/>
                <a:gd name="T2" fmla="*/ 128 w 775"/>
                <a:gd name="T3" fmla="*/ 0 h 832"/>
                <a:gd name="T4" fmla="*/ 128 w 775"/>
                <a:gd name="T5" fmla="*/ 0 h 832"/>
                <a:gd name="T6" fmla="*/ 127 w 775"/>
                <a:gd name="T7" fmla="*/ 1 h 832"/>
                <a:gd name="T8" fmla="*/ 50 w 775"/>
                <a:gd name="T9" fmla="*/ 82 h 832"/>
                <a:gd name="T10" fmla="*/ 68 w 775"/>
                <a:gd name="T11" fmla="*/ 397 h 832"/>
                <a:gd name="T12" fmla="*/ 50 w 775"/>
                <a:gd name="T13" fmla="*/ 712 h 832"/>
                <a:gd name="T14" fmla="*/ 267 w 775"/>
                <a:gd name="T15" fmla="*/ 832 h 832"/>
                <a:gd name="T16" fmla="*/ 267 w 775"/>
                <a:gd name="T17" fmla="*/ 832 h 832"/>
                <a:gd name="T18" fmla="*/ 452 w 775"/>
                <a:gd name="T19" fmla="*/ 781 h 832"/>
                <a:gd name="T20" fmla="*/ 637 w 775"/>
                <a:gd name="T21" fmla="*/ 832 h 832"/>
                <a:gd name="T22" fmla="*/ 637 w 775"/>
                <a:gd name="T23" fmla="*/ 832 h 832"/>
                <a:gd name="T24" fmla="*/ 775 w 775"/>
                <a:gd name="T25" fmla="*/ 795 h 832"/>
                <a:gd name="T26" fmla="*/ 637 w 775"/>
                <a:gd name="T27" fmla="*/ 832 h 832"/>
                <a:gd name="T28" fmla="*/ 453 w 775"/>
                <a:gd name="T29" fmla="*/ 781 h 832"/>
                <a:gd name="T30" fmla="*/ 268 w 775"/>
                <a:gd name="T31" fmla="*/ 832 h 832"/>
                <a:gd name="T32" fmla="*/ 268 w 775"/>
                <a:gd name="T33" fmla="*/ 832 h 832"/>
                <a:gd name="T34" fmla="*/ 50 w 775"/>
                <a:gd name="T35" fmla="*/ 711 h 832"/>
                <a:gd name="T36" fmla="*/ 68 w 775"/>
                <a:gd name="T37" fmla="*/ 397 h 832"/>
                <a:gd name="T38" fmla="*/ 50 w 775"/>
                <a:gd name="T39" fmla="*/ 82 h 832"/>
                <a:gd name="T40" fmla="*/ 128 w 775"/>
                <a:gd name="T4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5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7" y="0"/>
                    <a:pt x="127" y="0"/>
                    <a:pt x="127" y="1"/>
                  </a:cubicBezTo>
                  <a:cubicBezTo>
                    <a:pt x="95" y="21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9"/>
                    <a:pt x="775" y="795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1" name="Freeform 548">
              <a:extLst>
                <a:ext uri="{FF2B5EF4-FFF2-40B4-BE49-F238E27FC236}">
                  <a16:creationId xmlns:a16="http://schemas.microsoft.com/office/drawing/2014/main" id="{0807B6AF-EFC4-48B5-97BB-948C44ED6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" y="403"/>
              <a:ext cx="699" cy="750"/>
            </a:xfrm>
            <a:custGeom>
              <a:avLst/>
              <a:gdLst>
                <a:gd name="T0" fmla="*/ 129 w 777"/>
                <a:gd name="T1" fmla="*/ 0 h 833"/>
                <a:gd name="T2" fmla="*/ 128 w 777"/>
                <a:gd name="T3" fmla="*/ 1 h 833"/>
                <a:gd name="T4" fmla="*/ 50 w 777"/>
                <a:gd name="T5" fmla="*/ 83 h 833"/>
                <a:gd name="T6" fmla="*/ 68 w 777"/>
                <a:gd name="T7" fmla="*/ 398 h 833"/>
                <a:gd name="T8" fmla="*/ 50 w 777"/>
                <a:gd name="T9" fmla="*/ 712 h 833"/>
                <a:gd name="T10" fmla="*/ 268 w 777"/>
                <a:gd name="T11" fmla="*/ 833 h 833"/>
                <a:gd name="T12" fmla="*/ 268 w 777"/>
                <a:gd name="T13" fmla="*/ 833 h 833"/>
                <a:gd name="T14" fmla="*/ 453 w 777"/>
                <a:gd name="T15" fmla="*/ 782 h 833"/>
                <a:gd name="T16" fmla="*/ 637 w 777"/>
                <a:gd name="T17" fmla="*/ 833 h 833"/>
                <a:gd name="T18" fmla="*/ 775 w 777"/>
                <a:gd name="T19" fmla="*/ 796 h 833"/>
                <a:gd name="T20" fmla="*/ 776 w 777"/>
                <a:gd name="T21" fmla="*/ 795 h 833"/>
                <a:gd name="T22" fmla="*/ 777 w 777"/>
                <a:gd name="T23" fmla="*/ 794 h 833"/>
                <a:gd name="T24" fmla="*/ 777 w 777"/>
                <a:gd name="T25" fmla="*/ 795 h 833"/>
                <a:gd name="T26" fmla="*/ 638 w 777"/>
                <a:gd name="T27" fmla="*/ 833 h 833"/>
                <a:gd name="T28" fmla="*/ 638 w 777"/>
                <a:gd name="T29" fmla="*/ 833 h 833"/>
                <a:gd name="T30" fmla="*/ 453 w 777"/>
                <a:gd name="T31" fmla="*/ 781 h 833"/>
                <a:gd name="T32" fmla="*/ 268 w 777"/>
                <a:gd name="T33" fmla="*/ 833 h 833"/>
                <a:gd name="T34" fmla="*/ 268 w 777"/>
                <a:gd name="T35" fmla="*/ 833 h 833"/>
                <a:gd name="T36" fmla="*/ 51 w 777"/>
                <a:gd name="T37" fmla="*/ 712 h 833"/>
                <a:gd name="T38" fmla="*/ 69 w 777"/>
                <a:gd name="T39" fmla="*/ 397 h 833"/>
                <a:gd name="T40" fmla="*/ 51 w 777"/>
                <a:gd name="T41" fmla="*/ 83 h 833"/>
                <a:gd name="T42" fmla="*/ 129 w 777"/>
                <a:gd name="T43" fmla="*/ 1 h 833"/>
                <a:gd name="T44" fmla="*/ 129 w 777"/>
                <a:gd name="T45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129" y="0"/>
                    <a:pt x="128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1" y="815"/>
                    <a:pt x="453" y="782"/>
                  </a:cubicBezTo>
                  <a:cubicBezTo>
                    <a:pt x="515" y="815"/>
                    <a:pt x="578" y="833"/>
                    <a:pt x="637" y="833"/>
                  </a:cubicBezTo>
                  <a:cubicBezTo>
                    <a:pt x="689" y="833"/>
                    <a:pt x="736" y="820"/>
                    <a:pt x="775" y="796"/>
                  </a:cubicBezTo>
                  <a:cubicBezTo>
                    <a:pt x="775" y="796"/>
                    <a:pt x="775" y="795"/>
                    <a:pt x="776" y="795"/>
                  </a:cubicBezTo>
                  <a:cubicBezTo>
                    <a:pt x="776" y="795"/>
                    <a:pt x="777" y="795"/>
                    <a:pt x="777" y="794"/>
                  </a:cubicBezTo>
                  <a:cubicBezTo>
                    <a:pt x="777" y="794"/>
                    <a:pt x="777" y="795"/>
                    <a:pt x="777" y="795"/>
                  </a:cubicBezTo>
                  <a:cubicBezTo>
                    <a:pt x="737" y="819"/>
                    <a:pt x="690" y="833"/>
                    <a:pt x="638" y="833"/>
                  </a:cubicBezTo>
                  <a:cubicBezTo>
                    <a:pt x="638" y="833"/>
                    <a:pt x="638" y="833"/>
                    <a:pt x="638" y="833"/>
                  </a:cubicBezTo>
                  <a:cubicBezTo>
                    <a:pt x="578" y="833"/>
                    <a:pt x="515" y="815"/>
                    <a:pt x="453" y="781"/>
                  </a:cubicBezTo>
                  <a:cubicBezTo>
                    <a:pt x="391" y="815"/>
                    <a:pt x="328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4" y="789"/>
                    <a:pt x="51" y="712"/>
                  </a:cubicBezTo>
                  <a:cubicBezTo>
                    <a:pt x="1" y="624"/>
                    <a:pt x="8" y="510"/>
                    <a:pt x="69" y="397"/>
                  </a:cubicBezTo>
                  <a:cubicBezTo>
                    <a:pt x="8" y="284"/>
                    <a:pt x="1" y="171"/>
                    <a:pt x="51" y="83"/>
                  </a:cubicBezTo>
                  <a:cubicBezTo>
                    <a:pt x="70" y="48"/>
                    <a:pt x="96" y="2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2" name="Freeform 549">
              <a:extLst>
                <a:ext uri="{FF2B5EF4-FFF2-40B4-BE49-F238E27FC236}">
                  <a16:creationId xmlns:a16="http://schemas.microsoft.com/office/drawing/2014/main" id="{247DF1EF-AA93-467C-9694-7D0F6F0D4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5" y="404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6 h 832"/>
                <a:gd name="T6" fmla="*/ 50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0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637 w 776"/>
                <a:gd name="T21" fmla="*/ 831 h 832"/>
                <a:gd name="T22" fmla="*/ 637 w 776"/>
                <a:gd name="T23" fmla="*/ 831 h 832"/>
                <a:gd name="T24" fmla="*/ 453 w 776"/>
                <a:gd name="T25" fmla="*/ 780 h 832"/>
                <a:gd name="T26" fmla="*/ 268 w 776"/>
                <a:gd name="T27" fmla="*/ 831 h 832"/>
                <a:gd name="T28" fmla="*/ 268 w 776"/>
                <a:gd name="T29" fmla="*/ 831 h 832"/>
                <a:gd name="T30" fmla="*/ 50 w 776"/>
                <a:gd name="T31" fmla="*/ 711 h 832"/>
                <a:gd name="T32" fmla="*/ 68 w 776"/>
                <a:gd name="T33" fmla="*/ 396 h 832"/>
                <a:gd name="T34" fmla="*/ 50 w 776"/>
                <a:gd name="T35" fmla="*/ 81 h 832"/>
                <a:gd name="T36" fmla="*/ 128 w 776"/>
                <a:gd name="T3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5" y="20"/>
                    <a:pt x="69" y="47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09"/>
                    <a:pt x="0" y="623"/>
                    <a:pt x="50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4"/>
                    <a:pt x="452" y="780"/>
                  </a:cubicBezTo>
                  <a:cubicBezTo>
                    <a:pt x="514" y="814"/>
                    <a:pt x="577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8"/>
                    <a:pt x="776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637" y="831"/>
                    <a:pt x="637" y="831"/>
                    <a:pt x="637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3" y="787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69"/>
                    <a:pt x="50" y="81"/>
                  </a:cubicBezTo>
                  <a:cubicBezTo>
                    <a:pt x="69" y="47"/>
                    <a:pt x="96" y="20"/>
                    <a:pt x="128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3" name="Freeform 550">
              <a:extLst>
                <a:ext uri="{FF2B5EF4-FFF2-40B4-BE49-F238E27FC236}">
                  <a16:creationId xmlns:a16="http://schemas.microsoft.com/office/drawing/2014/main" id="{8A5A4303-01E2-474E-A95B-E4C031229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5" y="403"/>
              <a:ext cx="699" cy="749"/>
            </a:xfrm>
            <a:custGeom>
              <a:avLst/>
              <a:gdLst>
                <a:gd name="T0" fmla="*/ 128 w 777"/>
                <a:gd name="T1" fmla="*/ 0 h 832"/>
                <a:gd name="T2" fmla="*/ 128 w 777"/>
                <a:gd name="T3" fmla="*/ 0 h 832"/>
                <a:gd name="T4" fmla="*/ 128 w 777"/>
                <a:gd name="T5" fmla="*/ 1 h 832"/>
                <a:gd name="T6" fmla="*/ 50 w 777"/>
                <a:gd name="T7" fmla="*/ 82 h 832"/>
                <a:gd name="T8" fmla="*/ 68 w 777"/>
                <a:gd name="T9" fmla="*/ 397 h 832"/>
                <a:gd name="T10" fmla="*/ 50 w 777"/>
                <a:gd name="T11" fmla="*/ 712 h 832"/>
                <a:gd name="T12" fmla="*/ 268 w 777"/>
                <a:gd name="T13" fmla="*/ 832 h 832"/>
                <a:gd name="T14" fmla="*/ 268 w 777"/>
                <a:gd name="T15" fmla="*/ 832 h 832"/>
                <a:gd name="T16" fmla="*/ 453 w 777"/>
                <a:gd name="T17" fmla="*/ 781 h 832"/>
                <a:gd name="T18" fmla="*/ 637 w 777"/>
                <a:gd name="T19" fmla="*/ 832 h 832"/>
                <a:gd name="T20" fmla="*/ 637 w 777"/>
                <a:gd name="T21" fmla="*/ 832 h 832"/>
                <a:gd name="T22" fmla="*/ 776 w 777"/>
                <a:gd name="T23" fmla="*/ 795 h 832"/>
                <a:gd name="T24" fmla="*/ 776 w 777"/>
                <a:gd name="T25" fmla="*/ 794 h 832"/>
                <a:gd name="T26" fmla="*/ 777 w 777"/>
                <a:gd name="T27" fmla="*/ 794 h 832"/>
                <a:gd name="T28" fmla="*/ 638 w 777"/>
                <a:gd name="T29" fmla="*/ 832 h 832"/>
                <a:gd name="T30" fmla="*/ 453 w 777"/>
                <a:gd name="T31" fmla="*/ 781 h 832"/>
                <a:gd name="T32" fmla="*/ 268 w 777"/>
                <a:gd name="T33" fmla="*/ 832 h 832"/>
                <a:gd name="T34" fmla="*/ 268 w 777"/>
                <a:gd name="T35" fmla="*/ 832 h 832"/>
                <a:gd name="T36" fmla="*/ 51 w 777"/>
                <a:gd name="T37" fmla="*/ 711 h 832"/>
                <a:gd name="T38" fmla="*/ 69 w 777"/>
                <a:gd name="T39" fmla="*/ 397 h 832"/>
                <a:gd name="T40" fmla="*/ 51 w 777"/>
                <a:gd name="T41" fmla="*/ 82 h 832"/>
                <a:gd name="T42" fmla="*/ 128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1"/>
                  </a:cubicBezTo>
                  <a:cubicBezTo>
                    <a:pt x="96" y="21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1" y="815"/>
                    <a:pt x="453" y="781"/>
                  </a:cubicBezTo>
                  <a:cubicBezTo>
                    <a:pt x="515" y="815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9"/>
                    <a:pt x="776" y="795"/>
                  </a:cubicBezTo>
                  <a:cubicBezTo>
                    <a:pt x="776" y="795"/>
                    <a:pt x="776" y="794"/>
                    <a:pt x="776" y="794"/>
                  </a:cubicBezTo>
                  <a:cubicBezTo>
                    <a:pt x="776" y="794"/>
                    <a:pt x="777" y="794"/>
                    <a:pt x="777" y="794"/>
                  </a:cubicBezTo>
                  <a:cubicBezTo>
                    <a:pt x="738" y="819"/>
                    <a:pt x="690" y="832"/>
                    <a:pt x="638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8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1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1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4" name="Freeform 551">
              <a:extLst>
                <a:ext uri="{FF2B5EF4-FFF2-40B4-BE49-F238E27FC236}">
                  <a16:creationId xmlns:a16="http://schemas.microsoft.com/office/drawing/2014/main" id="{C7DA0FE0-3628-4005-B654-9383D1BE1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" y="402"/>
              <a:ext cx="698" cy="750"/>
            </a:xfrm>
            <a:custGeom>
              <a:avLst/>
              <a:gdLst>
                <a:gd name="T0" fmla="*/ 129 w 776"/>
                <a:gd name="T1" fmla="*/ 0 h 833"/>
                <a:gd name="T2" fmla="*/ 127 w 776"/>
                <a:gd name="T3" fmla="*/ 1 h 833"/>
                <a:gd name="T4" fmla="*/ 50 w 776"/>
                <a:gd name="T5" fmla="*/ 83 h 833"/>
                <a:gd name="T6" fmla="*/ 68 w 776"/>
                <a:gd name="T7" fmla="*/ 398 h 833"/>
                <a:gd name="T8" fmla="*/ 50 w 776"/>
                <a:gd name="T9" fmla="*/ 712 h 833"/>
                <a:gd name="T10" fmla="*/ 267 w 776"/>
                <a:gd name="T11" fmla="*/ 833 h 833"/>
                <a:gd name="T12" fmla="*/ 267 w 776"/>
                <a:gd name="T13" fmla="*/ 833 h 833"/>
                <a:gd name="T14" fmla="*/ 452 w 776"/>
                <a:gd name="T15" fmla="*/ 782 h 833"/>
                <a:gd name="T16" fmla="*/ 637 w 776"/>
                <a:gd name="T17" fmla="*/ 833 h 833"/>
                <a:gd name="T18" fmla="*/ 776 w 776"/>
                <a:gd name="T19" fmla="*/ 795 h 833"/>
                <a:gd name="T20" fmla="*/ 776 w 776"/>
                <a:gd name="T21" fmla="*/ 795 h 833"/>
                <a:gd name="T22" fmla="*/ 637 w 776"/>
                <a:gd name="T23" fmla="*/ 833 h 833"/>
                <a:gd name="T24" fmla="*/ 453 w 776"/>
                <a:gd name="T25" fmla="*/ 782 h 833"/>
                <a:gd name="T26" fmla="*/ 268 w 776"/>
                <a:gd name="T27" fmla="*/ 833 h 833"/>
                <a:gd name="T28" fmla="*/ 268 w 776"/>
                <a:gd name="T29" fmla="*/ 833 h 833"/>
                <a:gd name="T30" fmla="*/ 50 w 776"/>
                <a:gd name="T31" fmla="*/ 712 h 833"/>
                <a:gd name="T32" fmla="*/ 68 w 776"/>
                <a:gd name="T33" fmla="*/ 397 h 833"/>
                <a:gd name="T34" fmla="*/ 50 w 776"/>
                <a:gd name="T35" fmla="*/ 83 h 833"/>
                <a:gd name="T36" fmla="*/ 128 w 776"/>
                <a:gd name="T37" fmla="*/ 1 h 833"/>
                <a:gd name="T38" fmla="*/ 129 w 776"/>
                <a:gd name="T3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3">
                  <a:moveTo>
                    <a:pt x="129" y="0"/>
                  </a:moveTo>
                  <a:cubicBezTo>
                    <a:pt x="128" y="0"/>
                    <a:pt x="128" y="1"/>
                    <a:pt x="127" y="1"/>
                  </a:cubicBezTo>
                  <a:cubicBezTo>
                    <a:pt x="95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7" y="833"/>
                    <a:pt x="637" y="833"/>
                  </a:cubicBezTo>
                  <a:cubicBezTo>
                    <a:pt x="689" y="833"/>
                    <a:pt x="737" y="820"/>
                    <a:pt x="776" y="795"/>
                  </a:cubicBezTo>
                  <a:cubicBezTo>
                    <a:pt x="776" y="795"/>
                    <a:pt x="776" y="795"/>
                    <a:pt x="776" y="795"/>
                  </a:cubicBezTo>
                  <a:cubicBezTo>
                    <a:pt x="737" y="819"/>
                    <a:pt x="689" y="833"/>
                    <a:pt x="637" y="833"/>
                  </a:cubicBezTo>
                  <a:cubicBezTo>
                    <a:pt x="578" y="833"/>
                    <a:pt x="515" y="815"/>
                    <a:pt x="453" y="782"/>
                  </a:cubicBezTo>
                  <a:cubicBezTo>
                    <a:pt x="390" y="815"/>
                    <a:pt x="327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3" y="789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9"/>
                    <a:pt x="96" y="21"/>
                    <a:pt x="128" y="1"/>
                  </a:cubicBezTo>
                  <a:cubicBezTo>
                    <a:pt x="128" y="0"/>
                    <a:pt x="129" y="0"/>
                    <a:pt x="129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5" name="Freeform 552">
              <a:extLst>
                <a:ext uri="{FF2B5EF4-FFF2-40B4-BE49-F238E27FC236}">
                  <a16:creationId xmlns:a16="http://schemas.microsoft.com/office/drawing/2014/main" id="{BD87C2B2-233A-4456-AD91-EEA79610F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" y="403"/>
              <a:ext cx="699" cy="749"/>
            </a:xfrm>
            <a:custGeom>
              <a:avLst/>
              <a:gdLst>
                <a:gd name="T0" fmla="*/ 128 w 777"/>
                <a:gd name="T1" fmla="*/ 0 h 832"/>
                <a:gd name="T2" fmla="*/ 50 w 777"/>
                <a:gd name="T3" fmla="*/ 82 h 832"/>
                <a:gd name="T4" fmla="*/ 68 w 777"/>
                <a:gd name="T5" fmla="*/ 396 h 832"/>
                <a:gd name="T6" fmla="*/ 50 w 777"/>
                <a:gd name="T7" fmla="*/ 711 h 832"/>
                <a:gd name="T8" fmla="*/ 268 w 777"/>
                <a:gd name="T9" fmla="*/ 832 h 832"/>
                <a:gd name="T10" fmla="*/ 268 w 777"/>
                <a:gd name="T11" fmla="*/ 832 h 832"/>
                <a:gd name="T12" fmla="*/ 453 w 777"/>
                <a:gd name="T13" fmla="*/ 781 h 832"/>
                <a:gd name="T14" fmla="*/ 637 w 777"/>
                <a:gd name="T15" fmla="*/ 832 h 832"/>
                <a:gd name="T16" fmla="*/ 776 w 777"/>
                <a:gd name="T17" fmla="*/ 794 h 832"/>
                <a:gd name="T18" fmla="*/ 777 w 777"/>
                <a:gd name="T19" fmla="*/ 793 h 832"/>
                <a:gd name="T20" fmla="*/ 777 w 777"/>
                <a:gd name="T21" fmla="*/ 793 h 832"/>
                <a:gd name="T22" fmla="*/ 638 w 777"/>
                <a:gd name="T23" fmla="*/ 831 h 832"/>
                <a:gd name="T24" fmla="*/ 638 w 777"/>
                <a:gd name="T25" fmla="*/ 831 h 832"/>
                <a:gd name="T26" fmla="*/ 453 w 777"/>
                <a:gd name="T27" fmla="*/ 780 h 832"/>
                <a:gd name="T28" fmla="*/ 268 w 777"/>
                <a:gd name="T29" fmla="*/ 831 h 832"/>
                <a:gd name="T30" fmla="*/ 268 w 777"/>
                <a:gd name="T31" fmla="*/ 831 h 832"/>
                <a:gd name="T32" fmla="*/ 50 w 777"/>
                <a:gd name="T33" fmla="*/ 711 h 832"/>
                <a:gd name="T34" fmla="*/ 69 w 777"/>
                <a:gd name="T35" fmla="*/ 396 h 832"/>
                <a:gd name="T36" fmla="*/ 50 w 777"/>
                <a:gd name="T37" fmla="*/ 82 h 832"/>
                <a:gd name="T38" fmla="*/ 128 w 777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09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3" y="781"/>
                  </a:cubicBezTo>
                  <a:cubicBezTo>
                    <a:pt x="515" y="814"/>
                    <a:pt x="578" y="832"/>
                    <a:pt x="637" y="832"/>
                  </a:cubicBezTo>
                  <a:cubicBezTo>
                    <a:pt x="689" y="832"/>
                    <a:pt x="737" y="818"/>
                    <a:pt x="776" y="794"/>
                  </a:cubicBezTo>
                  <a:cubicBezTo>
                    <a:pt x="777" y="793"/>
                    <a:pt x="777" y="793"/>
                    <a:pt x="777" y="793"/>
                  </a:cubicBezTo>
                  <a:cubicBezTo>
                    <a:pt x="777" y="793"/>
                    <a:pt x="777" y="793"/>
                    <a:pt x="777" y="793"/>
                  </a:cubicBezTo>
                  <a:cubicBezTo>
                    <a:pt x="737" y="818"/>
                    <a:pt x="690" y="831"/>
                    <a:pt x="638" y="831"/>
                  </a:cubicBezTo>
                  <a:cubicBezTo>
                    <a:pt x="638" y="831"/>
                    <a:pt x="638" y="831"/>
                    <a:pt x="638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8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4" y="787"/>
                    <a:pt x="50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70" y="47"/>
                    <a:pt x="96" y="20"/>
                    <a:pt x="128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6" name="Freeform 553">
              <a:extLst>
                <a:ext uri="{FF2B5EF4-FFF2-40B4-BE49-F238E27FC236}">
                  <a16:creationId xmlns:a16="http://schemas.microsoft.com/office/drawing/2014/main" id="{2D163154-3BE1-424F-8113-037242584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7" y="402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128 w 776"/>
                <a:gd name="T3" fmla="*/ 0 h 832"/>
                <a:gd name="T4" fmla="*/ 127 w 776"/>
                <a:gd name="T5" fmla="*/ 1 h 832"/>
                <a:gd name="T6" fmla="*/ 49 w 776"/>
                <a:gd name="T7" fmla="*/ 83 h 832"/>
                <a:gd name="T8" fmla="*/ 68 w 776"/>
                <a:gd name="T9" fmla="*/ 397 h 832"/>
                <a:gd name="T10" fmla="*/ 49 w 776"/>
                <a:gd name="T11" fmla="*/ 712 h 832"/>
                <a:gd name="T12" fmla="*/ 267 w 776"/>
                <a:gd name="T13" fmla="*/ 832 h 832"/>
                <a:gd name="T14" fmla="*/ 267 w 776"/>
                <a:gd name="T15" fmla="*/ 832 h 832"/>
                <a:gd name="T16" fmla="*/ 452 w 776"/>
                <a:gd name="T17" fmla="*/ 781 h 832"/>
                <a:gd name="T18" fmla="*/ 637 w 776"/>
                <a:gd name="T19" fmla="*/ 832 h 832"/>
                <a:gd name="T20" fmla="*/ 637 w 776"/>
                <a:gd name="T21" fmla="*/ 832 h 832"/>
                <a:gd name="T22" fmla="*/ 776 w 776"/>
                <a:gd name="T23" fmla="*/ 794 h 832"/>
                <a:gd name="T24" fmla="*/ 637 w 776"/>
                <a:gd name="T25" fmla="*/ 832 h 832"/>
                <a:gd name="T26" fmla="*/ 453 w 776"/>
                <a:gd name="T27" fmla="*/ 781 h 832"/>
                <a:gd name="T28" fmla="*/ 268 w 776"/>
                <a:gd name="T29" fmla="*/ 832 h 832"/>
                <a:gd name="T30" fmla="*/ 268 w 776"/>
                <a:gd name="T31" fmla="*/ 832 h 832"/>
                <a:gd name="T32" fmla="*/ 50 w 776"/>
                <a:gd name="T33" fmla="*/ 711 h 832"/>
                <a:gd name="T34" fmla="*/ 68 w 776"/>
                <a:gd name="T35" fmla="*/ 397 h 832"/>
                <a:gd name="T36" fmla="*/ 50 w 776"/>
                <a:gd name="T37" fmla="*/ 82 h 832"/>
                <a:gd name="T38" fmla="*/ 128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7" y="0"/>
                    <a:pt x="127" y="1"/>
                  </a:cubicBezTo>
                  <a:cubicBezTo>
                    <a:pt x="95" y="21"/>
                    <a:pt x="69" y="48"/>
                    <a:pt x="49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7" name="Freeform 554">
              <a:extLst>
                <a:ext uri="{FF2B5EF4-FFF2-40B4-BE49-F238E27FC236}">
                  <a16:creationId xmlns:a16="http://schemas.microsoft.com/office/drawing/2014/main" id="{3440812F-8EE2-4A21-8DFA-CC9A34C92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7" y="402"/>
              <a:ext cx="699" cy="749"/>
            </a:xfrm>
            <a:custGeom>
              <a:avLst/>
              <a:gdLst>
                <a:gd name="T0" fmla="*/ 128 w 777"/>
                <a:gd name="T1" fmla="*/ 0 h 832"/>
                <a:gd name="T2" fmla="*/ 128 w 777"/>
                <a:gd name="T3" fmla="*/ 0 h 832"/>
                <a:gd name="T4" fmla="*/ 50 w 777"/>
                <a:gd name="T5" fmla="*/ 82 h 832"/>
                <a:gd name="T6" fmla="*/ 68 w 777"/>
                <a:gd name="T7" fmla="*/ 397 h 832"/>
                <a:gd name="T8" fmla="*/ 50 w 777"/>
                <a:gd name="T9" fmla="*/ 711 h 832"/>
                <a:gd name="T10" fmla="*/ 268 w 777"/>
                <a:gd name="T11" fmla="*/ 832 h 832"/>
                <a:gd name="T12" fmla="*/ 268 w 777"/>
                <a:gd name="T13" fmla="*/ 832 h 832"/>
                <a:gd name="T14" fmla="*/ 453 w 777"/>
                <a:gd name="T15" fmla="*/ 781 h 832"/>
                <a:gd name="T16" fmla="*/ 637 w 777"/>
                <a:gd name="T17" fmla="*/ 832 h 832"/>
                <a:gd name="T18" fmla="*/ 776 w 777"/>
                <a:gd name="T19" fmla="*/ 794 h 832"/>
                <a:gd name="T20" fmla="*/ 776 w 777"/>
                <a:gd name="T21" fmla="*/ 794 h 832"/>
                <a:gd name="T22" fmla="*/ 777 w 777"/>
                <a:gd name="T23" fmla="*/ 794 h 832"/>
                <a:gd name="T24" fmla="*/ 776 w 777"/>
                <a:gd name="T25" fmla="*/ 794 h 832"/>
                <a:gd name="T26" fmla="*/ 638 w 777"/>
                <a:gd name="T27" fmla="*/ 832 h 832"/>
                <a:gd name="T28" fmla="*/ 453 w 777"/>
                <a:gd name="T29" fmla="*/ 781 h 832"/>
                <a:gd name="T30" fmla="*/ 268 w 777"/>
                <a:gd name="T31" fmla="*/ 832 h 832"/>
                <a:gd name="T32" fmla="*/ 268 w 777"/>
                <a:gd name="T33" fmla="*/ 832 h 832"/>
                <a:gd name="T34" fmla="*/ 50 w 777"/>
                <a:gd name="T35" fmla="*/ 711 h 832"/>
                <a:gd name="T36" fmla="*/ 69 w 777"/>
                <a:gd name="T37" fmla="*/ 396 h 832"/>
                <a:gd name="T38" fmla="*/ 50 w 777"/>
                <a:gd name="T39" fmla="*/ 82 h 832"/>
                <a:gd name="T40" fmla="*/ 128 w 777"/>
                <a:gd name="T4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3" y="781"/>
                  </a:cubicBezTo>
                  <a:cubicBezTo>
                    <a:pt x="515" y="814"/>
                    <a:pt x="578" y="832"/>
                    <a:pt x="637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7" y="794"/>
                    <a:pt x="777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89" y="832"/>
                    <a:pt x="638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8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8" name="Freeform 555">
              <a:extLst>
                <a:ext uri="{FF2B5EF4-FFF2-40B4-BE49-F238E27FC236}">
                  <a16:creationId xmlns:a16="http://schemas.microsoft.com/office/drawing/2014/main" id="{BB926EF3-9D23-4F5B-A6DC-FD16FE19A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" y="401"/>
              <a:ext cx="697" cy="750"/>
            </a:xfrm>
            <a:custGeom>
              <a:avLst/>
              <a:gdLst>
                <a:gd name="T0" fmla="*/ 129 w 775"/>
                <a:gd name="T1" fmla="*/ 0 h 833"/>
                <a:gd name="T2" fmla="*/ 127 w 775"/>
                <a:gd name="T3" fmla="*/ 1 h 833"/>
                <a:gd name="T4" fmla="*/ 49 w 775"/>
                <a:gd name="T5" fmla="*/ 83 h 833"/>
                <a:gd name="T6" fmla="*/ 68 w 775"/>
                <a:gd name="T7" fmla="*/ 397 h 833"/>
                <a:gd name="T8" fmla="*/ 49 w 775"/>
                <a:gd name="T9" fmla="*/ 712 h 833"/>
                <a:gd name="T10" fmla="*/ 267 w 775"/>
                <a:gd name="T11" fmla="*/ 833 h 833"/>
                <a:gd name="T12" fmla="*/ 267 w 775"/>
                <a:gd name="T13" fmla="*/ 833 h 833"/>
                <a:gd name="T14" fmla="*/ 452 w 775"/>
                <a:gd name="T15" fmla="*/ 782 h 833"/>
                <a:gd name="T16" fmla="*/ 637 w 775"/>
                <a:gd name="T17" fmla="*/ 833 h 833"/>
                <a:gd name="T18" fmla="*/ 775 w 775"/>
                <a:gd name="T19" fmla="*/ 795 h 833"/>
                <a:gd name="T20" fmla="*/ 637 w 775"/>
                <a:gd name="T21" fmla="*/ 832 h 833"/>
                <a:gd name="T22" fmla="*/ 452 w 775"/>
                <a:gd name="T23" fmla="*/ 781 h 833"/>
                <a:gd name="T24" fmla="*/ 268 w 775"/>
                <a:gd name="T25" fmla="*/ 832 h 833"/>
                <a:gd name="T26" fmla="*/ 268 w 775"/>
                <a:gd name="T27" fmla="*/ 832 h 833"/>
                <a:gd name="T28" fmla="*/ 50 w 775"/>
                <a:gd name="T29" fmla="*/ 712 h 833"/>
                <a:gd name="T30" fmla="*/ 68 w 775"/>
                <a:gd name="T31" fmla="*/ 397 h 833"/>
                <a:gd name="T32" fmla="*/ 50 w 775"/>
                <a:gd name="T33" fmla="*/ 83 h 833"/>
                <a:gd name="T34" fmla="*/ 129 w 775"/>
                <a:gd name="T35" fmla="*/ 0 h 833"/>
                <a:gd name="T36" fmla="*/ 129 w 775"/>
                <a:gd name="T37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5" h="833">
                  <a:moveTo>
                    <a:pt x="129" y="0"/>
                  </a:moveTo>
                  <a:cubicBezTo>
                    <a:pt x="128" y="0"/>
                    <a:pt x="128" y="0"/>
                    <a:pt x="127" y="1"/>
                  </a:cubicBezTo>
                  <a:cubicBezTo>
                    <a:pt x="95" y="21"/>
                    <a:pt x="69" y="49"/>
                    <a:pt x="49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1"/>
                    <a:pt x="0" y="624"/>
                    <a:pt x="49" y="712"/>
                  </a:cubicBezTo>
                  <a:cubicBezTo>
                    <a:pt x="93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7" y="833"/>
                    <a:pt x="637" y="833"/>
                  </a:cubicBezTo>
                  <a:cubicBezTo>
                    <a:pt x="688" y="833"/>
                    <a:pt x="736" y="820"/>
                    <a:pt x="775" y="795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5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8"/>
                    <a:pt x="96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" name="Freeform 556">
              <a:extLst>
                <a:ext uri="{FF2B5EF4-FFF2-40B4-BE49-F238E27FC236}">
                  <a16:creationId xmlns:a16="http://schemas.microsoft.com/office/drawing/2014/main" id="{98B9988D-55A2-427F-A466-CF94C919D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" y="401"/>
              <a:ext cx="699" cy="749"/>
            </a:xfrm>
            <a:custGeom>
              <a:avLst/>
              <a:gdLst>
                <a:gd name="T0" fmla="*/ 129 w 777"/>
                <a:gd name="T1" fmla="*/ 0 h 832"/>
                <a:gd name="T2" fmla="*/ 50 w 777"/>
                <a:gd name="T3" fmla="*/ 83 h 832"/>
                <a:gd name="T4" fmla="*/ 68 w 777"/>
                <a:gd name="T5" fmla="*/ 397 h 832"/>
                <a:gd name="T6" fmla="*/ 50 w 777"/>
                <a:gd name="T7" fmla="*/ 712 h 832"/>
                <a:gd name="T8" fmla="*/ 268 w 777"/>
                <a:gd name="T9" fmla="*/ 832 h 832"/>
                <a:gd name="T10" fmla="*/ 268 w 777"/>
                <a:gd name="T11" fmla="*/ 832 h 832"/>
                <a:gd name="T12" fmla="*/ 452 w 777"/>
                <a:gd name="T13" fmla="*/ 781 h 832"/>
                <a:gd name="T14" fmla="*/ 637 w 777"/>
                <a:gd name="T15" fmla="*/ 832 h 832"/>
                <a:gd name="T16" fmla="*/ 775 w 777"/>
                <a:gd name="T17" fmla="*/ 795 h 832"/>
                <a:gd name="T18" fmla="*/ 776 w 777"/>
                <a:gd name="T19" fmla="*/ 795 h 832"/>
                <a:gd name="T20" fmla="*/ 777 w 777"/>
                <a:gd name="T21" fmla="*/ 794 h 832"/>
                <a:gd name="T22" fmla="*/ 777 w 777"/>
                <a:gd name="T23" fmla="*/ 794 h 832"/>
                <a:gd name="T24" fmla="*/ 777 w 777"/>
                <a:gd name="T25" fmla="*/ 794 h 832"/>
                <a:gd name="T26" fmla="*/ 638 w 777"/>
                <a:gd name="T27" fmla="*/ 832 h 832"/>
                <a:gd name="T28" fmla="*/ 453 w 777"/>
                <a:gd name="T29" fmla="*/ 781 h 832"/>
                <a:gd name="T30" fmla="*/ 268 w 777"/>
                <a:gd name="T31" fmla="*/ 832 h 832"/>
                <a:gd name="T32" fmla="*/ 268 w 777"/>
                <a:gd name="T33" fmla="*/ 832 h 832"/>
                <a:gd name="T34" fmla="*/ 50 w 777"/>
                <a:gd name="T35" fmla="*/ 711 h 832"/>
                <a:gd name="T36" fmla="*/ 69 w 777"/>
                <a:gd name="T37" fmla="*/ 397 h 832"/>
                <a:gd name="T38" fmla="*/ 50 w 777"/>
                <a:gd name="T39" fmla="*/ 82 h 832"/>
                <a:gd name="T40" fmla="*/ 128 w 777"/>
                <a:gd name="T41" fmla="*/ 0 h 832"/>
                <a:gd name="T42" fmla="*/ 129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9" y="0"/>
                  </a:moveTo>
                  <a:cubicBezTo>
                    <a:pt x="96" y="20"/>
                    <a:pt x="69" y="48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5" y="815"/>
                    <a:pt x="578" y="832"/>
                    <a:pt x="637" y="832"/>
                  </a:cubicBezTo>
                  <a:cubicBezTo>
                    <a:pt x="689" y="832"/>
                    <a:pt x="736" y="819"/>
                    <a:pt x="775" y="795"/>
                  </a:cubicBezTo>
                  <a:cubicBezTo>
                    <a:pt x="775" y="795"/>
                    <a:pt x="775" y="795"/>
                    <a:pt x="776" y="795"/>
                  </a:cubicBezTo>
                  <a:cubicBezTo>
                    <a:pt x="776" y="794"/>
                    <a:pt x="777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7" y="819"/>
                    <a:pt x="690" y="832"/>
                    <a:pt x="638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8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  <a:cubicBezTo>
                    <a:pt x="128" y="0"/>
                    <a:pt x="128" y="0"/>
                    <a:pt x="129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0" name="Freeform 557">
              <a:extLst>
                <a:ext uri="{FF2B5EF4-FFF2-40B4-BE49-F238E27FC236}">
                  <a16:creationId xmlns:a16="http://schemas.microsoft.com/office/drawing/2014/main" id="{8855DCBD-B529-4B06-8D60-2E1B1F423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401"/>
              <a:ext cx="698" cy="749"/>
            </a:xfrm>
            <a:custGeom>
              <a:avLst/>
              <a:gdLst>
                <a:gd name="T0" fmla="*/ 127 w 776"/>
                <a:gd name="T1" fmla="*/ 0 h 832"/>
                <a:gd name="T2" fmla="*/ 49 w 776"/>
                <a:gd name="T3" fmla="*/ 82 h 832"/>
                <a:gd name="T4" fmla="*/ 68 w 776"/>
                <a:gd name="T5" fmla="*/ 397 h 832"/>
                <a:gd name="T6" fmla="*/ 49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776 w 776"/>
                <a:gd name="T17" fmla="*/ 794 h 832"/>
                <a:gd name="T18" fmla="*/ 637 w 776"/>
                <a:gd name="T19" fmla="*/ 832 h 832"/>
                <a:gd name="T20" fmla="*/ 452 w 776"/>
                <a:gd name="T21" fmla="*/ 781 h 832"/>
                <a:gd name="T22" fmla="*/ 268 w 776"/>
                <a:gd name="T23" fmla="*/ 832 h 832"/>
                <a:gd name="T24" fmla="*/ 268 w 776"/>
                <a:gd name="T25" fmla="*/ 832 h 832"/>
                <a:gd name="T26" fmla="*/ 50 w 776"/>
                <a:gd name="T27" fmla="*/ 711 h 832"/>
                <a:gd name="T28" fmla="*/ 68 w 776"/>
                <a:gd name="T29" fmla="*/ 397 h 832"/>
                <a:gd name="T30" fmla="*/ 50 w 776"/>
                <a:gd name="T31" fmla="*/ 82 h 832"/>
                <a:gd name="T32" fmla="*/ 127 w 776"/>
                <a:gd name="T3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6" h="832">
                  <a:moveTo>
                    <a:pt x="127" y="0"/>
                  </a:moveTo>
                  <a:cubicBezTo>
                    <a:pt x="95" y="20"/>
                    <a:pt x="69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49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7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7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1" name="Freeform 558">
              <a:extLst>
                <a:ext uri="{FF2B5EF4-FFF2-40B4-BE49-F238E27FC236}">
                  <a16:creationId xmlns:a16="http://schemas.microsoft.com/office/drawing/2014/main" id="{0BC94D13-8837-4AD1-B04D-47F64293D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401"/>
              <a:ext cx="698" cy="749"/>
            </a:xfrm>
            <a:custGeom>
              <a:avLst/>
              <a:gdLst>
                <a:gd name="T0" fmla="*/ 129 w 776"/>
                <a:gd name="T1" fmla="*/ 0 h 833"/>
                <a:gd name="T2" fmla="*/ 128 w 776"/>
                <a:gd name="T3" fmla="*/ 1 h 833"/>
                <a:gd name="T4" fmla="*/ 128 w 776"/>
                <a:gd name="T5" fmla="*/ 1 h 833"/>
                <a:gd name="T6" fmla="*/ 127 w 776"/>
                <a:gd name="T7" fmla="*/ 1 h 833"/>
                <a:gd name="T8" fmla="*/ 50 w 776"/>
                <a:gd name="T9" fmla="*/ 83 h 833"/>
                <a:gd name="T10" fmla="*/ 68 w 776"/>
                <a:gd name="T11" fmla="*/ 398 h 833"/>
                <a:gd name="T12" fmla="*/ 50 w 776"/>
                <a:gd name="T13" fmla="*/ 712 h 833"/>
                <a:gd name="T14" fmla="*/ 268 w 776"/>
                <a:gd name="T15" fmla="*/ 833 h 833"/>
                <a:gd name="T16" fmla="*/ 268 w 776"/>
                <a:gd name="T17" fmla="*/ 833 h 833"/>
                <a:gd name="T18" fmla="*/ 452 w 776"/>
                <a:gd name="T19" fmla="*/ 782 h 833"/>
                <a:gd name="T20" fmla="*/ 637 w 776"/>
                <a:gd name="T21" fmla="*/ 833 h 833"/>
                <a:gd name="T22" fmla="*/ 776 w 776"/>
                <a:gd name="T23" fmla="*/ 795 h 833"/>
                <a:gd name="T24" fmla="*/ 776 w 776"/>
                <a:gd name="T25" fmla="*/ 795 h 833"/>
                <a:gd name="T26" fmla="*/ 638 w 776"/>
                <a:gd name="T27" fmla="*/ 832 h 833"/>
                <a:gd name="T28" fmla="*/ 453 w 776"/>
                <a:gd name="T29" fmla="*/ 781 h 833"/>
                <a:gd name="T30" fmla="*/ 268 w 776"/>
                <a:gd name="T31" fmla="*/ 832 h 833"/>
                <a:gd name="T32" fmla="*/ 268 w 776"/>
                <a:gd name="T33" fmla="*/ 832 h 833"/>
                <a:gd name="T34" fmla="*/ 50 w 776"/>
                <a:gd name="T35" fmla="*/ 712 h 833"/>
                <a:gd name="T36" fmla="*/ 69 w 776"/>
                <a:gd name="T37" fmla="*/ 397 h 833"/>
                <a:gd name="T38" fmla="*/ 50 w 776"/>
                <a:gd name="T39" fmla="*/ 83 h 833"/>
                <a:gd name="T40" fmla="*/ 129 w 776"/>
                <a:gd name="T41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6" h="833">
                  <a:moveTo>
                    <a:pt x="129" y="0"/>
                  </a:move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5" y="815"/>
                    <a:pt x="578" y="833"/>
                    <a:pt x="637" y="833"/>
                  </a:cubicBezTo>
                  <a:cubicBezTo>
                    <a:pt x="689" y="833"/>
                    <a:pt x="736" y="820"/>
                    <a:pt x="776" y="795"/>
                  </a:cubicBezTo>
                  <a:cubicBezTo>
                    <a:pt x="776" y="795"/>
                    <a:pt x="776" y="795"/>
                    <a:pt x="776" y="795"/>
                  </a:cubicBezTo>
                  <a:cubicBezTo>
                    <a:pt x="737" y="819"/>
                    <a:pt x="690" y="832"/>
                    <a:pt x="638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8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2"/>
                  </a:cubicBezTo>
                  <a:cubicBezTo>
                    <a:pt x="1" y="624"/>
                    <a:pt x="8" y="510"/>
                    <a:pt x="69" y="397"/>
                  </a:cubicBezTo>
                  <a:cubicBezTo>
                    <a:pt x="8" y="284"/>
                    <a:pt x="1" y="171"/>
                    <a:pt x="50" y="83"/>
                  </a:cubicBezTo>
                  <a:cubicBezTo>
                    <a:pt x="70" y="48"/>
                    <a:pt x="96" y="21"/>
                    <a:pt x="129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2" name="Freeform 559">
              <a:extLst>
                <a:ext uri="{FF2B5EF4-FFF2-40B4-BE49-F238E27FC236}">
                  <a16:creationId xmlns:a16="http://schemas.microsoft.com/office/drawing/2014/main" id="{F5C0F58D-CBBC-4B32-A1D4-A9B3BADE8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401"/>
              <a:ext cx="699" cy="748"/>
            </a:xfrm>
            <a:custGeom>
              <a:avLst/>
              <a:gdLst>
                <a:gd name="T0" fmla="*/ 128 w 776"/>
                <a:gd name="T1" fmla="*/ 0 h 832"/>
                <a:gd name="T2" fmla="*/ 128 w 776"/>
                <a:gd name="T3" fmla="*/ 0 h 832"/>
                <a:gd name="T4" fmla="*/ 49 w 776"/>
                <a:gd name="T5" fmla="*/ 83 h 832"/>
                <a:gd name="T6" fmla="*/ 68 w 776"/>
                <a:gd name="T7" fmla="*/ 397 h 832"/>
                <a:gd name="T8" fmla="*/ 49 w 776"/>
                <a:gd name="T9" fmla="*/ 712 h 832"/>
                <a:gd name="T10" fmla="*/ 267 w 776"/>
                <a:gd name="T11" fmla="*/ 832 h 832"/>
                <a:gd name="T12" fmla="*/ 267 w 776"/>
                <a:gd name="T13" fmla="*/ 832 h 832"/>
                <a:gd name="T14" fmla="*/ 452 w 776"/>
                <a:gd name="T15" fmla="*/ 781 h 832"/>
                <a:gd name="T16" fmla="*/ 637 w 776"/>
                <a:gd name="T17" fmla="*/ 832 h 832"/>
                <a:gd name="T18" fmla="*/ 775 w 776"/>
                <a:gd name="T19" fmla="*/ 795 h 832"/>
                <a:gd name="T20" fmla="*/ 775 w 776"/>
                <a:gd name="T21" fmla="*/ 795 h 832"/>
                <a:gd name="T22" fmla="*/ 776 w 776"/>
                <a:gd name="T23" fmla="*/ 794 h 832"/>
                <a:gd name="T24" fmla="*/ 776 w 776"/>
                <a:gd name="T25" fmla="*/ 794 h 832"/>
                <a:gd name="T26" fmla="*/ 637 w 776"/>
                <a:gd name="T27" fmla="*/ 832 h 832"/>
                <a:gd name="T28" fmla="*/ 637 w 776"/>
                <a:gd name="T29" fmla="*/ 832 h 832"/>
                <a:gd name="T30" fmla="*/ 452 w 776"/>
                <a:gd name="T31" fmla="*/ 781 h 832"/>
                <a:gd name="T32" fmla="*/ 268 w 776"/>
                <a:gd name="T33" fmla="*/ 832 h 832"/>
                <a:gd name="T34" fmla="*/ 268 w 776"/>
                <a:gd name="T35" fmla="*/ 832 h 832"/>
                <a:gd name="T36" fmla="*/ 50 w 776"/>
                <a:gd name="T37" fmla="*/ 712 h 832"/>
                <a:gd name="T38" fmla="*/ 68 w 776"/>
                <a:gd name="T39" fmla="*/ 397 h 832"/>
                <a:gd name="T40" fmla="*/ 50 w 776"/>
                <a:gd name="T41" fmla="*/ 82 h 832"/>
                <a:gd name="T42" fmla="*/ 128 w 776"/>
                <a:gd name="T43" fmla="*/ 0 h 832"/>
                <a:gd name="T44" fmla="*/ 128 w 776"/>
                <a:gd name="T4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95" y="21"/>
                    <a:pt x="69" y="48"/>
                    <a:pt x="49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7" y="832"/>
                  </a:cubicBezTo>
                  <a:cubicBezTo>
                    <a:pt x="689" y="832"/>
                    <a:pt x="736" y="819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6" y="795"/>
                    <a:pt x="776" y="794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3" name="Freeform 560">
              <a:extLst>
                <a:ext uri="{FF2B5EF4-FFF2-40B4-BE49-F238E27FC236}">
                  <a16:creationId xmlns:a16="http://schemas.microsoft.com/office/drawing/2014/main" id="{794CA523-3D7B-4E4E-8838-DF4200209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401"/>
              <a:ext cx="699" cy="748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2 h 832"/>
                <a:gd name="T8" fmla="*/ 268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638 w 776"/>
                <a:gd name="T21" fmla="*/ 832 h 832"/>
                <a:gd name="T22" fmla="*/ 453 w 776"/>
                <a:gd name="T23" fmla="*/ 781 h 832"/>
                <a:gd name="T24" fmla="*/ 268 w 776"/>
                <a:gd name="T25" fmla="*/ 832 h 832"/>
                <a:gd name="T26" fmla="*/ 268 w 776"/>
                <a:gd name="T27" fmla="*/ 832 h 832"/>
                <a:gd name="T28" fmla="*/ 50 w 776"/>
                <a:gd name="T29" fmla="*/ 711 h 832"/>
                <a:gd name="T30" fmla="*/ 69 w 776"/>
                <a:gd name="T31" fmla="*/ 397 h 832"/>
                <a:gd name="T32" fmla="*/ 50 w 776"/>
                <a:gd name="T33" fmla="*/ 82 h 832"/>
                <a:gd name="T34" fmla="*/ 128 w 776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37" y="819"/>
                    <a:pt x="690" y="832"/>
                    <a:pt x="638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8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4" name="Freeform 561">
              <a:extLst>
                <a:ext uri="{FF2B5EF4-FFF2-40B4-BE49-F238E27FC236}">
                  <a16:creationId xmlns:a16="http://schemas.microsoft.com/office/drawing/2014/main" id="{51473820-48C0-4944-B3CF-E5E929BAB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401"/>
              <a:ext cx="700" cy="748"/>
            </a:xfrm>
            <a:custGeom>
              <a:avLst/>
              <a:gdLst>
                <a:gd name="T0" fmla="*/ 127 w 777"/>
                <a:gd name="T1" fmla="*/ 0 h 832"/>
                <a:gd name="T2" fmla="*/ 127 w 777"/>
                <a:gd name="T3" fmla="*/ 0 h 832"/>
                <a:gd name="T4" fmla="*/ 127 w 777"/>
                <a:gd name="T5" fmla="*/ 0 h 832"/>
                <a:gd name="T6" fmla="*/ 49 w 777"/>
                <a:gd name="T7" fmla="*/ 82 h 832"/>
                <a:gd name="T8" fmla="*/ 68 w 777"/>
                <a:gd name="T9" fmla="*/ 397 h 832"/>
                <a:gd name="T10" fmla="*/ 49 w 777"/>
                <a:gd name="T11" fmla="*/ 711 h 832"/>
                <a:gd name="T12" fmla="*/ 267 w 777"/>
                <a:gd name="T13" fmla="*/ 832 h 832"/>
                <a:gd name="T14" fmla="*/ 267 w 777"/>
                <a:gd name="T15" fmla="*/ 832 h 832"/>
                <a:gd name="T16" fmla="*/ 452 w 777"/>
                <a:gd name="T17" fmla="*/ 781 h 832"/>
                <a:gd name="T18" fmla="*/ 637 w 777"/>
                <a:gd name="T19" fmla="*/ 832 h 832"/>
                <a:gd name="T20" fmla="*/ 775 w 777"/>
                <a:gd name="T21" fmla="*/ 794 h 832"/>
                <a:gd name="T22" fmla="*/ 775 w 777"/>
                <a:gd name="T23" fmla="*/ 794 h 832"/>
                <a:gd name="T24" fmla="*/ 777 w 777"/>
                <a:gd name="T25" fmla="*/ 793 h 832"/>
                <a:gd name="T26" fmla="*/ 777 w 777"/>
                <a:gd name="T27" fmla="*/ 793 h 832"/>
                <a:gd name="T28" fmla="*/ 637 w 777"/>
                <a:gd name="T29" fmla="*/ 832 h 832"/>
                <a:gd name="T30" fmla="*/ 452 w 777"/>
                <a:gd name="T31" fmla="*/ 780 h 832"/>
                <a:gd name="T32" fmla="*/ 268 w 777"/>
                <a:gd name="T33" fmla="*/ 832 h 832"/>
                <a:gd name="T34" fmla="*/ 268 w 777"/>
                <a:gd name="T35" fmla="*/ 832 h 832"/>
                <a:gd name="T36" fmla="*/ 50 w 777"/>
                <a:gd name="T37" fmla="*/ 711 h 832"/>
                <a:gd name="T38" fmla="*/ 68 w 777"/>
                <a:gd name="T39" fmla="*/ 396 h 832"/>
                <a:gd name="T40" fmla="*/ 50 w 777"/>
                <a:gd name="T41" fmla="*/ 82 h 832"/>
                <a:gd name="T42" fmla="*/ 127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7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95" y="20"/>
                    <a:pt x="69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49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7" y="832"/>
                  </a:cubicBezTo>
                  <a:cubicBezTo>
                    <a:pt x="689" y="832"/>
                    <a:pt x="736" y="819"/>
                    <a:pt x="775" y="794"/>
                  </a:cubicBezTo>
                  <a:cubicBezTo>
                    <a:pt x="775" y="794"/>
                    <a:pt x="775" y="794"/>
                    <a:pt x="775" y="794"/>
                  </a:cubicBezTo>
                  <a:cubicBezTo>
                    <a:pt x="776" y="794"/>
                    <a:pt x="776" y="794"/>
                    <a:pt x="777" y="793"/>
                  </a:cubicBezTo>
                  <a:cubicBezTo>
                    <a:pt x="777" y="793"/>
                    <a:pt x="777" y="793"/>
                    <a:pt x="777" y="793"/>
                  </a:cubicBezTo>
                  <a:cubicBezTo>
                    <a:pt x="737" y="818"/>
                    <a:pt x="690" y="832"/>
                    <a:pt x="637" y="832"/>
                  </a:cubicBezTo>
                  <a:cubicBezTo>
                    <a:pt x="578" y="832"/>
                    <a:pt x="514" y="814"/>
                    <a:pt x="452" y="780"/>
                  </a:cubicBezTo>
                  <a:cubicBezTo>
                    <a:pt x="390" y="814"/>
                    <a:pt x="327" y="831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6" y="20"/>
                    <a:pt x="127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5" name="Freeform 562">
              <a:extLst>
                <a:ext uri="{FF2B5EF4-FFF2-40B4-BE49-F238E27FC236}">
                  <a16:creationId xmlns:a16="http://schemas.microsoft.com/office/drawing/2014/main" id="{A1F5EB29-8D1B-4EA7-83D3-375DE6027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400"/>
              <a:ext cx="700" cy="749"/>
            </a:xfrm>
            <a:custGeom>
              <a:avLst/>
              <a:gdLst>
                <a:gd name="T0" fmla="*/ 129 w 777"/>
                <a:gd name="T1" fmla="*/ 0 h 833"/>
                <a:gd name="T2" fmla="*/ 127 w 777"/>
                <a:gd name="T3" fmla="*/ 1 h 833"/>
                <a:gd name="T4" fmla="*/ 50 w 777"/>
                <a:gd name="T5" fmla="*/ 83 h 833"/>
                <a:gd name="T6" fmla="*/ 68 w 777"/>
                <a:gd name="T7" fmla="*/ 397 h 833"/>
                <a:gd name="T8" fmla="*/ 50 w 777"/>
                <a:gd name="T9" fmla="*/ 712 h 833"/>
                <a:gd name="T10" fmla="*/ 268 w 777"/>
                <a:gd name="T11" fmla="*/ 833 h 833"/>
                <a:gd name="T12" fmla="*/ 268 w 777"/>
                <a:gd name="T13" fmla="*/ 833 h 833"/>
                <a:gd name="T14" fmla="*/ 452 w 777"/>
                <a:gd name="T15" fmla="*/ 781 h 833"/>
                <a:gd name="T16" fmla="*/ 637 w 777"/>
                <a:gd name="T17" fmla="*/ 833 h 833"/>
                <a:gd name="T18" fmla="*/ 777 w 777"/>
                <a:gd name="T19" fmla="*/ 794 h 833"/>
                <a:gd name="T20" fmla="*/ 638 w 777"/>
                <a:gd name="T21" fmla="*/ 832 h 833"/>
                <a:gd name="T22" fmla="*/ 637 w 777"/>
                <a:gd name="T23" fmla="*/ 832 h 833"/>
                <a:gd name="T24" fmla="*/ 453 w 777"/>
                <a:gd name="T25" fmla="*/ 781 h 833"/>
                <a:gd name="T26" fmla="*/ 268 w 777"/>
                <a:gd name="T27" fmla="*/ 832 h 833"/>
                <a:gd name="T28" fmla="*/ 268 w 777"/>
                <a:gd name="T29" fmla="*/ 832 h 833"/>
                <a:gd name="T30" fmla="*/ 50 w 777"/>
                <a:gd name="T31" fmla="*/ 712 h 833"/>
                <a:gd name="T32" fmla="*/ 69 w 777"/>
                <a:gd name="T33" fmla="*/ 397 h 833"/>
                <a:gd name="T34" fmla="*/ 50 w 777"/>
                <a:gd name="T35" fmla="*/ 82 h 833"/>
                <a:gd name="T36" fmla="*/ 128 w 777"/>
                <a:gd name="T37" fmla="*/ 0 h 833"/>
                <a:gd name="T38" fmla="*/ 129 w 777"/>
                <a:gd name="T39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129" y="0"/>
                    <a:pt x="128" y="0"/>
                    <a:pt x="127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90" y="833"/>
                    <a:pt x="737" y="819"/>
                    <a:pt x="777" y="794"/>
                  </a:cubicBezTo>
                  <a:cubicBezTo>
                    <a:pt x="737" y="819"/>
                    <a:pt x="690" y="832"/>
                    <a:pt x="638" y="832"/>
                  </a:cubicBezTo>
                  <a:cubicBezTo>
                    <a:pt x="638" y="832"/>
                    <a:pt x="638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8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2"/>
                  </a:cubicBezTo>
                  <a:cubicBezTo>
                    <a:pt x="1" y="624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6" y="21"/>
                    <a:pt x="128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6" name="Freeform 563">
              <a:extLst>
                <a:ext uri="{FF2B5EF4-FFF2-40B4-BE49-F238E27FC236}">
                  <a16:creationId xmlns:a16="http://schemas.microsoft.com/office/drawing/2014/main" id="{AC8D07F5-296F-4F52-9ED8-D6452EA8C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" y="400"/>
              <a:ext cx="700" cy="748"/>
            </a:xfrm>
            <a:custGeom>
              <a:avLst/>
              <a:gdLst>
                <a:gd name="T0" fmla="*/ 127 w 777"/>
                <a:gd name="T1" fmla="*/ 0 h 832"/>
                <a:gd name="T2" fmla="*/ 49 w 777"/>
                <a:gd name="T3" fmla="*/ 82 h 832"/>
                <a:gd name="T4" fmla="*/ 68 w 777"/>
                <a:gd name="T5" fmla="*/ 397 h 832"/>
                <a:gd name="T6" fmla="*/ 49 w 777"/>
                <a:gd name="T7" fmla="*/ 712 h 832"/>
                <a:gd name="T8" fmla="*/ 267 w 777"/>
                <a:gd name="T9" fmla="*/ 832 h 832"/>
                <a:gd name="T10" fmla="*/ 267 w 777"/>
                <a:gd name="T11" fmla="*/ 832 h 832"/>
                <a:gd name="T12" fmla="*/ 452 w 777"/>
                <a:gd name="T13" fmla="*/ 781 h 832"/>
                <a:gd name="T14" fmla="*/ 636 w 777"/>
                <a:gd name="T15" fmla="*/ 832 h 832"/>
                <a:gd name="T16" fmla="*/ 637 w 777"/>
                <a:gd name="T17" fmla="*/ 832 h 832"/>
                <a:gd name="T18" fmla="*/ 776 w 777"/>
                <a:gd name="T19" fmla="*/ 794 h 832"/>
                <a:gd name="T20" fmla="*/ 776 w 777"/>
                <a:gd name="T21" fmla="*/ 794 h 832"/>
                <a:gd name="T22" fmla="*/ 777 w 777"/>
                <a:gd name="T23" fmla="*/ 794 h 832"/>
                <a:gd name="T24" fmla="*/ 637 w 777"/>
                <a:gd name="T25" fmla="*/ 832 h 832"/>
                <a:gd name="T26" fmla="*/ 452 w 777"/>
                <a:gd name="T27" fmla="*/ 781 h 832"/>
                <a:gd name="T28" fmla="*/ 268 w 777"/>
                <a:gd name="T29" fmla="*/ 832 h 832"/>
                <a:gd name="T30" fmla="*/ 268 w 777"/>
                <a:gd name="T31" fmla="*/ 832 h 832"/>
                <a:gd name="T32" fmla="*/ 50 w 777"/>
                <a:gd name="T33" fmla="*/ 711 h 832"/>
                <a:gd name="T34" fmla="*/ 68 w 777"/>
                <a:gd name="T35" fmla="*/ 397 h 832"/>
                <a:gd name="T36" fmla="*/ 50 w 777"/>
                <a:gd name="T37" fmla="*/ 82 h 832"/>
                <a:gd name="T38" fmla="*/ 127 w 777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7" h="832">
                  <a:moveTo>
                    <a:pt x="127" y="0"/>
                  </a:moveTo>
                  <a:cubicBezTo>
                    <a:pt x="95" y="21"/>
                    <a:pt x="69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6" y="794"/>
                    <a:pt x="777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7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7" name="Freeform 564">
              <a:extLst>
                <a:ext uri="{FF2B5EF4-FFF2-40B4-BE49-F238E27FC236}">
                  <a16:creationId xmlns:a16="http://schemas.microsoft.com/office/drawing/2014/main" id="{6605D8AE-C2EC-4121-AC09-BAB9C332B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" y="400"/>
              <a:ext cx="700" cy="748"/>
            </a:xfrm>
            <a:custGeom>
              <a:avLst/>
              <a:gdLst>
                <a:gd name="T0" fmla="*/ 128 w 777"/>
                <a:gd name="T1" fmla="*/ 0 h 832"/>
                <a:gd name="T2" fmla="*/ 128 w 777"/>
                <a:gd name="T3" fmla="*/ 0 h 832"/>
                <a:gd name="T4" fmla="*/ 127 w 777"/>
                <a:gd name="T5" fmla="*/ 0 h 832"/>
                <a:gd name="T6" fmla="*/ 50 w 777"/>
                <a:gd name="T7" fmla="*/ 82 h 832"/>
                <a:gd name="T8" fmla="*/ 68 w 777"/>
                <a:gd name="T9" fmla="*/ 397 h 832"/>
                <a:gd name="T10" fmla="*/ 50 w 777"/>
                <a:gd name="T11" fmla="*/ 711 h 832"/>
                <a:gd name="T12" fmla="*/ 268 w 777"/>
                <a:gd name="T13" fmla="*/ 832 h 832"/>
                <a:gd name="T14" fmla="*/ 268 w 777"/>
                <a:gd name="T15" fmla="*/ 832 h 832"/>
                <a:gd name="T16" fmla="*/ 452 w 777"/>
                <a:gd name="T17" fmla="*/ 781 h 832"/>
                <a:gd name="T18" fmla="*/ 637 w 777"/>
                <a:gd name="T19" fmla="*/ 832 h 832"/>
                <a:gd name="T20" fmla="*/ 777 w 777"/>
                <a:gd name="T21" fmla="*/ 794 h 832"/>
                <a:gd name="T22" fmla="*/ 777 w 777"/>
                <a:gd name="T23" fmla="*/ 794 h 832"/>
                <a:gd name="T24" fmla="*/ 776 w 777"/>
                <a:gd name="T25" fmla="*/ 794 h 832"/>
                <a:gd name="T26" fmla="*/ 638 w 777"/>
                <a:gd name="T27" fmla="*/ 832 h 832"/>
                <a:gd name="T28" fmla="*/ 637 w 777"/>
                <a:gd name="T29" fmla="*/ 832 h 832"/>
                <a:gd name="T30" fmla="*/ 453 w 777"/>
                <a:gd name="T31" fmla="*/ 781 h 832"/>
                <a:gd name="T32" fmla="*/ 268 w 777"/>
                <a:gd name="T33" fmla="*/ 832 h 832"/>
                <a:gd name="T34" fmla="*/ 268 w 777"/>
                <a:gd name="T35" fmla="*/ 832 h 832"/>
                <a:gd name="T36" fmla="*/ 50 w 777"/>
                <a:gd name="T37" fmla="*/ 711 h 832"/>
                <a:gd name="T38" fmla="*/ 69 w 777"/>
                <a:gd name="T39" fmla="*/ 396 h 832"/>
                <a:gd name="T40" fmla="*/ 50 w 777"/>
                <a:gd name="T41" fmla="*/ 82 h 832"/>
                <a:gd name="T42" fmla="*/ 128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7" y="0"/>
                  </a:cubicBez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89" y="832"/>
                    <a:pt x="737" y="819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77" y="794"/>
                    <a:pt x="777" y="794"/>
                    <a:pt x="776" y="794"/>
                  </a:cubicBezTo>
                  <a:cubicBezTo>
                    <a:pt x="737" y="818"/>
                    <a:pt x="690" y="832"/>
                    <a:pt x="638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8" name="Freeform 565">
              <a:extLst>
                <a:ext uri="{FF2B5EF4-FFF2-40B4-BE49-F238E27FC236}">
                  <a16:creationId xmlns:a16="http://schemas.microsoft.com/office/drawing/2014/main" id="{4C6439AF-5275-42E9-8AB9-3847D6C32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99"/>
              <a:ext cx="698" cy="749"/>
            </a:xfrm>
            <a:custGeom>
              <a:avLst/>
              <a:gdLst>
                <a:gd name="T0" fmla="*/ 129 w 775"/>
                <a:gd name="T1" fmla="*/ 0 h 833"/>
                <a:gd name="T2" fmla="*/ 127 w 775"/>
                <a:gd name="T3" fmla="*/ 1 h 833"/>
                <a:gd name="T4" fmla="*/ 49 w 775"/>
                <a:gd name="T5" fmla="*/ 83 h 833"/>
                <a:gd name="T6" fmla="*/ 68 w 775"/>
                <a:gd name="T7" fmla="*/ 397 h 833"/>
                <a:gd name="T8" fmla="*/ 49 w 775"/>
                <a:gd name="T9" fmla="*/ 712 h 833"/>
                <a:gd name="T10" fmla="*/ 267 w 775"/>
                <a:gd name="T11" fmla="*/ 833 h 833"/>
                <a:gd name="T12" fmla="*/ 267 w 775"/>
                <a:gd name="T13" fmla="*/ 833 h 833"/>
                <a:gd name="T14" fmla="*/ 452 w 775"/>
                <a:gd name="T15" fmla="*/ 782 h 833"/>
                <a:gd name="T16" fmla="*/ 636 w 775"/>
                <a:gd name="T17" fmla="*/ 833 h 833"/>
                <a:gd name="T18" fmla="*/ 637 w 775"/>
                <a:gd name="T19" fmla="*/ 833 h 833"/>
                <a:gd name="T20" fmla="*/ 775 w 775"/>
                <a:gd name="T21" fmla="*/ 795 h 833"/>
                <a:gd name="T22" fmla="*/ 637 w 775"/>
                <a:gd name="T23" fmla="*/ 832 h 833"/>
                <a:gd name="T24" fmla="*/ 452 w 775"/>
                <a:gd name="T25" fmla="*/ 781 h 833"/>
                <a:gd name="T26" fmla="*/ 268 w 775"/>
                <a:gd name="T27" fmla="*/ 832 h 833"/>
                <a:gd name="T28" fmla="*/ 268 w 775"/>
                <a:gd name="T29" fmla="*/ 832 h 833"/>
                <a:gd name="T30" fmla="*/ 50 w 775"/>
                <a:gd name="T31" fmla="*/ 712 h 833"/>
                <a:gd name="T32" fmla="*/ 68 w 775"/>
                <a:gd name="T33" fmla="*/ 397 h 833"/>
                <a:gd name="T34" fmla="*/ 50 w 775"/>
                <a:gd name="T35" fmla="*/ 83 h 833"/>
                <a:gd name="T36" fmla="*/ 129 w 775"/>
                <a:gd name="T37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5" h="833">
                  <a:moveTo>
                    <a:pt x="129" y="0"/>
                  </a:moveTo>
                  <a:cubicBezTo>
                    <a:pt x="128" y="0"/>
                    <a:pt x="128" y="0"/>
                    <a:pt x="127" y="1"/>
                  </a:cubicBezTo>
                  <a:cubicBezTo>
                    <a:pt x="95" y="21"/>
                    <a:pt x="69" y="49"/>
                    <a:pt x="49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6" y="833"/>
                    <a:pt x="390" y="815"/>
                    <a:pt x="452" y="782"/>
                  </a:cubicBezTo>
                  <a:cubicBezTo>
                    <a:pt x="514" y="815"/>
                    <a:pt x="577" y="833"/>
                    <a:pt x="636" y="833"/>
                  </a:cubicBezTo>
                  <a:cubicBezTo>
                    <a:pt x="636" y="833"/>
                    <a:pt x="636" y="833"/>
                    <a:pt x="637" y="833"/>
                  </a:cubicBezTo>
                  <a:cubicBezTo>
                    <a:pt x="689" y="833"/>
                    <a:pt x="736" y="819"/>
                    <a:pt x="775" y="795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4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8"/>
                    <a:pt x="96" y="20"/>
                    <a:pt x="129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9" name="Freeform 566">
              <a:extLst>
                <a:ext uri="{FF2B5EF4-FFF2-40B4-BE49-F238E27FC236}">
                  <a16:creationId xmlns:a16="http://schemas.microsoft.com/office/drawing/2014/main" id="{33A0BE8E-0984-4C75-BF54-4B822C308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99"/>
              <a:ext cx="699" cy="749"/>
            </a:xfrm>
            <a:custGeom>
              <a:avLst/>
              <a:gdLst>
                <a:gd name="T0" fmla="*/ 129 w 777"/>
                <a:gd name="T1" fmla="*/ 0 h 832"/>
                <a:gd name="T2" fmla="*/ 129 w 777"/>
                <a:gd name="T3" fmla="*/ 0 h 832"/>
                <a:gd name="T4" fmla="*/ 50 w 777"/>
                <a:gd name="T5" fmla="*/ 83 h 832"/>
                <a:gd name="T6" fmla="*/ 68 w 777"/>
                <a:gd name="T7" fmla="*/ 397 h 832"/>
                <a:gd name="T8" fmla="*/ 50 w 777"/>
                <a:gd name="T9" fmla="*/ 712 h 832"/>
                <a:gd name="T10" fmla="*/ 268 w 777"/>
                <a:gd name="T11" fmla="*/ 832 h 832"/>
                <a:gd name="T12" fmla="*/ 268 w 777"/>
                <a:gd name="T13" fmla="*/ 832 h 832"/>
                <a:gd name="T14" fmla="*/ 452 w 777"/>
                <a:gd name="T15" fmla="*/ 781 h 832"/>
                <a:gd name="T16" fmla="*/ 637 w 777"/>
                <a:gd name="T17" fmla="*/ 832 h 832"/>
                <a:gd name="T18" fmla="*/ 775 w 777"/>
                <a:gd name="T19" fmla="*/ 795 h 832"/>
                <a:gd name="T20" fmla="*/ 776 w 777"/>
                <a:gd name="T21" fmla="*/ 795 h 832"/>
                <a:gd name="T22" fmla="*/ 777 w 777"/>
                <a:gd name="T23" fmla="*/ 794 h 832"/>
                <a:gd name="T24" fmla="*/ 637 w 777"/>
                <a:gd name="T25" fmla="*/ 832 h 832"/>
                <a:gd name="T26" fmla="*/ 453 w 777"/>
                <a:gd name="T27" fmla="*/ 781 h 832"/>
                <a:gd name="T28" fmla="*/ 268 w 777"/>
                <a:gd name="T29" fmla="*/ 832 h 832"/>
                <a:gd name="T30" fmla="*/ 268 w 777"/>
                <a:gd name="T31" fmla="*/ 832 h 832"/>
                <a:gd name="T32" fmla="*/ 50 w 777"/>
                <a:gd name="T33" fmla="*/ 711 h 832"/>
                <a:gd name="T34" fmla="*/ 69 w 777"/>
                <a:gd name="T35" fmla="*/ 397 h 832"/>
                <a:gd name="T36" fmla="*/ 50 w 777"/>
                <a:gd name="T37" fmla="*/ 82 h 832"/>
                <a:gd name="T38" fmla="*/ 129 w 777"/>
                <a:gd name="T39" fmla="*/ 0 h 832"/>
                <a:gd name="T40" fmla="*/ 129 w 777"/>
                <a:gd name="T41" fmla="*/ 0 h 832"/>
                <a:gd name="T42" fmla="*/ 129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9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96" y="20"/>
                    <a:pt x="69" y="48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6" y="819"/>
                    <a:pt x="775" y="795"/>
                  </a:cubicBezTo>
                  <a:cubicBezTo>
                    <a:pt x="776" y="795"/>
                    <a:pt x="776" y="795"/>
                    <a:pt x="776" y="795"/>
                  </a:cubicBezTo>
                  <a:cubicBezTo>
                    <a:pt x="776" y="794"/>
                    <a:pt x="776" y="794"/>
                    <a:pt x="777" y="794"/>
                  </a:cubicBezTo>
                  <a:cubicBezTo>
                    <a:pt x="737" y="819"/>
                    <a:pt x="690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7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0" name="Freeform 567">
              <a:extLst>
                <a:ext uri="{FF2B5EF4-FFF2-40B4-BE49-F238E27FC236}">
                  <a16:creationId xmlns:a16="http://schemas.microsoft.com/office/drawing/2014/main" id="{AD123388-3F53-40F7-AF65-53740092B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99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49 w 776"/>
                <a:gd name="T3" fmla="*/ 82 h 832"/>
                <a:gd name="T4" fmla="*/ 68 w 776"/>
                <a:gd name="T5" fmla="*/ 397 h 832"/>
                <a:gd name="T6" fmla="*/ 49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776 w 776"/>
                <a:gd name="T17" fmla="*/ 794 h 832"/>
                <a:gd name="T18" fmla="*/ 776 w 776"/>
                <a:gd name="T19" fmla="*/ 794 h 832"/>
                <a:gd name="T20" fmla="*/ 775 w 776"/>
                <a:gd name="T21" fmla="*/ 794 h 832"/>
                <a:gd name="T22" fmla="*/ 637 w 776"/>
                <a:gd name="T23" fmla="*/ 832 h 832"/>
                <a:gd name="T24" fmla="*/ 637 w 776"/>
                <a:gd name="T25" fmla="*/ 832 h 832"/>
                <a:gd name="T26" fmla="*/ 452 w 776"/>
                <a:gd name="T27" fmla="*/ 781 h 832"/>
                <a:gd name="T28" fmla="*/ 268 w 776"/>
                <a:gd name="T29" fmla="*/ 832 h 832"/>
                <a:gd name="T30" fmla="*/ 268 w 776"/>
                <a:gd name="T31" fmla="*/ 832 h 832"/>
                <a:gd name="T32" fmla="*/ 50 w 776"/>
                <a:gd name="T33" fmla="*/ 711 h 832"/>
                <a:gd name="T34" fmla="*/ 68 w 776"/>
                <a:gd name="T35" fmla="*/ 396 h 832"/>
                <a:gd name="T36" fmla="*/ 50 w 776"/>
                <a:gd name="T37" fmla="*/ 82 h 832"/>
                <a:gd name="T38" fmla="*/ 128 w 776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49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6" y="794"/>
                    <a:pt x="775" y="794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1" name="Freeform 568">
              <a:extLst>
                <a:ext uri="{FF2B5EF4-FFF2-40B4-BE49-F238E27FC236}">
                  <a16:creationId xmlns:a16="http://schemas.microsoft.com/office/drawing/2014/main" id="{8DD191BD-DC90-4043-8218-558580362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99"/>
              <a:ext cx="698" cy="749"/>
            </a:xfrm>
            <a:custGeom>
              <a:avLst/>
              <a:gdLst>
                <a:gd name="T0" fmla="*/ 128 w 775"/>
                <a:gd name="T1" fmla="*/ 0 h 832"/>
                <a:gd name="T2" fmla="*/ 128 w 775"/>
                <a:gd name="T3" fmla="*/ 0 h 832"/>
                <a:gd name="T4" fmla="*/ 50 w 775"/>
                <a:gd name="T5" fmla="*/ 82 h 832"/>
                <a:gd name="T6" fmla="*/ 68 w 775"/>
                <a:gd name="T7" fmla="*/ 396 h 832"/>
                <a:gd name="T8" fmla="*/ 50 w 775"/>
                <a:gd name="T9" fmla="*/ 711 h 832"/>
                <a:gd name="T10" fmla="*/ 268 w 775"/>
                <a:gd name="T11" fmla="*/ 832 h 832"/>
                <a:gd name="T12" fmla="*/ 268 w 775"/>
                <a:gd name="T13" fmla="*/ 832 h 832"/>
                <a:gd name="T14" fmla="*/ 452 w 775"/>
                <a:gd name="T15" fmla="*/ 781 h 832"/>
                <a:gd name="T16" fmla="*/ 637 w 775"/>
                <a:gd name="T17" fmla="*/ 832 h 832"/>
                <a:gd name="T18" fmla="*/ 637 w 775"/>
                <a:gd name="T19" fmla="*/ 832 h 832"/>
                <a:gd name="T20" fmla="*/ 775 w 775"/>
                <a:gd name="T21" fmla="*/ 794 h 832"/>
                <a:gd name="T22" fmla="*/ 637 w 775"/>
                <a:gd name="T23" fmla="*/ 831 h 832"/>
                <a:gd name="T24" fmla="*/ 453 w 775"/>
                <a:gd name="T25" fmla="*/ 780 h 832"/>
                <a:gd name="T26" fmla="*/ 268 w 775"/>
                <a:gd name="T27" fmla="*/ 831 h 832"/>
                <a:gd name="T28" fmla="*/ 268 w 775"/>
                <a:gd name="T29" fmla="*/ 831 h 832"/>
                <a:gd name="T30" fmla="*/ 50 w 775"/>
                <a:gd name="T31" fmla="*/ 711 h 832"/>
                <a:gd name="T32" fmla="*/ 69 w 775"/>
                <a:gd name="T33" fmla="*/ 396 h 832"/>
                <a:gd name="T34" fmla="*/ 50 w 775"/>
                <a:gd name="T35" fmla="*/ 82 h 832"/>
                <a:gd name="T36" fmla="*/ 128 w 775"/>
                <a:gd name="T3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5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9"/>
                    <a:pt x="775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4" y="787"/>
                    <a:pt x="50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2" name="Freeform 569">
              <a:extLst>
                <a:ext uri="{FF2B5EF4-FFF2-40B4-BE49-F238E27FC236}">
                  <a16:creationId xmlns:a16="http://schemas.microsoft.com/office/drawing/2014/main" id="{5CBC870E-51E1-41CB-9AED-C5D9AABF2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" y="398"/>
              <a:ext cx="699" cy="749"/>
            </a:xfrm>
            <a:custGeom>
              <a:avLst/>
              <a:gdLst>
                <a:gd name="T0" fmla="*/ 128 w 777"/>
                <a:gd name="T1" fmla="*/ 0 h 832"/>
                <a:gd name="T2" fmla="*/ 127 w 777"/>
                <a:gd name="T3" fmla="*/ 1 h 832"/>
                <a:gd name="T4" fmla="*/ 127 w 777"/>
                <a:gd name="T5" fmla="*/ 1 h 832"/>
                <a:gd name="T6" fmla="*/ 49 w 777"/>
                <a:gd name="T7" fmla="*/ 83 h 832"/>
                <a:gd name="T8" fmla="*/ 68 w 777"/>
                <a:gd name="T9" fmla="*/ 397 h 832"/>
                <a:gd name="T10" fmla="*/ 49 w 777"/>
                <a:gd name="T11" fmla="*/ 712 h 832"/>
                <a:gd name="T12" fmla="*/ 267 w 777"/>
                <a:gd name="T13" fmla="*/ 832 h 832"/>
                <a:gd name="T14" fmla="*/ 267 w 777"/>
                <a:gd name="T15" fmla="*/ 832 h 832"/>
                <a:gd name="T16" fmla="*/ 452 w 777"/>
                <a:gd name="T17" fmla="*/ 781 h 832"/>
                <a:gd name="T18" fmla="*/ 636 w 777"/>
                <a:gd name="T19" fmla="*/ 832 h 832"/>
                <a:gd name="T20" fmla="*/ 774 w 777"/>
                <a:gd name="T21" fmla="*/ 795 h 832"/>
                <a:gd name="T22" fmla="*/ 775 w 777"/>
                <a:gd name="T23" fmla="*/ 795 h 832"/>
                <a:gd name="T24" fmla="*/ 777 w 777"/>
                <a:gd name="T25" fmla="*/ 794 h 832"/>
                <a:gd name="T26" fmla="*/ 776 w 777"/>
                <a:gd name="T27" fmla="*/ 794 h 832"/>
                <a:gd name="T28" fmla="*/ 637 w 777"/>
                <a:gd name="T29" fmla="*/ 832 h 832"/>
                <a:gd name="T30" fmla="*/ 637 w 777"/>
                <a:gd name="T31" fmla="*/ 832 h 832"/>
                <a:gd name="T32" fmla="*/ 452 w 777"/>
                <a:gd name="T33" fmla="*/ 781 h 832"/>
                <a:gd name="T34" fmla="*/ 268 w 777"/>
                <a:gd name="T35" fmla="*/ 832 h 832"/>
                <a:gd name="T36" fmla="*/ 268 w 777"/>
                <a:gd name="T37" fmla="*/ 832 h 832"/>
                <a:gd name="T38" fmla="*/ 50 w 777"/>
                <a:gd name="T39" fmla="*/ 711 h 832"/>
                <a:gd name="T40" fmla="*/ 68 w 777"/>
                <a:gd name="T41" fmla="*/ 397 h 832"/>
                <a:gd name="T42" fmla="*/ 50 w 777"/>
                <a:gd name="T43" fmla="*/ 82 h 832"/>
                <a:gd name="T44" fmla="*/ 128 w 777"/>
                <a:gd name="T45" fmla="*/ 0 h 832"/>
                <a:gd name="T46" fmla="*/ 128 w 777"/>
                <a:gd name="T4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128" y="0"/>
                    <a:pt x="128" y="0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95" y="21"/>
                    <a:pt x="69" y="49"/>
                    <a:pt x="49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88" y="832"/>
                    <a:pt x="735" y="819"/>
                    <a:pt x="774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6" y="794"/>
                    <a:pt x="776" y="794"/>
                    <a:pt x="777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3" name="Freeform 570">
              <a:extLst>
                <a:ext uri="{FF2B5EF4-FFF2-40B4-BE49-F238E27FC236}">
                  <a16:creationId xmlns:a16="http://schemas.microsoft.com/office/drawing/2014/main" id="{E91E80F2-C3BA-40B9-86AC-E73F62601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" y="398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1 h 832"/>
                <a:gd name="T8" fmla="*/ 268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637 w 776"/>
                <a:gd name="T21" fmla="*/ 832 h 832"/>
                <a:gd name="T22" fmla="*/ 637 w 776"/>
                <a:gd name="T23" fmla="*/ 832 h 832"/>
                <a:gd name="T24" fmla="*/ 453 w 776"/>
                <a:gd name="T25" fmla="*/ 781 h 832"/>
                <a:gd name="T26" fmla="*/ 268 w 776"/>
                <a:gd name="T27" fmla="*/ 832 h 832"/>
                <a:gd name="T28" fmla="*/ 268 w 776"/>
                <a:gd name="T29" fmla="*/ 832 h 832"/>
                <a:gd name="T30" fmla="*/ 50 w 776"/>
                <a:gd name="T31" fmla="*/ 711 h 832"/>
                <a:gd name="T32" fmla="*/ 69 w 776"/>
                <a:gd name="T33" fmla="*/ 397 h 832"/>
                <a:gd name="T34" fmla="*/ 50 w 776"/>
                <a:gd name="T35" fmla="*/ 82 h 832"/>
                <a:gd name="T36" fmla="*/ 128 w 776"/>
                <a:gd name="T3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37" y="819"/>
                    <a:pt x="690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4" name="Freeform 571">
              <a:extLst>
                <a:ext uri="{FF2B5EF4-FFF2-40B4-BE49-F238E27FC236}">
                  <a16:creationId xmlns:a16="http://schemas.microsoft.com/office/drawing/2014/main" id="{18BAFDA6-FAEA-41F6-944E-0A96EB5D7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" y="397"/>
              <a:ext cx="698" cy="750"/>
            </a:xfrm>
            <a:custGeom>
              <a:avLst/>
              <a:gdLst>
                <a:gd name="T0" fmla="*/ 128 w 776"/>
                <a:gd name="T1" fmla="*/ 0 h 833"/>
                <a:gd name="T2" fmla="*/ 127 w 776"/>
                <a:gd name="T3" fmla="*/ 1 h 833"/>
                <a:gd name="T4" fmla="*/ 127 w 776"/>
                <a:gd name="T5" fmla="*/ 1 h 833"/>
                <a:gd name="T6" fmla="*/ 49 w 776"/>
                <a:gd name="T7" fmla="*/ 83 h 833"/>
                <a:gd name="T8" fmla="*/ 68 w 776"/>
                <a:gd name="T9" fmla="*/ 398 h 833"/>
                <a:gd name="T10" fmla="*/ 49 w 776"/>
                <a:gd name="T11" fmla="*/ 712 h 833"/>
                <a:gd name="T12" fmla="*/ 267 w 776"/>
                <a:gd name="T13" fmla="*/ 833 h 833"/>
                <a:gd name="T14" fmla="*/ 267 w 776"/>
                <a:gd name="T15" fmla="*/ 833 h 833"/>
                <a:gd name="T16" fmla="*/ 452 w 776"/>
                <a:gd name="T17" fmla="*/ 782 h 833"/>
                <a:gd name="T18" fmla="*/ 636 w 776"/>
                <a:gd name="T19" fmla="*/ 833 h 833"/>
                <a:gd name="T20" fmla="*/ 636 w 776"/>
                <a:gd name="T21" fmla="*/ 833 h 833"/>
                <a:gd name="T22" fmla="*/ 775 w 776"/>
                <a:gd name="T23" fmla="*/ 795 h 833"/>
                <a:gd name="T24" fmla="*/ 776 w 776"/>
                <a:gd name="T25" fmla="*/ 795 h 833"/>
                <a:gd name="T26" fmla="*/ 776 w 776"/>
                <a:gd name="T27" fmla="*/ 795 h 833"/>
                <a:gd name="T28" fmla="*/ 637 w 776"/>
                <a:gd name="T29" fmla="*/ 832 h 833"/>
                <a:gd name="T30" fmla="*/ 452 w 776"/>
                <a:gd name="T31" fmla="*/ 781 h 833"/>
                <a:gd name="T32" fmla="*/ 268 w 776"/>
                <a:gd name="T33" fmla="*/ 832 h 833"/>
                <a:gd name="T34" fmla="*/ 268 w 776"/>
                <a:gd name="T35" fmla="*/ 832 h 833"/>
                <a:gd name="T36" fmla="*/ 50 w 776"/>
                <a:gd name="T37" fmla="*/ 712 h 833"/>
                <a:gd name="T38" fmla="*/ 68 w 776"/>
                <a:gd name="T39" fmla="*/ 397 h 833"/>
                <a:gd name="T40" fmla="*/ 50 w 776"/>
                <a:gd name="T41" fmla="*/ 83 h 833"/>
                <a:gd name="T42" fmla="*/ 128 w 776"/>
                <a:gd name="T43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6" h="833">
                  <a:moveTo>
                    <a:pt x="128" y="0"/>
                  </a:moveTo>
                  <a:cubicBezTo>
                    <a:pt x="128" y="1"/>
                    <a:pt x="128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95" y="21"/>
                    <a:pt x="69" y="49"/>
                    <a:pt x="49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49" y="712"/>
                  </a:cubicBezTo>
                  <a:cubicBezTo>
                    <a:pt x="93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6" y="833"/>
                    <a:pt x="390" y="815"/>
                    <a:pt x="452" y="782"/>
                  </a:cubicBezTo>
                  <a:cubicBezTo>
                    <a:pt x="514" y="815"/>
                    <a:pt x="577" y="833"/>
                    <a:pt x="636" y="833"/>
                  </a:cubicBezTo>
                  <a:cubicBezTo>
                    <a:pt x="636" y="833"/>
                    <a:pt x="636" y="833"/>
                    <a:pt x="636" y="833"/>
                  </a:cubicBezTo>
                  <a:cubicBezTo>
                    <a:pt x="689" y="833"/>
                    <a:pt x="736" y="820"/>
                    <a:pt x="775" y="795"/>
                  </a:cubicBezTo>
                  <a:cubicBezTo>
                    <a:pt x="775" y="795"/>
                    <a:pt x="775" y="795"/>
                    <a:pt x="776" y="795"/>
                  </a:cubicBezTo>
                  <a:cubicBezTo>
                    <a:pt x="776" y="795"/>
                    <a:pt x="776" y="795"/>
                    <a:pt x="776" y="795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4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8"/>
                    <a:pt x="96" y="21"/>
                    <a:pt x="128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5" name="Freeform 572">
              <a:extLst>
                <a:ext uri="{FF2B5EF4-FFF2-40B4-BE49-F238E27FC236}">
                  <a16:creationId xmlns:a16="http://schemas.microsoft.com/office/drawing/2014/main" id="{D44E4CFC-C15B-41EA-84F8-5AD406A53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" y="397"/>
              <a:ext cx="699" cy="749"/>
            </a:xfrm>
            <a:custGeom>
              <a:avLst/>
              <a:gdLst>
                <a:gd name="T0" fmla="*/ 129 w 777"/>
                <a:gd name="T1" fmla="*/ 0 h 832"/>
                <a:gd name="T2" fmla="*/ 128 w 777"/>
                <a:gd name="T3" fmla="*/ 0 h 832"/>
                <a:gd name="T4" fmla="*/ 50 w 777"/>
                <a:gd name="T5" fmla="*/ 83 h 832"/>
                <a:gd name="T6" fmla="*/ 68 w 777"/>
                <a:gd name="T7" fmla="*/ 397 h 832"/>
                <a:gd name="T8" fmla="*/ 50 w 777"/>
                <a:gd name="T9" fmla="*/ 712 h 832"/>
                <a:gd name="T10" fmla="*/ 268 w 777"/>
                <a:gd name="T11" fmla="*/ 832 h 832"/>
                <a:gd name="T12" fmla="*/ 268 w 777"/>
                <a:gd name="T13" fmla="*/ 832 h 832"/>
                <a:gd name="T14" fmla="*/ 452 w 777"/>
                <a:gd name="T15" fmla="*/ 781 h 832"/>
                <a:gd name="T16" fmla="*/ 637 w 777"/>
                <a:gd name="T17" fmla="*/ 832 h 832"/>
                <a:gd name="T18" fmla="*/ 776 w 777"/>
                <a:gd name="T19" fmla="*/ 795 h 832"/>
                <a:gd name="T20" fmla="*/ 777 w 777"/>
                <a:gd name="T21" fmla="*/ 794 h 832"/>
                <a:gd name="T22" fmla="*/ 777 w 777"/>
                <a:gd name="T23" fmla="*/ 794 h 832"/>
                <a:gd name="T24" fmla="*/ 637 w 777"/>
                <a:gd name="T25" fmla="*/ 832 h 832"/>
                <a:gd name="T26" fmla="*/ 637 w 777"/>
                <a:gd name="T27" fmla="*/ 832 h 832"/>
                <a:gd name="T28" fmla="*/ 453 w 777"/>
                <a:gd name="T29" fmla="*/ 781 h 832"/>
                <a:gd name="T30" fmla="*/ 268 w 777"/>
                <a:gd name="T31" fmla="*/ 832 h 832"/>
                <a:gd name="T32" fmla="*/ 268 w 777"/>
                <a:gd name="T33" fmla="*/ 832 h 832"/>
                <a:gd name="T34" fmla="*/ 50 w 777"/>
                <a:gd name="T35" fmla="*/ 712 h 832"/>
                <a:gd name="T36" fmla="*/ 69 w 777"/>
                <a:gd name="T37" fmla="*/ 397 h 832"/>
                <a:gd name="T38" fmla="*/ 50 w 777"/>
                <a:gd name="T39" fmla="*/ 82 h 832"/>
                <a:gd name="T40" fmla="*/ 129 w 777"/>
                <a:gd name="T41" fmla="*/ 0 h 832"/>
                <a:gd name="T42" fmla="*/ 129 w 777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2">
                  <a:moveTo>
                    <a:pt x="129" y="0"/>
                  </a:moveTo>
                  <a:cubicBezTo>
                    <a:pt x="129" y="0"/>
                    <a:pt x="128" y="0"/>
                    <a:pt x="128" y="0"/>
                  </a:cubicBezTo>
                  <a:cubicBezTo>
                    <a:pt x="96" y="21"/>
                    <a:pt x="69" y="48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3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6" y="819"/>
                    <a:pt x="776" y="795"/>
                  </a:cubicBezTo>
                  <a:cubicBezTo>
                    <a:pt x="776" y="795"/>
                    <a:pt x="777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8" y="819"/>
                    <a:pt x="690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2"/>
                  </a:cubicBezTo>
                  <a:cubicBezTo>
                    <a:pt x="1" y="624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7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 573">
              <a:extLst>
                <a:ext uri="{FF2B5EF4-FFF2-40B4-BE49-F238E27FC236}">
                  <a16:creationId xmlns:a16="http://schemas.microsoft.com/office/drawing/2014/main" id="{C13A48B5-417F-4127-9843-074E1892B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397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49 w 776"/>
                <a:gd name="T3" fmla="*/ 82 h 832"/>
                <a:gd name="T4" fmla="*/ 68 w 776"/>
                <a:gd name="T5" fmla="*/ 397 h 832"/>
                <a:gd name="T6" fmla="*/ 49 w 776"/>
                <a:gd name="T7" fmla="*/ 712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636 w 776"/>
                <a:gd name="T17" fmla="*/ 832 h 832"/>
                <a:gd name="T18" fmla="*/ 776 w 776"/>
                <a:gd name="T19" fmla="*/ 794 h 832"/>
                <a:gd name="T20" fmla="*/ 776 w 776"/>
                <a:gd name="T21" fmla="*/ 794 h 832"/>
                <a:gd name="T22" fmla="*/ 637 w 776"/>
                <a:gd name="T23" fmla="*/ 832 h 832"/>
                <a:gd name="T24" fmla="*/ 637 w 776"/>
                <a:gd name="T25" fmla="*/ 832 h 832"/>
                <a:gd name="T26" fmla="*/ 452 w 776"/>
                <a:gd name="T27" fmla="*/ 781 h 832"/>
                <a:gd name="T28" fmla="*/ 268 w 776"/>
                <a:gd name="T29" fmla="*/ 832 h 832"/>
                <a:gd name="T30" fmla="*/ 268 w 776"/>
                <a:gd name="T31" fmla="*/ 832 h 832"/>
                <a:gd name="T32" fmla="*/ 50 w 776"/>
                <a:gd name="T33" fmla="*/ 711 h 832"/>
                <a:gd name="T34" fmla="*/ 68 w 776"/>
                <a:gd name="T35" fmla="*/ 397 h 832"/>
                <a:gd name="T36" fmla="*/ 50 w 776"/>
                <a:gd name="T37" fmla="*/ 82 h 832"/>
                <a:gd name="T38" fmla="*/ 128 w 776"/>
                <a:gd name="T39" fmla="*/ 0 h 832"/>
                <a:gd name="T40" fmla="*/ 128 w 776"/>
                <a:gd name="T4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 574">
              <a:extLst>
                <a:ext uri="{FF2B5EF4-FFF2-40B4-BE49-F238E27FC236}">
                  <a16:creationId xmlns:a16="http://schemas.microsoft.com/office/drawing/2014/main" id="{71611DB7-FB91-4ACE-B6E8-CED1931BE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397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50 w 776"/>
                <a:gd name="T3" fmla="*/ 82 h 832"/>
                <a:gd name="T4" fmla="*/ 68 w 776"/>
                <a:gd name="T5" fmla="*/ 397 h 832"/>
                <a:gd name="T6" fmla="*/ 50 w 776"/>
                <a:gd name="T7" fmla="*/ 711 h 832"/>
                <a:gd name="T8" fmla="*/ 268 w 776"/>
                <a:gd name="T9" fmla="*/ 832 h 832"/>
                <a:gd name="T10" fmla="*/ 268 w 776"/>
                <a:gd name="T11" fmla="*/ 832 h 832"/>
                <a:gd name="T12" fmla="*/ 452 w 776"/>
                <a:gd name="T13" fmla="*/ 781 h 832"/>
                <a:gd name="T14" fmla="*/ 637 w 776"/>
                <a:gd name="T15" fmla="*/ 832 h 832"/>
                <a:gd name="T16" fmla="*/ 637 w 776"/>
                <a:gd name="T17" fmla="*/ 832 h 832"/>
                <a:gd name="T18" fmla="*/ 776 w 776"/>
                <a:gd name="T19" fmla="*/ 794 h 832"/>
                <a:gd name="T20" fmla="*/ 637 w 776"/>
                <a:gd name="T21" fmla="*/ 831 h 832"/>
                <a:gd name="T22" fmla="*/ 453 w 776"/>
                <a:gd name="T23" fmla="*/ 780 h 832"/>
                <a:gd name="T24" fmla="*/ 268 w 776"/>
                <a:gd name="T25" fmla="*/ 831 h 832"/>
                <a:gd name="T26" fmla="*/ 268 w 776"/>
                <a:gd name="T27" fmla="*/ 831 h 832"/>
                <a:gd name="T28" fmla="*/ 50 w 776"/>
                <a:gd name="T29" fmla="*/ 711 h 832"/>
                <a:gd name="T30" fmla="*/ 69 w 776"/>
                <a:gd name="T31" fmla="*/ 396 h 832"/>
                <a:gd name="T32" fmla="*/ 50 w 776"/>
                <a:gd name="T33" fmla="*/ 82 h 832"/>
                <a:gd name="T34" fmla="*/ 128 w 776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37" y="818"/>
                    <a:pt x="689" y="831"/>
                    <a:pt x="637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4" y="788"/>
                    <a:pt x="50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 575">
              <a:extLst>
                <a:ext uri="{FF2B5EF4-FFF2-40B4-BE49-F238E27FC236}">
                  <a16:creationId xmlns:a16="http://schemas.microsoft.com/office/drawing/2014/main" id="{0A290691-8BA6-4E48-AB28-26BF7A8B0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" y="396"/>
              <a:ext cx="698" cy="749"/>
            </a:xfrm>
            <a:custGeom>
              <a:avLst/>
              <a:gdLst>
                <a:gd name="T0" fmla="*/ 129 w 776"/>
                <a:gd name="T1" fmla="*/ 0 h 832"/>
                <a:gd name="T2" fmla="*/ 127 w 776"/>
                <a:gd name="T3" fmla="*/ 1 h 832"/>
                <a:gd name="T4" fmla="*/ 127 w 776"/>
                <a:gd name="T5" fmla="*/ 1 h 832"/>
                <a:gd name="T6" fmla="*/ 127 w 776"/>
                <a:gd name="T7" fmla="*/ 1 h 832"/>
                <a:gd name="T8" fmla="*/ 49 w 776"/>
                <a:gd name="T9" fmla="*/ 83 h 832"/>
                <a:gd name="T10" fmla="*/ 68 w 776"/>
                <a:gd name="T11" fmla="*/ 397 h 832"/>
                <a:gd name="T12" fmla="*/ 49 w 776"/>
                <a:gd name="T13" fmla="*/ 712 h 832"/>
                <a:gd name="T14" fmla="*/ 267 w 776"/>
                <a:gd name="T15" fmla="*/ 832 h 832"/>
                <a:gd name="T16" fmla="*/ 267 w 776"/>
                <a:gd name="T17" fmla="*/ 832 h 832"/>
                <a:gd name="T18" fmla="*/ 452 w 776"/>
                <a:gd name="T19" fmla="*/ 781 h 832"/>
                <a:gd name="T20" fmla="*/ 636 w 776"/>
                <a:gd name="T21" fmla="*/ 832 h 832"/>
                <a:gd name="T22" fmla="*/ 775 w 776"/>
                <a:gd name="T23" fmla="*/ 795 h 832"/>
                <a:gd name="T24" fmla="*/ 775 w 776"/>
                <a:gd name="T25" fmla="*/ 795 h 832"/>
                <a:gd name="T26" fmla="*/ 775 w 776"/>
                <a:gd name="T27" fmla="*/ 795 h 832"/>
                <a:gd name="T28" fmla="*/ 776 w 776"/>
                <a:gd name="T29" fmla="*/ 794 h 832"/>
                <a:gd name="T30" fmla="*/ 776 w 776"/>
                <a:gd name="T31" fmla="*/ 794 h 832"/>
                <a:gd name="T32" fmla="*/ 637 w 776"/>
                <a:gd name="T33" fmla="*/ 832 h 832"/>
                <a:gd name="T34" fmla="*/ 452 w 776"/>
                <a:gd name="T35" fmla="*/ 781 h 832"/>
                <a:gd name="T36" fmla="*/ 268 w 776"/>
                <a:gd name="T37" fmla="*/ 832 h 832"/>
                <a:gd name="T38" fmla="*/ 268 w 776"/>
                <a:gd name="T39" fmla="*/ 832 h 832"/>
                <a:gd name="T40" fmla="*/ 50 w 776"/>
                <a:gd name="T41" fmla="*/ 712 h 832"/>
                <a:gd name="T42" fmla="*/ 68 w 776"/>
                <a:gd name="T43" fmla="*/ 397 h 832"/>
                <a:gd name="T44" fmla="*/ 50 w 776"/>
                <a:gd name="T45" fmla="*/ 82 h 832"/>
                <a:gd name="T46" fmla="*/ 129 w 776"/>
                <a:gd name="T4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6" h="832">
                  <a:moveTo>
                    <a:pt x="129" y="0"/>
                  </a:moveTo>
                  <a:cubicBezTo>
                    <a:pt x="128" y="0"/>
                    <a:pt x="128" y="0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95" y="21"/>
                    <a:pt x="69" y="49"/>
                    <a:pt x="49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49" y="712"/>
                  </a:cubicBezTo>
                  <a:cubicBezTo>
                    <a:pt x="93" y="789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88" y="832"/>
                    <a:pt x="736" y="819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6" y="795"/>
                    <a:pt x="776" y="794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4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9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" name="Freeform 576">
              <a:extLst>
                <a:ext uri="{FF2B5EF4-FFF2-40B4-BE49-F238E27FC236}">
                  <a16:creationId xmlns:a16="http://schemas.microsoft.com/office/drawing/2014/main" id="{9693F0A5-D3FA-4FA8-8ED0-D62082045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" y="396"/>
              <a:ext cx="698" cy="749"/>
            </a:xfrm>
            <a:custGeom>
              <a:avLst/>
              <a:gdLst>
                <a:gd name="T0" fmla="*/ 129 w 776"/>
                <a:gd name="T1" fmla="*/ 0 h 832"/>
                <a:gd name="T2" fmla="*/ 129 w 776"/>
                <a:gd name="T3" fmla="*/ 0 h 832"/>
                <a:gd name="T4" fmla="*/ 50 w 776"/>
                <a:gd name="T5" fmla="*/ 82 h 832"/>
                <a:gd name="T6" fmla="*/ 68 w 776"/>
                <a:gd name="T7" fmla="*/ 397 h 832"/>
                <a:gd name="T8" fmla="*/ 50 w 776"/>
                <a:gd name="T9" fmla="*/ 712 h 832"/>
                <a:gd name="T10" fmla="*/ 268 w 776"/>
                <a:gd name="T11" fmla="*/ 832 h 832"/>
                <a:gd name="T12" fmla="*/ 268 w 776"/>
                <a:gd name="T13" fmla="*/ 832 h 832"/>
                <a:gd name="T14" fmla="*/ 452 w 776"/>
                <a:gd name="T15" fmla="*/ 781 h 832"/>
                <a:gd name="T16" fmla="*/ 637 w 776"/>
                <a:gd name="T17" fmla="*/ 832 h 832"/>
                <a:gd name="T18" fmla="*/ 776 w 776"/>
                <a:gd name="T19" fmla="*/ 794 h 832"/>
                <a:gd name="T20" fmla="*/ 637 w 776"/>
                <a:gd name="T21" fmla="*/ 832 h 832"/>
                <a:gd name="T22" fmla="*/ 453 w 776"/>
                <a:gd name="T23" fmla="*/ 781 h 832"/>
                <a:gd name="T24" fmla="*/ 268 w 776"/>
                <a:gd name="T25" fmla="*/ 832 h 832"/>
                <a:gd name="T26" fmla="*/ 268 w 776"/>
                <a:gd name="T27" fmla="*/ 832 h 832"/>
                <a:gd name="T28" fmla="*/ 50 w 776"/>
                <a:gd name="T29" fmla="*/ 711 h 832"/>
                <a:gd name="T30" fmla="*/ 69 w 776"/>
                <a:gd name="T31" fmla="*/ 397 h 832"/>
                <a:gd name="T32" fmla="*/ 50 w 776"/>
                <a:gd name="T33" fmla="*/ 82 h 832"/>
                <a:gd name="T34" fmla="*/ 129 w 776"/>
                <a:gd name="T35" fmla="*/ 0 h 832"/>
                <a:gd name="T36" fmla="*/ 129 w 776"/>
                <a:gd name="T3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2">
                  <a:moveTo>
                    <a:pt x="129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7"/>
                  </a:cubicBezTo>
                  <a:cubicBezTo>
                    <a:pt x="8" y="284"/>
                    <a:pt x="1" y="170"/>
                    <a:pt x="50" y="82"/>
                  </a:cubicBezTo>
                  <a:cubicBezTo>
                    <a:pt x="70" y="48"/>
                    <a:pt x="97" y="2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0" name="Freeform 577">
              <a:extLst>
                <a:ext uri="{FF2B5EF4-FFF2-40B4-BE49-F238E27FC236}">
                  <a16:creationId xmlns:a16="http://schemas.microsoft.com/office/drawing/2014/main" id="{39CC5ADB-68AA-458D-AC3F-DAD983F3C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396"/>
              <a:ext cx="698" cy="749"/>
            </a:xfrm>
            <a:custGeom>
              <a:avLst/>
              <a:gdLst>
                <a:gd name="T0" fmla="*/ 128 w 776"/>
                <a:gd name="T1" fmla="*/ 0 h 832"/>
                <a:gd name="T2" fmla="*/ 49 w 776"/>
                <a:gd name="T3" fmla="*/ 82 h 832"/>
                <a:gd name="T4" fmla="*/ 68 w 776"/>
                <a:gd name="T5" fmla="*/ 397 h 832"/>
                <a:gd name="T6" fmla="*/ 49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775 w 776"/>
                <a:gd name="T17" fmla="*/ 794 h 832"/>
                <a:gd name="T18" fmla="*/ 775 w 776"/>
                <a:gd name="T19" fmla="*/ 794 h 832"/>
                <a:gd name="T20" fmla="*/ 776 w 776"/>
                <a:gd name="T21" fmla="*/ 794 h 832"/>
                <a:gd name="T22" fmla="*/ 775 w 776"/>
                <a:gd name="T23" fmla="*/ 794 h 832"/>
                <a:gd name="T24" fmla="*/ 637 w 776"/>
                <a:gd name="T25" fmla="*/ 832 h 832"/>
                <a:gd name="T26" fmla="*/ 637 w 776"/>
                <a:gd name="T27" fmla="*/ 832 h 832"/>
                <a:gd name="T28" fmla="*/ 452 w 776"/>
                <a:gd name="T29" fmla="*/ 781 h 832"/>
                <a:gd name="T30" fmla="*/ 268 w 776"/>
                <a:gd name="T31" fmla="*/ 832 h 832"/>
                <a:gd name="T32" fmla="*/ 268 w 776"/>
                <a:gd name="T33" fmla="*/ 832 h 832"/>
                <a:gd name="T34" fmla="*/ 50 w 776"/>
                <a:gd name="T35" fmla="*/ 711 h 832"/>
                <a:gd name="T36" fmla="*/ 68 w 776"/>
                <a:gd name="T37" fmla="*/ 396 h 832"/>
                <a:gd name="T38" fmla="*/ 50 w 776"/>
                <a:gd name="T39" fmla="*/ 82 h 832"/>
                <a:gd name="T40" fmla="*/ 128 w 776"/>
                <a:gd name="T41" fmla="*/ 0 h 832"/>
                <a:gd name="T42" fmla="*/ 128 w 776"/>
                <a:gd name="T4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96" y="20"/>
                    <a:pt x="69" y="48"/>
                    <a:pt x="49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49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88" y="832"/>
                    <a:pt x="736" y="819"/>
                    <a:pt x="775" y="794"/>
                  </a:cubicBezTo>
                  <a:cubicBezTo>
                    <a:pt x="775" y="794"/>
                    <a:pt x="775" y="794"/>
                    <a:pt x="775" y="794"/>
                  </a:cubicBezTo>
                  <a:cubicBezTo>
                    <a:pt x="775" y="794"/>
                    <a:pt x="776" y="794"/>
                    <a:pt x="776" y="794"/>
                  </a:cubicBezTo>
                  <a:cubicBezTo>
                    <a:pt x="775" y="794"/>
                    <a:pt x="775" y="794"/>
                    <a:pt x="775" y="794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1" name="Freeform 578">
              <a:extLst>
                <a:ext uri="{FF2B5EF4-FFF2-40B4-BE49-F238E27FC236}">
                  <a16:creationId xmlns:a16="http://schemas.microsoft.com/office/drawing/2014/main" id="{C186D8C0-F949-4441-9328-81330D160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396"/>
              <a:ext cx="697" cy="749"/>
            </a:xfrm>
            <a:custGeom>
              <a:avLst/>
              <a:gdLst>
                <a:gd name="T0" fmla="*/ 128 w 775"/>
                <a:gd name="T1" fmla="*/ 0 h 832"/>
                <a:gd name="T2" fmla="*/ 50 w 775"/>
                <a:gd name="T3" fmla="*/ 82 h 832"/>
                <a:gd name="T4" fmla="*/ 68 w 775"/>
                <a:gd name="T5" fmla="*/ 396 h 832"/>
                <a:gd name="T6" fmla="*/ 50 w 775"/>
                <a:gd name="T7" fmla="*/ 711 h 832"/>
                <a:gd name="T8" fmla="*/ 268 w 775"/>
                <a:gd name="T9" fmla="*/ 832 h 832"/>
                <a:gd name="T10" fmla="*/ 268 w 775"/>
                <a:gd name="T11" fmla="*/ 832 h 832"/>
                <a:gd name="T12" fmla="*/ 452 w 775"/>
                <a:gd name="T13" fmla="*/ 781 h 832"/>
                <a:gd name="T14" fmla="*/ 637 w 775"/>
                <a:gd name="T15" fmla="*/ 832 h 832"/>
                <a:gd name="T16" fmla="*/ 637 w 775"/>
                <a:gd name="T17" fmla="*/ 832 h 832"/>
                <a:gd name="T18" fmla="*/ 775 w 775"/>
                <a:gd name="T19" fmla="*/ 794 h 832"/>
                <a:gd name="T20" fmla="*/ 637 w 775"/>
                <a:gd name="T21" fmla="*/ 831 h 832"/>
                <a:gd name="T22" fmla="*/ 453 w 775"/>
                <a:gd name="T23" fmla="*/ 780 h 832"/>
                <a:gd name="T24" fmla="*/ 268 w 775"/>
                <a:gd name="T25" fmla="*/ 831 h 832"/>
                <a:gd name="T26" fmla="*/ 268 w 775"/>
                <a:gd name="T27" fmla="*/ 831 h 832"/>
                <a:gd name="T28" fmla="*/ 50 w 775"/>
                <a:gd name="T29" fmla="*/ 711 h 832"/>
                <a:gd name="T30" fmla="*/ 69 w 775"/>
                <a:gd name="T31" fmla="*/ 396 h 832"/>
                <a:gd name="T32" fmla="*/ 50 w 775"/>
                <a:gd name="T33" fmla="*/ 82 h 832"/>
                <a:gd name="T34" fmla="*/ 128 w 775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5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09"/>
                    <a:pt x="0" y="623"/>
                    <a:pt x="50" y="711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6" y="819"/>
                    <a:pt x="775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4" y="787"/>
                    <a:pt x="50" y="711"/>
                  </a:cubicBezTo>
                  <a:cubicBezTo>
                    <a:pt x="1" y="623"/>
                    <a:pt x="8" y="509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69" y="47"/>
                    <a:pt x="96" y="20"/>
                    <a:pt x="128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2" name="Freeform 579">
              <a:extLst>
                <a:ext uri="{FF2B5EF4-FFF2-40B4-BE49-F238E27FC236}">
                  <a16:creationId xmlns:a16="http://schemas.microsoft.com/office/drawing/2014/main" id="{5AD31222-2921-42C9-A25E-328A0A59D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394"/>
              <a:ext cx="700" cy="750"/>
            </a:xfrm>
            <a:custGeom>
              <a:avLst/>
              <a:gdLst>
                <a:gd name="T0" fmla="*/ 129 w 777"/>
                <a:gd name="T1" fmla="*/ 0 h 833"/>
                <a:gd name="T2" fmla="*/ 127 w 777"/>
                <a:gd name="T3" fmla="*/ 2 h 833"/>
                <a:gd name="T4" fmla="*/ 127 w 777"/>
                <a:gd name="T5" fmla="*/ 2 h 833"/>
                <a:gd name="T6" fmla="*/ 127 w 777"/>
                <a:gd name="T7" fmla="*/ 2 h 833"/>
                <a:gd name="T8" fmla="*/ 49 w 777"/>
                <a:gd name="T9" fmla="*/ 84 h 833"/>
                <a:gd name="T10" fmla="*/ 68 w 777"/>
                <a:gd name="T11" fmla="*/ 398 h 833"/>
                <a:gd name="T12" fmla="*/ 49 w 777"/>
                <a:gd name="T13" fmla="*/ 713 h 833"/>
                <a:gd name="T14" fmla="*/ 267 w 777"/>
                <a:gd name="T15" fmla="*/ 833 h 833"/>
                <a:gd name="T16" fmla="*/ 267 w 777"/>
                <a:gd name="T17" fmla="*/ 833 h 833"/>
                <a:gd name="T18" fmla="*/ 452 w 777"/>
                <a:gd name="T19" fmla="*/ 782 h 833"/>
                <a:gd name="T20" fmla="*/ 636 w 777"/>
                <a:gd name="T21" fmla="*/ 833 h 833"/>
                <a:gd name="T22" fmla="*/ 774 w 777"/>
                <a:gd name="T23" fmla="*/ 796 h 833"/>
                <a:gd name="T24" fmla="*/ 775 w 777"/>
                <a:gd name="T25" fmla="*/ 796 h 833"/>
                <a:gd name="T26" fmla="*/ 777 w 777"/>
                <a:gd name="T27" fmla="*/ 795 h 833"/>
                <a:gd name="T28" fmla="*/ 777 w 777"/>
                <a:gd name="T29" fmla="*/ 795 h 833"/>
                <a:gd name="T30" fmla="*/ 637 w 777"/>
                <a:gd name="T31" fmla="*/ 833 h 833"/>
                <a:gd name="T32" fmla="*/ 452 w 777"/>
                <a:gd name="T33" fmla="*/ 782 h 833"/>
                <a:gd name="T34" fmla="*/ 268 w 777"/>
                <a:gd name="T35" fmla="*/ 833 h 833"/>
                <a:gd name="T36" fmla="*/ 268 w 777"/>
                <a:gd name="T37" fmla="*/ 833 h 833"/>
                <a:gd name="T38" fmla="*/ 50 w 777"/>
                <a:gd name="T39" fmla="*/ 712 h 833"/>
                <a:gd name="T40" fmla="*/ 68 w 777"/>
                <a:gd name="T41" fmla="*/ 398 h 833"/>
                <a:gd name="T42" fmla="*/ 50 w 777"/>
                <a:gd name="T43" fmla="*/ 83 h 833"/>
                <a:gd name="T44" fmla="*/ 128 w 777"/>
                <a:gd name="T45" fmla="*/ 1 h 833"/>
                <a:gd name="T46" fmla="*/ 129 w 777"/>
                <a:gd name="T47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128" y="1"/>
                    <a:pt x="127" y="1"/>
                    <a:pt x="127" y="2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95" y="22"/>
                    <a:pt x="68" y="49"/>
                    <a:pt x="49" y="84"/>
                  </a:cubicBezTo>
                  <a:cubicBezTo>
                    <a:pt x="0" y="172"/>
                    <a:pt x="7" y="285"/>
                    <a:pt x="68" y="398"/>
                  </a:cubicBezTo>
                  <a:cubicBezTo>
                    <a:pt x="7" y="511"/>
                    <a:pt x="0" y="625"/>
                    <a:pt x="49" y="713"/>
                  </a:cubicBezTo>
                  <a:cubicBezTo>
                    <a:pt x="93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6" y="833"/>
                    <a:pt x="390" y="816"/>
                    <a:pt x="452" y="782"/>
                  </a:cubicBezTo>
                  <a:cubicBezTo>
                    <a:pt x="514" y="816"/>
                    <a:pt x="577" y="833"/>
                    <a:pt x="636" y="833"/>
                  </a:cubicBezTo>
                  <a:cubicBezTo>
                    <a:pt x="688" y="833"/>
                    <a:pt x="735" y="820"/>
                    <a:pt x="774" y="796"/>
                  </a:cubicBezTo>
                  <a:cubicBezTo>
                    <a:pt x="774" y="796"/>
                    <a:pt x="774" y="796"/>
                    <a:pt x="775" y="796"/>
                  </a:cubicBezTo>
                  <a:cubicBezTo>
                    <a:pt x="775" y="796"/>
                    <a:pt x="776" y="795"/>
                    <a:pt x="777" y="795"/>
                  </a:cubicBezTo>
                  <a:cubicBezTo>
                    <a:pt x="777" y="795"/>
                    <a:pt x="777" y="795"/>
                    <a:pt x="777" y="795"/>
                  </a:cubicBezTo>
                  <a:cubicBezTo>
                    <a:pt x="737" y="820"/>
                    <a:pt x="689" y="833"/>
                    <a:pt x="637" y="833"/>
                  </a:cubicBezTo>
                  <a:cubicBezTo>
                    <a:pt x="578" y="833"/>
                    <a:pt x="514" y="815"/>
                    <a:pt x="452" y="782"/>
                  </a:cubicBezTo>
                  <a:cubicBezTo>
                    <a:pt x="390" y="815"/>
                    <a:pt x="327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2" y="833"/>
                    <a:pt x="93" y="789"/>
                    <a:pt x="50" y="712"/>
                  </a:cubicBezTo>
                  <a:cubicBezTo>
                    <a:pt x="0" y="624"/>
                    <a:pt x="7" y="511"/>
                    <a:pt x="68" y="398"/>
                  </a:cubicBezTo>
                  <a:cubicBezTo>
                    <a:pt x="7" y="285"/>
                    <a:pt x="0" y="171"/>
                    <a:pt x="50" y="83"/>
                  </a:cubicBezTo>
                  <a:cubicBezTo>
                    <a:pt x="69" y="49"/>
                    <a:pt x="96" y="21"/>
                    <a:pt x="128" y="1"/>
                  </a:cubicBezTo>
                  <a:cubicBezTo>
                    <a:pt x="128" y="1"/>
                    <a:pt x="128" y="1"/>
                    <a:pt x="129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3" name="Freeform 580">
              <a:extLst>
                <a:ext uri="{FF2B5EF4-FFF2-40B4-BE49-F238E27FC236}">
                  <a16:creationId xmlns:a16="http://schemas.microsoft.com/office/drawing/2014/main" id="{64810E2E-1E96-4A79-9BD4-C3A634F67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395"/>
              <a:ext cx="700" cy="749"/>
            </a:xfrm>
            <a:custGeom>
              <a:avLst/>
              <a:gdLst>
                <a:gd name="T0" fmla="*/ 128 w 777"/>
                <a:gd name="T1" fmla="*/ 0 h 832"/>
                <a:gd name="T2" fmla="*/ 50 w 777"/>
                <a:gd name="T3" fmla="*/ 82 h 832"/>
                <a:gd name="T4" fmla="*/ 68 w 777"/>
                <a:gd name="T5" fmla="*/ 397 h 832"/>
                <a:gd name="T6" fmla="*/ 50 w 777"/>
                <a:gd name="T7" fmla="*/ 711 h 832"/>
                <a:gd name="T8" fmla="*/ 268 w 777"/>
                <a:gd name="T9" fmla="*/ 832 h 832"/>
                <a:gd name="T10" fmla="*/ 268 w 777"/>
                <a:gd name="T11" fmla="*/ 832 h 832"/>
                <a:gd name="T12" fmla="*/ 452 w 777"/>
                <a:gd name="T13" fmla="*/ 781 h 832"/>
                <a:gd name="T14" fmla="*/ 637 w 777"/>
                <a:gd name="T15" fmla="*/ 832 h 832"/>
                <a:gd name="T16" fmla="*/ 777 w 777"/>
                <a:gd name="T17" fmla="*/ 794 h 832"/>
                <a:gd name="T18" fmla="*/ 776 w 777"/>
                <a:gd name="T19" fmla="*/ 794 h 832"/>
                <a:gd name="T20" fmla="*/ 637 w 777"/>
                <a:gd name="T21" fmla="*/ 832 h 832"/>
                <a:gd name="T22" fmla="*/ 637 w 777"/>
                <a:gd name="T23" fmla="*/ 832 h 832"/>
                <a:gd name="T24" fmla="*/ 453 w 777"/>
                <a:gd name="T25" fmla="*/ 781 h 832"/>
                <a:gd name="T26" fmla="*/ 268 w 777"/>
                <a:gd name="T27" fmla="*/ 832 h 832"/>
                <a:gd name="T28" fmla="*/ 268 w 777"/>
                <a:gd name="T29" fmla="*/ 832 h 832"/>
                <a:gd name="T30" fmla="*/ 50 w 777"/>
                <a:gd name="T31" fmla="*/ 711 h 832"/>
                <a:gd name="T32" fmla="*/ 69 w 777"/>
                <a:gd name="T33" fmla="*/ 396 h 832"/>
                <a:gd name="T34" fmla="*/ 50 w 777"/>
                <a:gd name="T35" fmla="*/ 82 h 832"/>
                <a:gd name="T36" fmla="*/ 128 w 777"/>
                <a:gd name="T37" fmla="*/ 0 h 832"/>
                <a:gd name="T38" fmla="*/ 128 w 777"/>
                <a:gd name="T39" fmla="*/ 0 h 832"/>
                <a:gd name="T40" fmla="*/ 128 w 777"/>
                <a:gd name="T4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7" h="832">
                  <a:moveTo>
                    <a:pt x="128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4"/>
                    <a:pt x="68" y="397"/>
                  </a:cubicBezTo>
                  <a:cubicBezTo>
                    <a:pt x="7" y="510"/>
                    <a:pt x="0" y="623"/>
                    <a:pt x="50" y="711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4"/>
                    <a:pt x="452" y="781"/>
                  </a:cubicBezTo>
                  <a:cubicBezTo>
                    <a:pt x="514" y="814"/>
                    <a:pt x="578" y="832"/>
                    <a:pt x="637" y="832"/>
                  </a:cubicBezTo>
                  <a:cubicBezTo>
                    <a:pt x="689" y="832"/>
                    <a:pt x="737" y="819"/>
                    <a:pt x="777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8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4" y="788"/>
                    <a:pt x="50" y="711"/>
                  </a:cubicBezTo>
                  <a:cubicBezTo>
                    <a:pt x="1" y="623"/>
                    <a:pt x="8" y="510"/>
                    <a:pt x="69" y="396"/>
                  </a:cubicBezTo>
                  <a:cubicBezTo>
                    <a:pt x="8" y="283"/>
                    <a:pt x="1" y="170"/>
                    <a:pt x="50" y="82"/>
                  </a:cubicBezTo>
                  <a:cubicBezTo>
                    <a:pt x="70" y="48"/>
                    <a:pt x="96" y="2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4" name="Freeform 581">
              <a:extLst>
                <a:ext uri="{FF2B5EF4-FFF2-40B4-BE49-F238E27FC236}">
                  <a16:creationId xmlns:a16="http://schemas.microsoft.com/office/drawing/2014/main" id="{92472BC5-6F75-4711-BD25-A28C30A00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9" y="395"/>
              <a:ext cx="698" cy="749"/>
            </a:xfrm>
            <a:custGeom>
              <a:avLst/>
              <a:gdLst>
                <a:gd name="T0" fmla="*/ 127 w 775"/>
                <a:gd name="T1" fmla="*/ 0 h 832"/>
                <a:gd name="T2" fmla="*/ 49 w 775"/>
                <a:gd name="T3" fmla="*/ 82 h 832"/>
                <a:gd name="T4" fmla="*/ 68 w 775"/>
                <a:gd name="T5" fmla="*/ 396 h 832"/>
                <a:gd name="T6" fmla="*/ 49 w 775"/>
                <a:gd name="T7" fmla="*/ 711 h 832"/>
                <a:gd name="T8" fmla="*/ 267 w 775"/>
                <a:gd name="T9" fmla="*/ 832 h 832"/>
                <a:gd name="T10" fmla="*/ 267 w 775"/>
                <a:gd name="T11" fmla="*/ 832 h 832"/>
                <a:gd name="T12" fmla="*/ 452 w 775"/>
                <a:gd name="T13" fmla="*/ 781 h 832"/>
                <a:gd name="T14" fmla="*/ 636 w 775"/>
                <a:gd name="T15" fmla="*/ 832 h 832"/>
                <a:gd name="T16" fmla="*/ 636 w 775"/>
                <a:gd name="T17" fmla="*/ 832 h 832"/>
                <a:gd name="T18" fmla="*/ 775 w 775"/>
                <a:gd name="T19" fmla="*/ 794 h 832"/>
                <a:gd name="T20" fmla="*/ 637 w 775"/>
                <a:gd name="T21" fmla="*/ 831 h 832"/>
                <a:gd name="T22" fmla="*/ 452 w 775"/>
                <a:gd name="T23" fmla="*/ 780 h 832"/>
                <a:gd name="T24" fmla="*/ 268 w 775"/>
                <a:gd name="T25" fmla="*/ 831 h 832"/>
                <a:gd name="T26" fmla="*/ 268 w 775"/>
                <a:gd name="T27" fmla="*/ 831 h 832"/>
                <a:gd name="T28" fmla="*/ 50 w 775"/>
                <a:gd name="T29" fmla="*/ 711 h 832"/>
                <a:gd name="T30" fmla="*/ 68 w 775"/>
                <a:gd name="T31" fmla="*/ 396 h 832"/>
                <a:gd name="T32" fmla="*/ 50 w 775"/>
                <a:gd name="T33" fmla="*/ 82 h 832"/>
                <a:gd name="T34" fmla="*/ 127 w 775"/>
                <a:gd name="T3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5" h="832">
                  <a:moveTo>
                    <a:pt x="127" y="0"/>
                  </a:moveTo>
                  <a:cubicBezTo>
                    <a:pt x="95" y="20"/>
                    <a:pt x="69" y="48"/>
                    <a:pt x="49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10"/>
                    <a:pt x="0" y="623"/>
                    <a:pt x="49" y="711"/>
                  </a:cubicBezTo>
                  <a:cubicBezTo>
                    <a:pt x="93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8" y="832"/>
                    <a:pt x="736" y="818"/>
                    <a:pt x="775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578" y="831"/>
                    <a:pt x="514" y="814"/>
                    <a:pt x="452" y="780"/>
                  </a:cubicBezTo>
                  <a:cubicBezTo>
                    <a:pt x="390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2" y="831"/>
                    <a:pt x="93" y="787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8"/>
                    <a:pt x="95" y="20"/>
                    <a:pt x="127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5" name="Freeform 582">
              <a:extLst>
                <a:ext uri="{FF2B5EF4-FFF2-40B4-BE49-F238E27FC236}">
                  <a16:creationId xmlns:a16="http://schemas.microsoft.com/office/drawing/2014/main" id="{1F66ACFC-529E-4394-89FD-B33A03E18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9" y="395"/>
              <a:ext cx="700" cy="748"/>
            </a:xfrm>
            <a:custGeom>
              <a:avLst/>
              <a:gdLst>
                <a:gd name="T0" fmla="*/ 127 w 777"/>
                <a:gd name="T1" fmla="*/ 0 h 831"/>
                <a:gd name="T2" fmla="*/ 127 w 777"/>
                <a:gd name="T3" fmla="*/ 0 h 831"/>
                <a:gd name="T4" fmla="*/ 50 w 777"/>
                <a:gd name="T5" fmla="*/ 82 h 831"/>
                <a:gd name="T6" fmla="*/ 68 w 777"/>
                <a:gd name="T7" fmla="*/ 396 h 831"/>
                <a:gd name="T8" fmla="*/ 50 w 777"/>
                <a:gd name="T9" fmla="*/ 711 h 831"/>
                <a:gd name="T10" fmla="*/ 268 w 777"/>
                <a:gd name="T11" fmla="*/ 831 h 831"/>
                <a:gd name="T12" fmla="*/ 268 w 777"/>
                <a:gd name="T13" fmla="*/ 831 h 831"/>
                <a:gd name="T14" fmla="*/ 452 w 777"/>
                <a:gd name="T15" fmla="*/ 780 h 831"/>
                <a:gd name="T16" fmla="*/ 637 w 777"/>
                <a:gd name="T17" fmla="*/ 831 h 831"/>
                <a:gd name="T18" fmla="*/ 775 w 777"/>
                <a:gd name="T19" fmla="*/ 794 h 831"/>
                <a:gd name="T20" fmla="*/ 776 w 777"/>
                <a:gd name="T21" fmla="*/ 794 h 831"/>
                <a:gd name="T22" fmla="*/ 776 w 777"/>
                <a:gd name="T23" fmla="*/ 794 h 831"/>
                <a:gd name="T24" fmla="*/ 777 w 777"/>
                <a:gd name="T25" fmla="*/ 793 h 831"/>
                <a:gd name="T26" fmla="*/ 776 w 777"/>
                <a:gd name="T27" fmla="*/ 794 h 831"/>
                <a:gd name="T28" fmla="*/ 637 w 777"/>
                <a:gd name="T29" fmla="*/ 831 h 831"/>
                <a:gd name="T30" fmla="*/ 453 w 777"/>
                <a:gd name="T31" fmla="*/ 780 h 831"/>
                <a:gd name="T32" fmla="*/ 268 w 777"/>
                <a:gd name="T33" fmla="*/ 831 h 831"/>
                <a:gd name="T34" fmla="*/ 268 w 777"/>
                <a:gd name="T35" fmla="*/ 831 h 831"/>
                <a:gd name="T36" fmla="*/ 50 w 777"/>
                <a:gd name="T37" fmla="*/ 710 h 831"/>
                <a:gd name="T38" fmla="*/ 69 w 777"/>
                <a:gd name="T39" fmla="*/ 396 h 831"/>
                <a:gd name="T40" fmla="*/ 50 w 777"/>
                <a:gd name="T41" fmla="*/ 81 h 831"/>
                <a:gd name="T42" fmla="*/ 127 w 777"/>
                <a:gd name="T43" fmla="*/ 0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1">
                  <a:moveTo>
                    <a:pt x="127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95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09"/>
                    <a:pt x="0" y="623"/>
                    <a:pt x="50" y="711"/>
                  </a:cubicBezTo>
                  <a:cubicBezTo>
                    <a:pt x="93" y="787"/>
                    <a:pt x="172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327" y="831"/>
                    <a:pt x="390" y="814"/>
                    <a:pt x="452" y="780"/>
                  </a:cubicBezTo>
                  <a:cubicBezTo>
                    <a:pt x="514" y="814"/>
                    <a:pt x="578" y="831"/>
                    <a:pt x="637" y="831"/>
                  </a:cubicBezTo>
                  <a:cubicBezTo>
                    <a:pt x="689" y="831"/>
                    <a:pt x="736" y="818"/>
                    <a:pt x="775" y="794"/>
                  </a:cubicBezTo>
                  <a:cubicBezTo>
                    <a:pt x="775" y="794"/>
                    <a:pt x="775" y="794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3"/>
                    <a:pt x="776" y="793"/>
                    <a:pt x="777" y="793"/>
                  </a:cubicBezTo>
                  <a:cubicBezTo>
                    <a:pt x="776" y="793"/>
                    <a:pt x="776" y="793"/>
                    <a:pt x="776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578" y="831"/>
                    <a:pt x="515" y="813"/>
                    <a:pt x="453" y="780"/>
                  </a:cubicBezTo>
                  <a:cubicBezTo>
                    <a:pt x="391" y="813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3" y="787"/>
                    <a:pt x="50" y="710"/>
                  </a:cubicBezTo>
                  <a:cubicBezTo>
                    <a:pt x="1" y="622"/>
                    <a:pt x="8" y="509"/>
                    <a:pt x="69" y="396"/>
                  </a:cubicBezTo>
                  <a:cubicBezTo>
                    <a:pt x="8" y="283"/>
                    <a:pt x="1" y="169"/>
                    <a:pt x="50" y="81"/>
                  </a:cubicBezTo>
                  <a:cubicBezTo>
                    <a:pt x="69" y="47"/>
                    <a:pt x="96" y="20"/>
                    <a:pt x="127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6" name="Freeform 583">
              <a:extLst>
                <a:ext uri="{FF2B5EF4-FFF2-40B4-BE49-F238E27FC236}">
                  <a16:creationId xmlns:a16="http://schemas.microsoft.com/office/drawing/2014/main" id="{0786F5B0-60D8-4FD0-B9FE-57B07F70C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" y="393"/>
              <a:ext cx="698" cy="750"/>
            </a:xfrm>
            <a:custGeom>
              <a:avLst/>
              <a:gdLst>
                <a:gd name="T0" fmla="*/ 129 w 775"/>
                <a:gd name="T1" fmla="*/ 0 h 833"/>
                <a:gd name="T2" fmla="*/ 127 w 775"/>
                <a:gd name="T3" fmla="*/ 1 h 833"/>
                <a:gd name="T4" fmla="*/ 126 w 775"/>
                <a:gd name="T5" fmla="*/ 2 h 833"/>
                <a:gd name="T6" fmla="*/ 126 w 775"/>
                <a:gd name="T7" fmla="*/ 2 h 833"/>
                <a:gd name="T8" fmla="*/ 49 w 775"/>
                <a:gd name="T9" fmla="*/ 83 h 833"/>
                <a:gd name="T10" fmla="*/ 68 w 775"/>
                <a:gd name="T11" fmla="*/ 398 h 833"/>
                <a:gd name="T12" fmla="*/ 49 w 775"/>
                <a:gd name="T13" fmla="*/ 712 h 833"/>
                <a:gd name="T14" fmla="*/ 267 w 775"/>
                <a:gd name="T15" fmla="*/ 833 h 833"/>
                <a:gd name="T16" fmla="*/ 267 w 775"/>
                <a:gd name="T17" fmla="*/ 833 h 833"/>
                <a:gd name="T18" fmla="*/ 452 w 775"/>
                <a:gd name="T19" fmla="*/ 782 h 833"/>
                <a:gd name="T20" fmla="*/ 636 w 775"/>
                <a:gd name="T21" fmla="*/ 833 h 833"/>
                <a:gd name="T22" fmla="*/ 775 w 775"/>
                <a:gd name="T23" fmla="*/ 796 h 833"/>
                <a:gd name="T24" fmla="*/ 637 w 775"/>
                <a:gd name="T25" fmla="*/ 833 h 833"/>
                <a:gd name="T26" fmla="*/ 637 w 775"/>
                <a:gd name="T27" fmla="*/ 833 h 833"/>
                <a:gd name="T28" fmla="*/ 452 w 775"/>
                <a:gd name="T29" fmla="*/ 782 h 833"/>
                <a:gd name="T30" fmla="*/ 268 w 775"/>
                <a:gd name="T31" fmla="*/ 833 h 833"/>
                <a:gd name="T32" fmla="*/ 268 w 775"/>
                <a:gd name="T33" fmla="*/ 833 h 833"/>
                <a:gd name="T34" fmla="*/ 50 w 775"/>
                <a:gd name="T35" fmla="*/ 712 h 833"/>
                <a:gd name="T36" fmla="*/ 68 w 775"/>
                <a:gd name="T37" fmla="*/ 398 h 833"/>
                <a:gd name="T38" fmla="*/ 50 w 775"/>
                <a:gd name="T39" fmla="*/ 83 h 833"/>
                <a:gd name="T40" fmla="*/ 128 w 775"/>
                <a:gd name="T41" fmla="*/ 0 h 833"/>
                <a:gd name="T42" fmla="*/ 129 w 775"/>
                <a:gd name="T43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5" h="833">
                  <a:moveTo>
                    <a:pt x="129" y="0"/>
                  </a:moveTo>
                  <a:cubicBezTo>
                    <a:pt x="128" y="1"/>
                    <a:pt x="127" y="1"/>
                    <a:pt x="127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95" y="22"/>
                    <a:pt x="68" y="49"/>
                    <a:pt x="49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49" y="712"/>
                  </a:cubicBezTo>
                  <a:cubicBezTo>
                    <a:pt x="92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6" y="833"/>
                    <a:pt x="390" y="815"/>
                    <a:pt x="452" y="782"/>
                  </a:cubicBezTo>
                  <a:cubicBezTo>
                    <a:pt x="514" y="815"/>
                    <a:pt x="577" y="833"/>
                    <a:pt x="636" y="833"/>
                  </a:cubicBezTo>
                  <a:cubicBezTo>
                    <a:pt x="688" y="833"/>
                    <a:pt x="735" y="820"/>
                    <a:pt x="775" y="796"/>
                  </a:cubicBezTo>
                  <a:cubicBezTo>
                    <a:pt x="736" y="820"/>
                    <a:pt x="689" y="833"/>
                    <a:pt x="637" y="833"/>
                  </a:cubicBezTo>
                  <a:cubicBezTo>
                    <a:pt x="637" y="833"/>
                    <a:pt x="637" y="833"/>
                    <a:pt x="637" y="833"/>
                  </a:cubicBezTo>
                  <a:cubicBezTo>
                    <a:pt x="578" y="833"/>
                    <a:pt x="514" y="815"/>
                    <a:pt x="452" y="782"/>
                  </a:cubicBezTo>
                  <a:cubicBezTo>
                    <a:pt x="390" y="815"/>
                    <a:pt x="327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2" y="833"/>
                    <a:pt x="93" y="789"/>
                    <a:pt x="50" y="712"/>
                  </a:cubicBezTo>
                  <a:cubicBezTo>
                    <a:pt x="0" y="624"/>
                    <a:pt x="7" y="511"/>
                    <a:pt x="68" y="398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9"/>
                    <a:pt x="96" y="21"/>
                    <a:pt x="128" y="0"/>
                  </a:cubicBezTo>
                  <a:cubicBezTo>
                    <a:pt x="128" y="0"/>
                    <a:pt x="128" y="0"/>
                    <a:pt x="129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7" name="Freeform 584">
              <a:extLst>
                <a:ext uri="{FF2B5EF4-FFF2-40B4-BE49-F238E27FC236}">
                  <a16:creationId xmlns:a16="http://schemas.microsoft.com/office/drawing/2014/main" id="{33933211-AF34-4111-AB9A-1DCC09C60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" y="393"/>
              <a:ext cx="700" cy="750"/>
            </a:xfrm>
            <a:custGeom>
              <a:avLst/>
              <a:gdLst>
                <a:gd name="T0" fmla="*/ 128 w 777"/>
                <a:gd name="T1" fmla="*/ 0 h 833"/>
                <a:gd name="T2" fmla="*/ 50 w 777"/>
                <a:gd name="T3" fmla="*/ 83 h 833"/>
                <a:gd name="T4" fmla="*/ 68 w 777"/>
                <a:gd name="T5" fmla="*/ 398 h 833"/>
                <a:gd name="T6" fmla="*/ 50 w 777"/>
                <a:gd name="T7" fmla="*/ 712 h 833"/>
                <a:gd name="T8" fmla="*/ 268 w 777"/>
                <a:gd name="T9" fmla="*/ 833 h 833"/>
                <a:gd name="T10" fmla="*/ 268 w 777"/>
                <a:gd name="T11" fmla="*/ 833 h 833"/>
                <a:gd name="T12" fmla="*/ 452 w 777"/>
                <a:gd name="T13" fmla="*/ 782 h 833"/>
                <a:gd name="T14" fmla="*/ 637 w 777"/>
                <a:gd name="T15" fmla="*/ 833 h 833"/>
                <a:gd name="T16" fmla="*/ 637 w 777"/>
                <a:gd name="T17" fmla="*/ 833 h 833"/>
                <a:gd name="T18" fmla="*/ 775 w 777"/>
                <a:gd name="T19" fmla="*/ 796 h 833"/>
                <a:gd name="T20" fmla="*/ 776 w 777"/>
                <a:gd name="T21" fmla="*/ 795 h 833"/>
                <a:gd name="T22" fmla="*/ 777 w 777"/>
                <a:gd name="T23" fmla="*/ 794 h 833"/>
                <a:gd name="T24" fmla="*/ 777 w 777"/>
                <a:gd name="T25" fmla="*/ 794 h 833"/>
                <a:gd name="T26" fmla="*/ 637 w 777"/>
                <a:gd name="T27" fmla="*/ 832 h 833"/>
                <a:gd name="T28" fmla="*/ 637 w 777"/>
                <a:gd name="T29" fmla="*/ 832 h 833"/>
                <a:gd name="T30" fmla="*/ 453 w 777"/>
                <a:gd name="T31" fmla="*/ 781 h 833"/>
                <a:gd name="T32" fmla="*/ 268 w 777"/>
                <a:gd name="T33" fmla="*/ 832 h 833"/>
                <a:gd name="T34" fmla="*/ 268 w 777"/>
                <a:gd name="T35" fmla="*/ 832 h 833"/>
                <a:gd name="T36" fmla="*/ 50 w 777"/>
                <a:gd name="T37" fmla="*/ 712 h 833"/>
                <a:gd name="T38" fmla="*/ 69 w 777"/>
                <a:gd name="T39" fmla="*/ 397 h 833"/>
                <a:gd name="T40" fmla="*/ 50 w 777"/>
                <a:gd name="T41" fmla="*/ 83 h 833"/>
                <a:gd name="T42" fmla="*/ 128 w 777"/>
                <a:gd name="T43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7" h="833">
                  <a:moveTo>
                    <a:pt x="128" y="0"/>
                  </a:move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4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2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37" y="833"/>
                    <a:pt x="637" y="833"/>
                    <a:pt x="637" y="833"/>
                  </a:cubicBezTo>
                  <a:cubicBezTo>
                    <a:pt x="689" y="833"/>
                    <a:pt x="736" y="820"/>
                    <a:pt x="775" y="796"/>
                  </a:cubicBezTo>
                  <a:cubicBezTo>
                    <a:pt x="775" y="795"/>
                    <a:pt x="775" y="795"/>
                    <a:pt x="776" y="795"/>
                  </a:cubicBezTo>
                  <a:cubicBezTo>
                    <a:pt x="776" y="795"/>
                    <a:pt x="777" y="794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7" y="819"/>
                    <a:pt x="690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5" y="815"/>
                    <a:pt x="453" y="781"/>
                  </a:cubicBezTo>
                  <a:cubicBezTo>
                    <a:pt x="391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2"/>
                  </a:cubicBezTo>
                  <a:cubicBezTo>
                    <a:pt x="1" y="624"/>
                    <a:pt x="7" y="510"/>
                    <a:pt x="69" y="397"/>
                  </a:cubicBezTo>
                  <a:cubicBezTo>
                    <a:pt x="7" y="284"/>
                    <a:pt x="1" y="171"/>
                    <a:pt x="50" y="83"/>
                  </a:cubicBezTo>
                  <a:cubicBezTo>
                    <a:pt x="70" y="48"/>
                    <a:pt x="96" y="21"/>
                    <a:pt x="128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8" name="Freeform 585">
              <a:extLst>
                <a:ext uri="{FF2B5EF4-FFF2-40B4-BE49-F238E27FC236}">
                  <a16:creationId xmlns:a16="http://schemas.microsoft.com/office/drawing/2014/main" id="{E7F58938-50EA-43DD-B349-ACD14BE0A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" y="393"/>
              <a:ext cx="699" cy="749"/>
            </a:xfrm>
            <a:custGeom>
              <a:avLst/>
              <a:gdLst>
                <a:gd name="T0" fmla="*/ 128 w 776"/>
                <a:gd name="T1" fmla="*/ 0 h 832"/>
                <a:gd name="T2" fmla="*/ 128 w 776"/>
                <a:gd name="T3" fmla="*/ 0 h 832"/>
                <a:gd name="T4" fmla="*/ 127 w 776"/>
                <a:gd name="T5" fmla="*/ 0 h 832"/>
                <a:gd name="T6" fmla="*/ 49 w 776"/>
                <a:gd name="T7" fmla="*/ 83 h 832"/>
                <a:gd name="T8" fmla="*/ 68 w 776"/>
                <a:gd name="T9" fmla="*/ 397 h 832"/>
                <a:gd name="T10" fmla="*/ 49 w 776"/>
                <a:gd name="T11" fmla="*/ 712 h 832"/>
                <a:gd name="T12" fmla="*/ 267 w 776"/>
                <a:gd name="T13" fmla="*/ 832 h 832"/>
                <a:gd name="T14" fmla="*/ 267 w 776"/>
                <a:gd name="T15" fmla="*/ 832 h 832"/>
                <a:gd name="T16" fmla="*/ 452 w 776"/>
                <a:gd name="T17" fmla="*/ 781 h 832"/>
                <a:gd name="T18" fmla="*/ 636 w 776"/>
                <a:gd name="T19" fmla="*/ 832 h 832"/>
                <a:gd name="T20" fmla="*/ 636 w 776"/>
                <a:gd name="T21" fmla="*/ 832 h 832"/>
                <a:gd name="T22" fmla="*/ 776 w 776"/>
                <a:gd name="T23" fmla="*/ 794 h 832"/>
                <a:gd name="T24" fmla="*/ 776 w 776"/>
                <a:gd name="T25" fmla="*/ 794 h 832"/>
                <a:gd name="T26" fmla="*/ 637 w 776"/>
                <a:gd name="T27" fmla="*/ 832 h 832"/>
                <a:gd name="T28" fmla="*/ 452 w 776"/>
                <a:gd name="T29" fmla="*/ 781 h 832"/>
                <a:gd name="T30" fmla="*/ 268 w 776"/>
                <a:gd name="T31" fmla="*/ 832 h 832"/>
                <a:gd name="T32" fmla="*/ 268 w 776"/>
                <a:gd name="T33" fmla="*/ 832 h 832"/>
                <a:gd name="T34" fmla="*/ 50 w 776"/>
                <a:gd name="T35" fmla="*/ 712 h 832"/>
                <a:gd name="T36" fmla="*/ 68 w 776"/>
                <a:gd name="T37" fmla="*/ 397 h 832"/>
                <a:gd name="T38" fmla="*/ 50 w 776"/>
                <a:gd name="T39" fmla="*/ 82 h 832"/>
                <a:gd name="T40" fmla="*/ 128 w 776"/>
                <a:gd name="T4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95" y="21"/>
                    <a:pt x="69" y="48"/>
                    <a:pt x="49" y="83"/>
                  </a:cubicBezTo>
                  <a:cubicBezTo>
                    <a:pt x="0" y="171"/>
                    <a:pt x="6" y="284"/>
                    <a:pt x="68" y="397"/>
                  </a:cubicBezTo>
                  <a:cubicBezTo>
                    <a:pt x="6" y="510"/>
                    <a:pt x="0" y="624"/>
                    <a:pt x="49" y="712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9" y="832"/>
                    <a:pt x="736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6" y="819"/>
                    <a:pt x="689" y="832"/>
                    <a:pt x="637" y="832"/>
                  </a:cubicBezTo>
                  <a:cubicBezTo>
                    <a:pt x="578" y="832"/>
                    <a:pt x="514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9" name="Freeform 586">
              <a:extLst>
                <a:ext uri="{FF2B5EF4-FFF2-40B4-BE49-F238E27FC236}">
                  <a16:creationId xmlns:a16="http://schemas.microsoft.com/office/drawing/2014/main" id="{9938524C-CE0C-4C40-A23D-D732C4C96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" y="392"/>
              <a:ext cx="699" cy="750"/>
            </a:xfrm>
            <a:custGeom>
              <a:avLst/>
              <a:gdLst>
                <a:gd name="T0" fmla="*/ 129 w 776"/>
                <a:gd name="T1" fmla="*/ 0 h 833"/>
                <a:gd name="T2" fmla="*/ 128 w 776"/>
                <a:gd name="T3" fmla="*/ 1 h 833"/>
                <a:gd name="T4" fmla="*/ 50 w 776"/>
                <a:gd name="T5" fmla="*/ 83 h 833"/>
                <a:gd name="T6" fmla="*/ 68 w 776"/>
                <a:gd name="T7" fmla="*/ 398 h 833"/>
                <a:gd name="T8" fmla="*/ 50 w 776"/>
                <a:gd name="T9" fmla="*/ 713 h 833"/>
                <a:gd name="T10" fmla="*/ 268 w 776"/>
                <a:gd name="T11" fmla="*/ 833 h 833"/>
                <a:gd name="T12" fmla="*/ 268 w 776"/>
                <a:gd name="T13" fmla="*/ 833 h 833"/>
                <a:gd name="T14" fmla="*/ 452 w 776"/>
                <a:gd name="T15" fmla="*/ 782 h 833"/>
                <a:gd name="T16" fmla="*/ 637 w 776"/>
                <a:gd name="T17" fmla="*/ 833 h 833"/>
                <a:gd name="T18" fmla="*/ 776 w 776"/>
                <a:gd name="T19" fmla="*/ 795 h 833"/>
                <a:gd name="T20" fmla="*/ 637 w 776"/>
                <a:gd name="T21" fmla="*/ 833 h 833"/>
                <a:gd name="T22" fmla="*/ 453 w 776"/>
                <a:gd name="T23" fmla="*/ 782 h 833"/>
                <a:gd name="T24" fmla="*/ 268 w 776"/>
                <a:gd name="T25" fmla="*/ 833 h 833"/>
                <a:gd name="T26" fmla="*/ 268 w 776"/>
                <a:gd name="T27" fmla="*/ 833 h 833"/>
                <a:gd name="T28" fmla="*/ 50 w 776"/>
                <a:gd name="T29" fmla="*/ 712 h 833"/>
                <a:gd name="T30" fmla="*/ 69 w 776"/>
                <a:gd name="T31" fmla="*/ 398 h 833"/>
                <a:gd name="T32" fmla="*/ 50 w 776"/>
                <a:gd name="T33" fmla="*/ 83 h 833"/>
                <a:gd name="T34" fmla="*/ 129 w 776"/>
                <a:gd name="T35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6" h="833">
                  <a:moveTo>
                    <a:pt x="129" y="0"/>
                  </a:moveTo>
                  <a:cubicBezTo>
                    <a:pt x="129" y="1"/>
                    <a:pt x="128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5"/>
                    <a:pt x="50" y="713"/>
                  </a:cubicBezTo>
                  <a:cubicBezTo>
                    <a:pt x="93" y="789"/>
                    <a:pt x="172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6"/>
                    <a:pt x="452" y="782"/>
                  </a:cubicBezTo>
                  <a:cubicBezTo>
                    <a:pt x="514" y="816"/>
                    <a:pt x="578" y="833"/>
                    <a:pt x="637" y="833"/>
                  </a:cubicBezTo>
                  <a:cubicBezTo>
                    <a:pt x="689" y="833"/>
                    <a:pt x="736" y="820"/>
                    <a:pt x="776" y="795"/>
                  </a:cubicBezTo>
                  <a:cubicBezTo>
                    <a:pt x="736" y="820"/>
                    <a:pt x="689" y="833"/>
                    <a:pt x="637" y="833"/>
                  </a:cubicBezTo>
                  <a:cubicBezTo>
                    <a:pt x="578" y="833"/>
                    <a:pt x="515" y="815"/>
                    <a:pt x="453" y="782"/>
                  </a:cubicBezTo>
                  <a:cubicBezTo>
                    <a:pt x="391" y="815"/>
                    <a:pt x="327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3" y="789"/>
                    <a:pt x="50" y="712"/>
                  </a:cubicBezTo>
                  <a:cubicBezTo>
                    <a:pt x="1" y="624"/>
                    <a:pt x="7" y="511"/>
                    <a:pt x="69" y="398"/>
                  </a:cubicBezTo>
                  <a:cubicBezTo>
                    <a:pt x="7" y="285"/>
                    <a:pt x="1" y="171"/>
                    <a:pt x="50" y="83"/>
                  </a:cubicBezTo>
                  <a:cubicBezTo>
                    <a:pt x="70" y="48"/>
                    <a:pt x="97" y="21"/>
                    <a:pt x="129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0" name="Freeform 587">
              <a:extLst>
                <a:ext uri="{FF2B5EF4-FFF2-40B4-BE49-F238E27FC236}">
                  <a16:creationId xmlns:a16="http://schemas.microsoft.com/office/drawing/2014/main" id="{8980A0AC-312F-4B21-B5B8-AFF2F0071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" y="392"/>
              <a:ext cx="698" cy="750"/>
            </a:xfrm>
            <a:custGeom>
              <a:avLst/>
              <a:gdLst>
                <a:gd name="T0" fmla="*/ 128 w 776"/>
                <a:gd name="T1" fmla="*/ 0 h 833"/>
                <a:gd name="T2" fmla="*/ 128 w 776"/>
                <a:gd name="T3" fmla="*/ 0 h 833"/>
                <a:gd name="T4" fmla="*/ 49 w 776"/>
                <a:gd name="T5" fmla="*/ 83 h 833"/>
                <a:gd name="T6" fmla="*/ 68 w 776"/>
                <a:gd name="T7" fmla="*/ 398 h 833"/>
                <a:gd name="T8" fmla="*/ 49 w 776"/>
                <a:gd name="T9" fmla="*/ 712 h 833"/>
                <a:gd name="T10" fmla="*/ 267 w 776"/>
                <a:gd name="T11" fmla="*/ 833 h 833"/>
                <a:gd name="T12" fmla="*/ 267 w 776"/>
                <a:gd name="T13" fmla="*/ 833 h 833"/>
                <a:gd name="T14" fmla="*/ 452 w 776"/>
                <a:gd name="T15" fmla="*/ 782 h 833"/>
                <a:gd name="T16" fmla="*/ 636 w 776"/>
                <a:gd name="T17" fmla="*/ 833 h 833"/>
                <a:gd name="T18" fmla="*/ 775 w 776"/>
                <a:gd name="T19" fmla="*/ 795 h 833"/>
                <a:gd name="T20" fmla="*/ 775 w 776"/>
                <a:gd name="T21" fmla="*/ 795 h 833"/>
                <a:gd name="T22" fmla="*/ 775 w 776"/>
                <a:gd name="T23" fmla="*/ 795 h 833"/>
                <a:gd name="T24" fmla="*/ 776 w 776"/>
                <a:gd name="T25" fmla="*/ 795 h 833"/>
                <a:gd name="T26" fmla="*/ 637 w 776"/>
                <a:gd name="T27" fmla="*/ 832 h 833"/>
                <a:gd name="T28" fmla="*/ 637 w 776"/>
                <a:gd name="T29" fmla="*/ 832 h 833"/>
                <a:gd name="T30" fmla="*/ 452 w 776"/>
                <a:gd name="T31" fmla="*/ 781 h 833"/>
                <a:gd name="T32" fmla="*/ 268 w 776"/>
                <a:gd name="T33" fmla="*/ 832 h 833"/>
                <a:gd name="T34" fmla="*/ 268 w 776"/>
                <a:gd name="T35" fmla="*/ 832 h 833"/>
                <a:gd name="T36" fmla="*/ 50 w 776"/>
                <a:gd name="T37" fmla="*/ 712 h 833"/>
                <a:gd name="T38" fmla="*/ 68 w 776"/>
                <a:gd name="T39" fmla="*/ 397 h 833"/>
                <a:gd name="T40" fmla="*/ 50 w 776"/>
                <a:gd name="T41" fmla="*/ 83 h 833"/>
                <a:gd name="T42" fmla="*/ 127 w 776"/>
                <a:gd name="T43" fmla="*/ 1 h 833"/>
                <a:gd name="T44" fmla="*/ 128 w 776"/>
                <a:gd name="T45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6" h="833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96" y="21"/>
                    <a:pt x="69" y="48"/>
                    <a:pt x="49" y="83"/>
                  </a:cubicBezTo>
                  <a:cubicBezTo>
                    <a:pt x="0" y="171"/>
                    <a:pt x="6" y="285"/>
                    <a:pt x="68" y="398"/>
                  </a:cubicBezTo>
                  <a:cubicBezTo>
                    <a:pt x="6" y="511"/>
                    <a:pt x="0" y="624"/>
                    <a:pt x="49" y="712"/>
                  </a:cubicBezTo>
                  <a:cubicBezTo>
                    <a:pt x="92" y="789"/>
                    <a:pt x="172" y="833"/>
                    <a:pt x="267" y="833"/>
                  </a:cubicBezTo>
                  <a:cubicBezTo>
                    <a:pt x="267" y="833"/>
                    <a:pt x="267" y="833"/>
                    <a:pt x="267" y="833"/>
                  </a:cubicBezTo>
                  <a:cubicBezTo>
                    <a:pt x="326" y="833"/>
                    <a:pt x="390" y="815"/>
                    <a:pt x="452" y="782"/>
                  </a:cubicBezTo>
                  <a:cubicBezTo>
                    <a:pt x="514" y="815"/>
                    <a:pt x="577" y="833"/>
                    <a:pt x="636" y="833"/>
                  </a:cubicBezTo>
                  <a:cubicBezTo>
                    <a:pt x="688" y="833"/>
                    <a:pt x="735" y="820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5" y="795"/>
                    <a:pt x="775" y="795"/>
                    <a:pt x="775" y="795"/>
                  </a:cubicBezTo>
                  <a:cubicBezTo>
                    <a:pt x="776" y="795"/>
                    <a:pt x="776" y="795"/>
                    <a:pt x="776" y="795"/>
                  </a:cubicBezTo>
                  <a:cubicBezTo>
                    <a:pt x="737" y="819"/>
                    <a:pt x="689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578" y="832"/>
                    <a:pt x="514" y="815"/>
                    <a:pt x="452" y="781"/>
                  </a:cubicBezTo>
                  <a:cubicBezTo>
                    <a:pt x="390" y="815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9"/>
                    <a:pt x="50" y="712"/>
                  </a:cubicBezTo>
                  <a:cubicBezTo>
                    <a:pt x="0" y="624"/>
                    <a:pt x="7" y="510"/>
                    <a:pt x="68" y="397"/>
                  </a:cubicBezTo>
                  <a:cubicBezTo>
                    <a:pt x="7" y="284"/>
                    <a:pt x="0" y="171"/>
                    <a:pt x="50" y="83"/>
                  </a:cubicBezTo>
                  <a:cubicBezTo>
                    <a:pt x="69" y="49"/>
                    <a:pt x="96" y="21"/>
                    <a:pt x="127" y="1"/>
                  </a:cubicBezTo>
                  <a:cubicBezTo>
                    <a:pt x="128" y="1"/>
                    <a:pt x="128" y="0"/>
                    <a:pt x="128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1" name="Freeform 588">
              <a:extLst>
                <a:ext uri="{FF2B5EF4-FFF2-40B4-BE49-F238E27FC236}">
                  <a16:creationId xmlns:a16="http://schemas.microsoft.com/office/drawing/2014/main" id="{92467A88-13A4-4378-B37B-09D3F404E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" y="393"/>
              <a:ext cx="698" cy="748"/>
            </a:xfrm>
            <a:custGeom>
              <a:avLst/>
              <a:gdLst>
                <a:gd name="T0" fmla="*/ 127 w 776"/>
                <a:gd name="T1" fmla="*/ 0 h 831"/>
                <a:gd name="T2" fmla="*/ 50 w 776"/>
                <a:gd name="T3" fmla="*/ 82 h 831"/>
                <a:gd name="T4" fmla="*/ 68 w 776"/>
                <a:gd name="T5" fmla="*/ 396 h 831"/>
                <a:gd name="T6" fmla="*/ 50 w 776"/>
                <a:gd name="T7" fmla="*/ 711 h 831"/>
                <a:gd name="T8" fmla="*/ 268 w 776"/>
                <a:gd name="T9" fmla="*/ 831 h 831"/>
                <a:gd name="T10" fmla="*/ 268 w 776"/>
                <a:gd name="T11" fmla="*/ 831 h 831"/>
                <a:gd name="T12" fmla="*/ 452 w 776"/>
                <a:gd name="T13" fmla="*/ 780 h 831"/>
                <a:gd name="T14" fmla="*/ 637 w 776"/>
                <a:gd name="T15" fmla="*/ 831 h 831"/>
                <a:gd name="T16" fmla="*/ 637 w 776"/>
                <a:gd name="T17" fmla="*/ 831 h 831"/>
                <a:gd name="T18" fmla="*/ 776 w 776"/>
                <a:gd name="T19" fmla="*/ 794 h 831"/>
                <a:gd name="T20" fmla="*/ 776 w 776"/>
                <a:gd name="T21" fmla="*/ 793 h 831"/>
                <a:gd name="T22" fmla="*/ 775 w 776"/>
                <a:gd name="T23" fmla="*/ 794 h 831"/>
                <a:gd name="T24" fmla="*/ 637 w 776"/>
                <a:gd name="T25" fmla="*/ 831 h 831"/>
                <a:gd name="T26" fmla="*/ 637 w 776"/>
                <a:gd name="T27" fmla="*/ 831 h 831"/>
                <a:gd name="T28" fmla="*/ 453 w 776"/>
                <a:gd name="T29" fmla="*/ 780 h 831"/>
                <a:gd name="T30" fmla="*/ 268 w 776"/>
                <a:gd name="T31" fmla="*/ 831 h 831"/>
                <a:gd name="T32" fmla="*/ 268 w 776"/>
                <a:gd name="T33" fmla="*/ 831 h 831"/>
                <a:gd name="T34" fmla="*/ 50 w 776"/>
                <a:gd name="T35" fmla="*/ 711 h 831"/>
                <a:gd name="T36" fmla="*/ 69 w 776"/>
                <a:gd name="T37" fmla="*/ 396 h 831"/>
                <a:gd name="T38" fmla="*/ 50 w 776"/>
                <a:gd name="T39" fmla="*/ 81 h 831"/>
                <a:gd name="T40" fmla="*/ 127 w 776"/>
                <a:gd name="T41" fmla="*/ 0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6" h="831">
                  <a:moveTo>
                    <a:pt x="127" y="0"/>
                  </a:moveTo>
                  <a:cubicBezTo>
                    <a:pt x="96" y="20"/>
                    <a:pt x="69" y="48"/>
                    <a:pt x="50" y="82"/>
                  </a:cubicBezTo>
                  <a:cubicBezTo>
                    <a:pt x="0" y="170"/>
                    <a:pt x="7" y="283"/>
                    <a:pt x="68" y="396"/>
                  </a:cubicBezTo>
                  <a:cubicBezTo>
                    <a:pt x="7" y="509"/>
                    <a:pt x="0" y="623"/>
                    <a:pt x="50" y="711"/>
                  </a:cubicBezTo>
                  <a:cubicBezTo>
                    <a:pt x="93" y="788"/>
                    <a:pt x="172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327" y="831"/>
                    <a:pt x="390" y="814"/>
                    <a:pt x="452" y="780"/>
                  </a:cubicBezTo>
                  <a:cubicBezTo>
                    <a:pt x="514" y="814"/>
                    <a:pt x="578" y="831"/>
                    <a:pt x="637" y="831"/>
                  </a:cubicBezTo>
                  <a:cubicBezTo>
                    <a:pt x="637" y="831"/>
                    <a:pt x="637" y="831"/>
                    <a:pt x="637" y="831"/>
                  </a:cubicBezTo>
                  <a:cubicBezTo>
                    <a:pt x="689" y="831"/>
                    <a:pt x="737" y="818"/>
                    <a:pt x="776" y="794"/>
                  </a:cubicBezTo>
                  <a:cubicBezTo>
                    <a:pt x="776" y="793"/>
                    <a:pt x="776" y="793"/>
                    <a:pt x="776" y="793"/>
                  </a:cubicBezTo>
                  <a:cubicBezTo>
                    <a:pt x="776" y="794"/>
                    <a:pt x="776" y="794"/>
                    <a:pt x="775" y="794"/>
                  </a:cubicBezTo>
                  <a:cubicBezTo>
                    <a:pt x="736" y="818"/>
                    <a:pt x="689" y="831"/>
                    <a:pt x="637" y="831"/>
                  </a:cubicBezTo>
                  <a:cubicBezTo>
                    <a:pt x="637" y="831"/>
                    <a:pt x="637" y="831"/>
                    <a:pt x="637" y="831"/>
                  </a:cubicBezTo>
                  <a:cubicBezTo>
                    <a:pt x="578" y="831"/>
                    <a:pt x="515" y="814"/>
                    <a:pt x="453" y="780"/>
                  </a:cubicBezTo>
                  <a:cubicBezTo>
                    <a:pt x="391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3" y="831"/>
                    <a:pt x="93" y="787"/>
                    <a:pt x="50" y="711"/>
                  </a:cubicBezTo>
                  <a:cubicBezTo>
                    <a:pt x="1" y="623"/>
                    <a:pt x="7" y="509"/>
                    <a:pt x="69" y="396"/>
                  </a:cubicBezTo>
                  <a:cubicBezTo>
                    <a:pt x="7" y="283"/>
                    <a:pt x="1" y="169"/>
                    <a:pt x="50" y="81"/>
                  </a:cubicBezTo>
                  <a:cubicBezTo>
                    <a:pt x="69" y="47"/>
                    <a:pt x="96" y="20"/>
                    <a:pt x="127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2" name="Freeform 589">
              <a:extLst>
                <a:ext uri="{FF2B5EF4-FFF2-40B4-BE49-F238E27FC236}">
                  <a16:creationId xmlns:a16="http://schemas.microsoft.com/office/drawing/2014/main" id="{63FDFAAC-F2AB-4FD0-A763-23BD667A4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" y="392"/>
              <a:ext cx="697" cy="749"/>
            </a:xfrm>
            <a:custGeom>
              <a:avLst/>
              <a:gdLst>
                <a:gd name="T0" fmla="*/ 128 w 774"/>
                <a:gd name="T1" fmla="*/ 0 h 832"/>
                <a:gd name="T2" fmla="*/ 127 w 774"/>
                <a:gd name="T3" fmla="*/ 0 h 832"/>
                <a:gd name="T4" fmla="*/ 126 w 774"/>
                <a:gd name="T5" fmla="*/ 1 h 832"/>
                <a:gd name="T6" fmla="*/ 49 w 774"/>
                <a:gd name="T7" fmla="*/ 82 h 832"/>
                <a:gd name="T8" fmla="*/ 68 w 774"/>
                <a:gd name="T9" fmla="*/ 397 h 832"/>
                <a:gd name="T10" fmla="*/ 49 w 774"/>
                <a:gd name="T11" fmla="*/ 712 h 832"/>
                <a:gd name="T12" fmla="*/ 267 w 774"/>
                <a:gd name="T13" fmla="*/ 832 h 832"/>
                <a:gd name="T14" fmla="*/ 267 w 774"/>
                <a:gd name="T15" fmla="*/ 832 h 832"/>
                <a:gd name="T16" fmla="*/ 452 w 774"/>
                <a:gd name="T17" fmla="*/ 781 h 832"/>
                <a:gd name="T18" fmla="*/ 636 w 774"/>
                <a:gd name="T19" fmla="*/ 832 h 832"/>
                <a:gd name="T20" fmla="*/ 636 w 774"/>
                <a:gd name="T21" fmla="*/ 832 h 832"/>
                <a:gd name="T22" fmla="*/ 774 w 774"/>
                <a:gd name="T23" fmla="*/ 795 h 832"/>
                <a:gd name="T24" fmla="*/ 637 w 774"/>
                <a:gd name="T25" fmla="*/ 832 h 832"/>
                <a:gd name="T26" fmla="*/ 452 w 774"/>
                <a:gd name="T27" fmla="*/ 781 h 832"/>
                <a:gd name="T28" fmla="*/ 268 w 774"/>
                <a:gd name="T29" fmla="*/ 832 h 832"/>
                <a:gd name="T30" fmla="*/ 268 w 774"/>
                <a:gd name="T31" fmla="*/ 832 h 832"/>
                <a:gd name="T32" fmla="*/ 50 w 774"/>
                <a:gd name="T33" fmla="*/ 711 h 832"/>
                <a:gd name="T34" fmla="*/ 68 w 774"/>
                <a:gd name="T35" fmla="*/ 397 h 832"/>
                <a:gd name="T36" fmla="*/ 50 w 774"/>
                <a:gd name="T37" fmla="*/ 82 h 832"/>
                <a:gd name="T38" fmla="*/ 128 w 774"/>
                <a:gd name="T3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4" h="832">
                  <a:moveTo>
                    <a:pt x="128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1"/>
                    <a:pt x="126" y="1"/>
                  </a:cubicBezTo>
                  <a:cubicBezTo>
                    <a:pt x="95" y="21"/>
                    <a:pt x="68" y="48"/>
                    <a:pt x="49" y="82"/>
                  </a:cubicBezTo>
                  <a:cubicBezTo>
                    <a:pt x="0" y="170"/>
                    <a:pt x="6" y="284"/>
                    <a:pt x="68" y="397"/>
                  </a:cubicBezTo>
                  <a:cubicBezTo>
                    <a:pt x="6" y="510"/>
                    <a:pt x="0" y="624"/>
                    <a:pt x="49" y="712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5"/>
                    <a:pt x="452" y="781"/>
                  </a:cubicBezTo>
                  <a:cubicBezTo>
                    <a:pt x="514" y="815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8" y="832"/>
                    <a:pt x="735" y="819"/>
                    <a:pt x="774" y="795"/>
                  </a:cubicBezTo>
                  <a:cubicBezTo>
                    <a:pt x="735" y="819"/>
                    <a:pt x="688" y="832"/>
                    <a:pt x="637" y="832"/>
                  </a:cubicBezTo>
                  <a:cubicBezTo>
                    <a:pt x="578" y="832"/>
                    <a:pt x="514" y="814"/>
                    <a:pt x="452" y="781"/>
                  </a:cubicBezTo>
                  <a:cubicBezTo>
                    <a:pt x="390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2" y="832"/>
                    <a:pt x="93" y="788"/>
                    <a:pt x="50" y="711"/>
                  </a:cubicBezTo>
                  <a:cubicBezTo>
                    <a:pt x="0" y="623"/>
                    <a:pt x="7" y="510"/>
                    <a:pt x="68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3" name="Freeform 590">
              <a:extLst>
                <a:ext uri="{FF2B5EF4-FFF2-40B4-BE49-F238E27FC236}">
                  <a16:creationId xmlns:a16="http://schemas.microsoft.com/office/drawing/2014/main" id="{AD838E8D-ABE5-4552-8C49-A9DE2D477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" y="392"/>
              <a:ext cx="699" cy="749"/>
            </a:xfrm>
            <a:custGeom>
              <a:avLst/>
              <a:gdLst>
                <a:gd name="T0" fmla="*/ 129 w 777"/>
                <a:gd name="T1" fmla="*/ 0 h 833"/>
                <a:gd name="T2" fmla="*/ 128 w 777"/>
                <a:gd name="T3" fmla="*/ 1 h 833"/>
                <a:gd name="T4" fmla="*/ 50 w 777"/>
                <a:gd name="T5" fmla="*/ 83 h 833"/>
                <a:gd name="T6" fmla="*/ 68 w 777"/>
                <a:gd name="T7" fmla="*/ 398 h 833"/>
                <a:gd name="T8" fmla="*/ 50 w 777"/>
                <a:gd name="T9" fmla="*/ 712 h 833"/>
                <a:gd name="T10" fmla="*/ 268 w 777"/>
                <a:gd name="T11" fmla="*/ 833 h 833"/>
                <a:gd name="T12" fmla="*/ 268 w 777"/>
                <a:gd name="T13" fmla="*/ 833 h 833"/>
                <a:gd name="T14" fmla="*/ 452 w 777"/>
                <a:gd name="T15" fmla="*/ 782 h 833"/>
                <a:gd name="T16" fmla="*/ 637 w 777"/>
                <a:gd name="T17" fmla="*/ 833 h 833"/>
                <a:gd name="T18" fmla="*/ 774 w 777"/>
                <a:gd name="T19" fmla="*/ 796 h 833"/>
                <a:gd name="T20" fmla="*/ 775 w 777"/>
                <a:gd name="T21" fmla="*/ 795 h 833"/>
                <a:gd name="T22" fmla="*/ 777 w 777"/>
                <a:gd name="T23" fmla="*/ 794 h 833"/>
                <a:gd name="T24" fmla="*/ 777 w 777"/>
                <a:gd name="T25" fmla="*/ 794 h 833"/>
                <a:gd name="T26" fmla="*/ 637 w 777"/>
                <a:gd name="T27" fmla="*/ 833 h 833"/>
                <a:gd name="T28" fmla="*/ 637 w 777"/>
                <a:gd name="T29" fmla="*/ 833 h 833"/>
                <a:gd name="T30" fmla="*/ 453 w 777"/>
                <a:gd name="T31" fmla="*/ 782 h 833"/>
                <a:gd name="T32" fmla="*/ 268 w 777"/>
                <a:gd name="T33" fmla="*/ 833 h 833"/>
                <a:gd name="T34" fmla="*/ 268 w 777"/>
                <a:gd name="T35" fmla="*/ 833 h 833"/>
                <a:gd name="T36" fmla="*/ 50 w 777"/>
                <a:gd name="T37" fmla="*/ 712 h 833"/>
                <a:gd name="T38" fmla="*/ 69 w 777"/>
                <a:gd name="T39" fmla="*/ 397 h 833"/>
                <a:gd name="T40" fmla="*/ 50 w 777"/>
                <a:gd name="T41" fmla="*/ 83 h 833"/>
                <a:gd name="T42" fmla="*/ 128 w 777"/>
                <a:gd name="T43" fmla="*/ 1 h 833"/>
                <a:gd name="T44" fmla="*/ 129 w 777"/>
                <a:gd name="T45" fmla="*/ 0 h 833"/>
                <a:gd name="T46" fmla="*/ 129 w 777"/>
                <a:gd name="T47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7" h="833">
                  <a:moveTo>
                    <a:pt x="129" y="0"/>
                  </a:moveTo>
                  <a:cubicBezTo>
                    <a:pt x="128" y="0"/>
                    <a:pt x="128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8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2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0" y="815"/>
                    <a:pt x="452" y="782"/>
                  </a:cubicBezTo>
                  <a:cubicBezTo>
                    <a:pt x="514" y="815"/>
                    <a:pt x="578" y="833"/>
                    <a:pt x="637" y="833"/>
                  </a:cubicBezTo>
                  <a:cubicBezTo>
                    <a:pt x="688" y="833"/>
                    <a:pt x="735" y="820"/>
                    <a:pt x="774" y="796"/>
                  </a:cubicBezTo>
                  <a:cubicBezTo>
                    <a:pt x="775" y="796"/>
                    <a:pt x="775" y="796"/>
                    <a:pt x="775" y="795"/>
                  </a:cubicBezTo>
                  <a:cubicBezTo>
                    <a:pt x="776" y="795"/>
                    <a:pt x="777" y="795"/>
                    <a:pt x="777" y="794"/>
                  </a:cubicBezTo>
                  <a:cubicBezTo>
                    <a:pt x="777" y="794"/>
                    <a:pt x="777" y="794"/>
                    <a:pt x="777" y="794"/>
                  </a:cubicBezTo>
                  <a:cubicBezTo>
                    <a:pt x="738" y="819"/>
                    <a:pt x="690" y="833"/>
                    <a:pt x="637" y="833"/>
                  </a:cubicBezTo>
                  <a:cubicBezTo>
                    <a:pt x="637" y="833"/>
                    <a:pt x="637" y="833"/>
                    <a:pt x="637" y="833"/>
                  </a:cubicBezTo>
                  <a:cubicBezTo>
                    <a:pt x="578" y="833"/>
                    <a:pt x="515" y="815"/>
                    <a:pt x="453" y="782"/>
                  </a:cubicBezTo>
                  <a:cubicBezTo>
                    <a:pt x="391" y="815"/>
                    <a:pt x="327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173" y="833"/>
                    <a:pt x="93" y="789"/>
                    <a:pt x="50" y="712"/>
                  </a:cubicBezTo>
                  <a:cubicBezTo>
                    <a:pt x="1" y="624"/>
                    <a:pt x="7" y="510"/>
                    <a:pt x="69" y="397"/>
                  </a:cubicBezTo>
                  <a:cubicBezTo>
                    <a:pt x="7" y="284"/>
                    <a:pt x="1" y="171"/>
                    <a:pt x="50" y="83"/>
                  </a:cubicBezTo>
                  <a:cubicBezTo>
                    <a:pt x="70" y="49"/>
                    <a:pt x="96" y="21"/>
                    <a:pt x="128" y="1"/>
                  </a:cubicBezTo>
                  <a:cubicBezTo>
                    <a:pt x="128" y="1"/>
                    <a:pt x="128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4" name="Freeform 591">
              <a:extLst>
                <a:ext uri="{FF2B5EF4-FFF2-40B4-BE49-F238E27FC236}">
                  <a16:creationId xmlns:a16="http://schemas.microsoft.com/office/drawing/2014/main" id="{06761047-7F6F-4508-A872-32855A34A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392"/>
              <a:ext cx="698" cy="749"/>
            </a:xfrm>
            <a:custGeom>
              <a:avLst/>
              <a:gdLst>
                <a:gd name="T0" fmla="*/ 127 w 776"/>
                <a:gd name="T1" fmla="*/ 0 h 832"/>
                <a:gd name="T2" fmla="*/ 49 w 776"/>
                <a:gd name="T3" fmla="*/ 82 h 832"/>
                <a:gd name="T4" fmla="*/ 68 w 776"/>
                <a:gd name="T5" fmla="*/ 396 h 832"/>
                <a:gd name="T6" fmla="*/ 49 w 776"/>
                <a:gd name="T7" fmla="*/ 711 h 832"/>
                <a:gd name="T8" fmla="*/ 267 w 776"/>
                <a:gd name="T9" fmla="*/ 832 h 832"/>
                <a:gd name="T10" fmla="*/ 267 w 776"/>
                <a:gd name="T11" fmla="*/ 832 h 832"/>
                <a:gd name="T12" fmla="*/ 452 w 776"/>
                <a:gd name="T13" fmla="*/ 781 h 832"/>
                <a:gd name="T14" fmla="*/ 636 w 776"/>
                <a:gd name="T15" fmla="*/ 832 h 832"/>
                <a:gd name="T16" fmla="*/ 636 w 776"/>
                <a:gd name="T17" fmla="*/ 832 h 832"/>
                <a:gd name="T18" fmla="*/ 776 w 776"/>
                <a:gd name="T19" fmla="*/ 793 h 832"/>
                <a:gd name="T20" fmla="*/ 637 w 776"/>
                <a:gd name="T21" fmla="*/ 831 h 832"/>
                <a:gd name="T22" fmla="*/ 637 w 776"/>
                <a:gd name="T23" fmla="*/ 831 h 832"/>
                <a:gd name="T24" fmla="*/ 452 w 776"/>
                <a:gd name="T25" fmla="*/ 780 h 832"/>
                <a:gd name="T26" fmla="*/ 268 w 776"/>
                <a:gd name="T27" fmla="*/ 831 h 832"/>
                <a:gd name="T28" fmla="*/ 268 w 776"/>
                <a:gd name="T29" fmla="*/ 831 h 832"/>
                <a:gd name="T30" fmla="*/ 50 w 776"/>
                <a:gd name="T31" fmla="*/ 711 h 832"/>
                <a:gd name="T32" fmla="*/ 68 w 776"/>
                <a:gd name="T33" fmla="*/ 396 h 832"/>
                <a:gd name="T34" fmla="*/ 50 w 776"/>
                <a:gd name="T35" fmla="*/ 82 h 832"/>
                <a:gd name="T36" fmla="*/ 127 w 776"/>
                <a:gd name="T3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6" h="832">
                  <a:moveTo>
                    <a:pt x="127" y="0"/>
                  </a:moveTo>
                  <a:cubicBezTo>
                    <a:pt x="95" y="20"/>
                    <a:pt x="69" y="48"/>
                    <a:pt x="49" y="82"/>
                  </a:cubicBezTo>
                  <a:cubicBezTo>
                    <a:pt x="0" y="170"/>
                    <a:pt x="6" y="283"/>
                    <a:pt x="68" y="396"/>
                  </a:cubicBezTo>
                  <a:cubicBezTo>
                    <a:pt x="6" y="509"/>
                    <a:pt x="0" y="623"/>
                    <a:pt x="49" y="711"/>
                  </a:cubicBezTo>
                  <a:cubicBezTo>
                    <a:pt x="92" y="788"/>
                    <a:pt x="172" y="832"/>
                    <a:pt x="267" y="832"/>
                  </a:cubicBezTo>
                  <a:cubicBezTo>
                    <a:pt x="267" y="832"/>
                    <a:pt x="267" y="832"/>
                    <a:pt x="267" y="832"/>
                  </a:cubicBezTo>
                  <a:cubicBezTo>
                    <a:pt x="326" y="832"/>
                    <a:pt x="390" y="814"/>
                    <a:pt x="452" y="781"/>
                  </a:cubicBezTo>
                  <a:cubicBezTo>
                    <a:pt x="514" y="814"/>
                    <a:pt x="577" y="832"/>
                    <a:pt x="636" y="832"/>
                  </a:cubicBezTo>
                  <a:cubicBezTo>
                    <a:pt x="636" y="832"/>
                    <a:pt x="636" y="832"/>
                    <a:pt x="636" y="832"/>
                  </a:cubicBezTo>
                  <a:cubicBezTo>
                    <a:pt x="689" y="832"/>
                    <a:pt x="737" y="818"/>
                    <a:pt x="776" y="793"/>
                  </a:cubicBezTo>
                  <a:cubicBezTo>
                    <a:pt x="737" y="818"/>
                    <a:pt x="689" y="831"/>
                    <a:pt x="637" y="831"/>
                  </a:cubicBezTo>
                  <a:cubicBezTo>
                    <a:pt x="637" y="831"/>
                    <a:pt x="637" y="831"/>
                    <a:pt x="637" y="831"/>
                  </a:cubicBezTo>
                  <a:cubicBezTo>
                    <a:pt x="578" y="831"/>
                    <a:pt x="514" y="814"/>
                    <a:pt x="452" y="780"/>
                  </a:cubicBezTo>
                  <a:cubicBezTo>
                    <a:pt x="390" y="814"/>
                    <a:pt x="327" y="831"/>
                    <a:pt x="268" y="831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172" y="831"/>
                    <a:pt x="93" y="787"/>
                    <a:pt x="50" y="711"/>
                  </a:cubicBezTo>
                  <a:cubicBezTo>
                    <a:pt x="0" y="623"/>
                    <a:pt x="7" y="509"/>
                    <a:pt x="68" y="396"/>
                  </a:cubicBezTo>
                  <a:cubicBezTo>
                    <a:pt x="7" y="283"/>
                    <a:pt x="0" y="170"/>
                    <a:pt x="50" y="82"/>
                  </a:cubicBezTo>
                  <a:cubicBezTo>
                    <a:pt x="69" y="47"/>
                    <a:pt x="95" y="20"/>
                    <a:pt x="127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5" name="Freeform 592">
              <a:extLst>
                <a:ext uri="{FF2B5EF4-FFF2-40B4-BE49-F238E27FC236}">
                  <a16:creationId xmlns:a16="http://schemas.microsoft.com/office/drawing/2014/main" id="{A954B371-83D8-42F3-9031-C82ADCACD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392"/>
              <a:ext cx="698" cy="748"/>
            </a:xfrm>
            <a:custGeom>
              <a:avLst/>
              <a:gdLst>
                <a:gd name="T0" fmla="*/ 128 w 776"/>
                <a:gd name="T1" fmla="*/ 0 h 832"/>
                <a:gd name="T2" fmla="*/ 127 w 776"/>
                <a:gd name="T3" fmla="*/ 1 h 832"/>
                <a:gd name="T4" fmla="*/ 50 w 776"/>
                <a:gd name="T5" fmla="*/ 83 h 832"/>
                <a:gd name="T6" fmla="*/ 68 w 776"/>
                <a:gd name="T7" fmla="*/ 397 h 832"/>
                <a:gd name="T8" fmla="*/ 50 w 776"/>
                <a:gd name="T9" fmla="*/ 712 h 832"/>
                <a:gd name="T10" fmla="*/ 268 w 776"/>
                <a:gd name="T11" fmla="*/ 832 h 832"/>
                <a:gd name="T12" fmla="*/ 268 w 776"/>
                <a:gd name="T13" fmla="*/ 832 h 832"/>
                <a:gd name="T14" fmla="*/ 452 w 776"/>
                <a:gd name="T15" fmla="*/ 781 h 832"/>
                <a:gd name="T16" fmla="*/ 637 w 776"/>
                <a:gd name="T17" fmla="*/ 832 h 832"/>
                <a:gd name="T18" fmla="*/ 637 w 776"/>
                <a:gd name="T19" fmla="*/ 832 h 832"/>
                <a:gd name="T20" fmla="*/ 776 w 776"/>
                <a:gd name="T21" fmla="*/ 794 h 832"/>
                <a:gd name="T22" fmla="*/ 776 w 776"/>
                <a:gd name="T23" fmla="*/ 794 h 832"/>
                <a:gd name="T24" fmla="*/ 776 w 776"/>
                <a:gd name="T25" fmla="*/ 794 h 832"/>
                <a:gd name="T26" fmla="*/ 637 w 776"/>
                <a:gd name="T27" fmla="*/ 832 h 832"/>
                <a:gd name="T28" fmla="*/ 453 w 776"/>
                <a:gd name="T29" fmla="*/ 781 h 832"/>
                <a:gd name="T30" fmla="*/ 268 w 776"/>
                <a:gd name="T31" fmla="*/ 832 h 832"/>
                <a:gd name="T32" fmla="*/ 268 w 776"/>
                <a:gd name="T33" fmla="*/ 832 h 832"/>
                <a:gd name="T34" fmla="*/ 50 w 776"/>
                <a:gd name="T35" fmla="*/ 711 h 832"/>
                <a:gd name="T36" fmla="*/ 69 w 776"/>
                <a:gd name="T37" fmla="*/ 397 h 832"/>
                <a:gd name="T38" fmla="*/ 50 w 776"/>
                <a:gd name="T39" fmla="*/ 82 h 832"/>
                <a:gd name="T40" fmla="*/ 128 w 776"/>
                <a:gd name="T4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6" h="832">
                  <a:moveTo>
                    <a:pt x="128" y="0"/>
                  </a:moveTo>
                  <a:cubicBezTo>
                    <a:pt x="127" y="0"/>
                    <a:pt x="127" y="1"/>
                    <a:pt x="127" y="1"/>
                  </a:cubicBezTo>
                  <a:cubicBezTo>
                    <a:pt x="95" y="21"/>
                    <a:pt x="69" y="48"/>
                    <a:pt x="50" y="83"/>
                  </a:cubicBezTo>
                  <a:cubicBezTo>
                    <a:pt x="0" y="171"/>
                    <a:pt x="7" y="284"/>
                    <a:pt x="68" y="397"/>
                  </a:cubicBezTo>
                  <a:cubicBezTo>
                    <a:pt x="7" y="510"/>
                    <a:pt x="0" y="624"/>
                    <a:pt x="50" y="712"/>
                  </a:cubicBezTo>
                  <a:cubicBezTo>
                    <a:pt x="93" y="788"/>
                    <a:pt x="172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327" y="832"/>
                    <a:pt x="390" y="815"/>
                    <a:pt x="452" y="781"/>
                  </a:cubicBezTo>
                  <a:cubicBezTo>
                    <a:pt x="514" y="815"/>
                    <a:pt x="578" y="832"/>
                    <a:pt x="637" y="832"/>
                  </a:cubicBezTo>
                  <a:cubicBezTo>
                    <a:pt x="637" y="832"/>
                    <a:pt x="637" y="832"/>
                    <a:pt x="637" y="832"/>
                  </a:cubicBezTo>
                  <a:cubicBezTo>
                    <a:pt x="689" y="832"/>
                    <a:pt x="737" y="819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76" y="794"/>
                    <a:pt x="776" y="794"/>
                    <a:pt x="776" y="794"/>
                  </a:cubicBezTo>
                  <a:cubicBezTo>
                    <a:pt x="737" y="819"/>
                    <a:pt x="690" y="832"/>
                    <a:pt x="637" y="832"/>
                  </a:cubicBezTo>
                  <a:cubicBezTo>
                    <a:pt x="578" y="832"/>
                    <a:pt x="515" y="814"/>
                    <a:pt x="453" y="781"/>
                  </a:cubicBezTo>
                  <a:cubicBezTo>
                    <a:pt x="391" y="814"/>
                    <a:pt x="327" y="832"/>
                    <a:pt x="268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173" y="832"/>
                    <a:pt x="93" y="788"/>
                    <a:pt x="50" y="711"/>
                  </a:cubicBezTo>
                  <a:cubicBezTo>
                    <a:pt x="0" y="623"/>
                    <a:pt x="7" y="510"/>
                    <a:pt x="69" y="397"/>
                  </a:cubicBezTo>
                  <a:cubicBezTo>
                    <a:pt x="7" y="284"/>
                    <a:pt x="0" y="170"/>
                    <a:pt x="50" y="82"/>
                  </a:cubicBezTo>
                  <a:cubicBezTo>
                    <a:pt x="69" y="48"/>
                    <a:pt x="96" y="20"/>
                    <a:pt x="128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6" name="Freeform 593">
              <a:extLst>
                <a:ext uri="{FF2B5EF4-FFF2-40B4-BE49-F238E27FC236}">
                  <a16:creationId xmlns:a16="http://schemas.microsoft.com/office/drawing/2014/main" id="{1D4AD8B5-F5CF-4967-A595-043EE1F5A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391"/>
              <a:ext cx="699" cy="749"/>
            </a:xfrm>
            <a:custGeom>
              <a:avLst/>
              <a:gdLst>
                <a:gd name="T0" fmla="*/ 130 w 777"/>
                <a:gd name="T1" fmla="*/ 0 h 833"/>
                <a:gd name="T2" fmla="*/ 128 w 777"/>
                <a:gd name="T3" fmla="*/ 1 h 833"/>
                <a:gd name="T4" fmla="*/ 128 w 777"/>
                <a:gd name="T5" fmla="*/ 1 h 833"/>
                <a:gd name="T6" fmla="*/ 50 w 777"/>
                <a:gd name="T7" fmla="*/ 83 h 833"/>
                <a:gd name="T8" fmla="*/ 69 w 777"/>
                <a:gd name="T9" fmla="*/ 398 h 833"/>
                <a:gd name="T10" fmla="*/ 50 w 777"/>
                <a:gd name="T11" fmla="*/ 712 h 833"/>
                <a:gd name="T12" fmla="*/ 268 w 777"/>
                <a:gd name="T13" fmla="*/ 833 h 833"/>
                <a:gd name="T14" fmla="*/ 268 w 777"/>
                <a:gd name="T15" fmla="*/ 833 h 833"/>
                <a:gd name="T16" fmla="*/ 453 w 777"/>
                <a:gd name="T17" fmla="*/ 782 h 833"/>
                <a:gd name="T18" fmla="*/ 637 w 777"/>
                <a:gd name="T19" fmla="*/ 833 h 833"/>
                <a:gd name="T20" fmla="*/ 776 w 777"/>
                <a:gd name="T21" fmla="*/ 795 h 833"/>
                <a:gd name="T22" fmla="*/ 777 w 777"/>
                <a:gd name="T23" fmla="*/ 795 h 833"/>
                <a:gd name="T24" fmla="*/ 638 w 777"/>
                <a:gd name="T25" fmla="*/ 833 h 833"/>
                <a:gd name="T26" fmla="*/ 638 w 777"/>
                <a:gd name="T27" fmla="*/ 833 h 833"/>
                <a:gd name="T28" fmla="*/ 453 w 777"/>
                <a:gd name="T29" fmla="*/ 782 h 833"/>
                <a:gd name="T30" fmla="*/ 269 w 777"/>
                <a:gd name="T31" fmla="*/ 833 h 833"/>
                <a:gd name="T32" fmla="*/ 269 w 777"/>
                <a:gd name="T33" fmla="*/ 833 h 833"/>
                <a:gd name="T34" fmla="*/ 51 w 777"/>
                <a:gd name="T35" fmla="*/ 712 h 833"/>
                <a:gd name="T36" fmla="*/ 69 w 777"/>
                <a:gd name="T37" fmla="*/ 397 h 833"/>
                <a:gd name="T38" fmla="*/ 51 w 777"/>
                <a:gd name="T39" fmla="*/ 83 h 833"/>
                <a:gd name="T40" fmla="*/ 130 w 777"/>
                <a:gd name="T41" fmla="*/ 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7" h="833">
                  <a:moveTo>
                    <a:pt x="130" y="0"/>
                  </a:moveTo>
                  <a:cubicBezTo>
                    <a:pt x="129" y="0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96" y="21"/>
                    <a:pt x="69" y="49"/>
                    <a:pt x="50" y="83"/>
                  </a:cubicBezTo>
                  <a:cubicBezTo>
                    <a:pt x="0" y="171"/>
                    <a:pt x="7" y="285"/>
                    <a:pt x="69" y="398"/>
                  </a:cubicBezTo>
                  <a:cubicBezTo>
                    <a:pt x="7" y="511"/>
                    <a:pt x="0" y="624"/>
                    <a:pt x="50" y="712"/>
                  </a:cubicBezTo>
                  <a:cubicBezTo>
                    <a:pt x="93" y="789"/>
                    <a:pt x="173" y="833"/>
                    <a:pt x="268" y="833"/>
                  </a:cubicBezTo>
                  <a:cubicBezTo>
                    <a:pt x="268" y="833"/>
                    <a:pt x="268" y="833"/>
                    <a:pt x="268" y="833"/>
                  </a:cubicBezTo>
                  <a:cubicBezTo>
                    <a:pt x="327" y="833"/>
                    <a:pt x="391" y="815"/>
                    <a:pt x="453" y="782"/>
                  </a:cubicBezTo>
                  <a:cubicBezTo>
                    <a:pt x="515" y="815"/>
                    <a:pt x="578" y="833"/>
                    <a:pt x="637" y="833"/>
                  </a:cubicBezTo>
                  <a:cubicBezTo>
                    <a:pt x="690" y="833"/>
                    <a:pt x="737" y="820"/>
                    <a:pt x="776" y="795"/>
                  </a:cubicBezTo>
                  <a:cubicBezTo>
                    <a:pt x="777" y="795"/>
                    <a:pt x="777" y="795"/>
                    <a:pt x="777" y="795"/>
                  </a:cubicBezTo>
                  <a:cubicBezTo>
                    <a:pt x="738" y="819"/>
                    <a:pt x="690" y="833"/>
                    <a:pt x="638" y="833"/>
                  </a:cubicBezTo>
                  <a:cubicBezTo>
                    <a:pt x="638" y="833"/>
                    <a:pt x="638" y="833"/>
                    <a:pt x="638" y="833"/>
                  </a:cubicBezTo>
                  <a:cubicBezTo>
                    <a:pt x="579" y="833"/>
                    <a:pt x="515" y="815"/>
                    <a:pt x="453" y="782"/>
                  </a:cubicBezTo>
                  <a:cubicBezTo>
                    <a:pt x="391" y="815"/>
                    <a:pt x="328" y="833"/>
                    <a:pt x="269" y="833"/>
                  </a:cubicBezTo>
                  <a:cubicBezTo>
                    <a:pt x="269" y="833"/>
                    <a:pt x="269" y="833"/>
                    <a:pt x="269" y="833"/>
                  </a:cubicBezTo>
                  <a:cubicBezTo>
                    <a:pt x="173" y="833"/>
                    <a:pt x="94" y="789"/>
                    <a:pt x="51" y="712"/>
                  </a:cubicBezTo>
                  <a:cubicBezTo>
                    <a:pt x="1" y="624"/>
                    <a:pt x="8" y="511"/>
                    <a:pt x="69" y="397"/>
                  </a:cubicBezTo>
                  <a:cubicBezTo>
                    <a:pt x="8" y="284"/>
                    <a:pt x="1" y="171"/>
                    <a:pt x="51" y="83"/>
                  </a:cubicBezTo>
                  <a:cubicBezTo>
                    <a:pt x="70" y="48"/>
                    <a:pt x="97" y="20"/>
                    <a:pt x="130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7" name="Freeform 594">
              <a:extLst>
                <a:ext uri="{FF2B5EF4-FFF2-40B4-BE49-F238E27FC236}">
                  <a16:creationId xmlns:a16="http://schemas.microsoft.com/office/drawing/2014/main" id="{0A3273AF-E633-41CC-9048-F24FC5CB3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" y="356"/>
              <a:ext cx="813" cy="784"/>
            </a:xfrm>
            <a:custGeom>
              <a:avLst/>
              <a:gdLst>
                <a:gd name="T0" fmla="*/ 637 w 904"/>
                <a:gd name="T1" fmla="*/ 0 h 871"/>
                <a:gd name="T2" fmla="*/ 452 w 904"/>
                <a:gd name="T3" fmla="*/ 51 h 871"/>
                <a:gd name="T4" fmla="*/ 268 w 904"/>
                <a:gd name="T5" fmla="*/ 0 h 871"/>
                <a:gd name="T6" fmla="*/ 129 w 904"/>
                <a:gd name="T7" fmla="*/ 38 h 871"/>
                <a:gd name="T8" fmla="*/ 50 w 904"/>
                <a:gd name="T9" fmla="*/ 121 h 871"/>
                <a:gd name="T10" fmla="*/ 68 w 904"/>
                <a:gd name="T11" fmla="*/ 435 h 871"/>
                <a:gd name="T12" fmla="*/ 50 w 904"/>
                <a:gd name="T13" fmla="*/ 750 h 871"/>
                <a:gd name="T14" fmla="*/ 268 w 904"/>
                <a:gd name="T15" fmla="*/ 871 h 871"/>
                <a:gd name="T16" fmla="*/ 268 w 904"/>
                <a:gd name="T17" fmla="*/ 871 h 871"/>
                <a:gd name="T18" fmla="*/ 452 w 904"/>
                <a:gd name="T19" fmla="*/ 820 h 871"/>
                <a:gd name="T20" fmla="*/ 637 w 904"/>
                <a:gd name="T21" fmla="*/ 871 h 871"/>
                <a:gd name="T22" fmla="*/ 637 w 904"/>
                <a:gd name="T23" fmla="*/ 871 h 871"/>
                <a:gd name="T24" fmla="*/ 776 w 904"/>
                <a:gd name="T25" fmla="*/ 833 h 871"/>
                <a:gd name="T26" fmla="*/ 855 w 904"/>
                <a:gd name="T27" fmla="*/ 750 h 871"/>
                <a:gd name="T28" fmla="*/ 836 w 904"/>
                <a:gd name="T29" fmla="*/ 435 h 871"/>
                <a:gd name="T30" fmla="*/ 855 w 904"/>
                <a:gd name="T31" fmla="*/ 121 h 871"/>
                <a:gd name="T32" fmla="*/ 637 w 904"/>
                <a:gd name="T3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4" h="871">
                  <a:moveTo>
                    <a:pt x="637" y="0"/>
                  </a:moveTo>
                  <a:cubicBezTo>
                    <a:pt x="578" y="0"/>
                    <a:pt x="514" y="18"/>
                    <a:pt x="452" y="51"/>
                  </a:cubicBezTo>
                  <a:cubicBezTo>
                    <a:pt x="390" y="18"/>
                    <a:pt x="327" y="0"/>
                    <a:pt x="268" y="0"/>
                  </a:cubicBezTo>
                  <a:cubicBezTo>
                    <a:pt x="215" y="0"/>
                    <a:pt x="168" y="13"/>
                    <a:pt x="129" y="38"/>
                  </a:cubicBezTo>
                  <a:cubicBezTo>
                    <a:pt x="96" y="58"/>
                    <a:pt x="69" y="86"/>
                    <a:pt x="50" y="121"/>
                  </a:cubicBezTo>
                  <a:cubicBezTo>
                    <a:pt x="0" y="209"/>
                    <a:pt x="7" y="322"/>
                    <a:pt x="68" y="435"/>
                  </a:cubicBezTo>
                  <a:cubicBezTo>
                    <a:pt x="7" y="549"/>
                    <a:pt x="0" y="662"/>
                    <a:pt x="50" y="750"/>
                  </a:cubicBezTo>
                  <a:cubicBezTo>
                    <a:pt x="93" y="827"/>
                    <a:pt x="172" y="871"/>
                    <a:pt x="268" y="871"/>
                  </a:cubicBezTo>
                  <a:cubicBezTo>
                    <a:pt x="268" y="871"/>
                    <a:pt x="268" y="871"/>
                    <a:pt x="268" y="871"/>
                  </a:cubicBezTo>
                  <a:cubicBezTo>
                    <a:pt x="327" y="871"/>
                    <a:pt x="390" y="853"/>
                    <a:pt x="452" y="820"/>
                  </a:cubicBezTo>
                  <a:cubicBezTo>
                    <a:pt x="514" y="853"/>
                    <a:pt x="578" y="871"/>
                    <a:pt x="637" y="871"/>
                  </a:cubicBezTo>
                  <a:cubicBezTo>
                    <a:pt x="637" y="871"/>
                    <a:pt x="637" y="871"/>
                    <a:pt x="637" y="871"/>
                  </a:cubicBezTo>
                  <a:cubicBezTo>
                    <a:pt x="689" y="871"/>
                    <a:pt x="737" y="857"/>
                    <a:pt x="776" y="833"/>
                  </a:cubicBezTo>
                  <a:cubicBezTo>
                    <a:pt x="808" y="812"/>
                    <a:pt x="835" y="785"/>
                    <a:pt x="855" y="750"/>
                  </a:cubicBezTo>
                  <a:cubicBezTo>
                    <a:pt x="904" y="662"/>
                    <a:pt x="897" y="549"/>
                    <a:pt x="836" y="435"/>
                  </a:cubicBezTo>
                  <a:cubicBezTo>
                    <a:pt x="897" y="322"/>
                    <a:pt x="904" y="209"/>
                    <a:pt x="855" y="121"/>
                  </a:cubicBezTo>
                  <a:cubicBezTo>
                    <a:pt x="811" y="44"/>
                    <a:pt x="732" y="0"/>
                    <a:pt x="637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8" name="Freeform 595">
              <a:extLst>
                <a:ext uri="{FF2B5EF4-FFF2-40B4-BE49-F238E27FC236}">
                  <a16:creationId xmlns:a16="http://schemas.microsoft.com/office/drawing/2014/main" id="{59ECDD2E-AACB-4917-9067-497AEB5D47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3" y="396"/>
              <a:ext cx="722" cy="744"/>
            </a:xfrm>
            <a:custGeom>
              <a:avLst/>
              <a:gdLst>
                <a:gd name="T0" fmla="*/ 432 w 802"/>
                <a:gd name="T1" fmla="*/ 746 h 827"/>
                <a:gd name="T2" fmla="*/ 432 w 802"/>
                <a:gd name="T3" fmla="*/ 746 h 827"/>
                <a:gd name="T4" fmla="*/ 436 w 802"/>
                <a:gd name="T5" fmla="*/ 749 h 827"/>
                <a:gd name="T6" fmla="*/ 501 w 802"/>
                <a:gd name="T7" fmla="*/ 806 h 827"/>
                <a:gd name="T8" fmla="*/ 561 w 802"/>
                <a:gd name="T9" fmla="*/ 827 h 827"/>
                <a:gd name="T10" fmla="*/ 561 w 802"/>
                <a:gd name="T11" fmla="*/ 827 h 827"/>
                <a:gd name="T12" fmla="*/ 612 w 802"/>
                <a:gd name="T13" fmla="*/ 813 h 827"/>
                <a:gd name="T14" fmla="*/ 561 w 802"/>
                <a:gd name="T15" fmla="*/ 827 h 827"/>
                <a:gd name="T16" fmla="*/ 561 w 802"/>
                <a:gd name="T17" fmla="*/ 827 h 827"/>
                <a:gd name="T18" fmla="*/ 501 w 802"/>
                <a:gd name="T19" fmla="*/ 806 h 827"/>
                <a:gd name="T20" fmla="*/ 437 w 802"/>
                <a:gd name="T21" fmla="*/ 749 h 827"/>
                <a:gd name="T22" fmla="*/ 432 w 802"/>
                <a:gd name="T23" fmla="*/ 746 h 827"/>
                <a:gd name="T24" fmla="*/ 802 w 802"/>
                <a:gd name="T25" fmla="*/ 623 h 827"/>
                <a:gd name="T26" fmla="*/ 762 w 802"/>
                <a:gd name="T27" fmla="*/ 637 h 827"/>
                <a:gd name="T28" fmla="*/ 697 w 802"/>
                <a:gd name="T29" fmla="*/ 641 h 827"/>
                <a:gd name="T30" fmla="*/ 697 w 802"/>
                <a:gd name="T31" fmla="*/ 641 h 827"/>
                <a:gd name="T32" fmla="*/ 761 w 802"/>
                <a:gd name="T33" fmla="*/ 637 h 827"/>
                <a:gd name="T34" fmla="*/ 802 w 802"/>
                <a:gd name="T35" fmla="*/ 623 h 827"/>
                <a:gd name="T36" fmla="*/ 52 w 802"/>
                <a:gd name="T37" fmla="*/ 190 h 827"/>
                <a:gd name="T38" fmla="*/ 13 w 802"/>
                <a:gd name="T39" fmla="*/ 235 h 827"/>
                <a:gd name="T40" fmla="*/ 27 w 802"/>
                <a:gd name="T41" fmla="*/ 333 h 827"/>
                <a:gd name="T42" fmla="*/ 84 w 802"/>
                <a:gd name="T43" fmla="*/ 397 h 827"/>
                <a:gd name="T44" fmla="*/ 84 w 802"/>
                <a:gd name="T45" fmla="*/ 416 h 827"/>
                <a:gd name="T46" fmla="*/ 27 w 802"/>
                <a:gd name="T47" fmla="*/ 480 h 827"/>
                <a:gd name="T48" fmla="*/ 13 w 802"/>
                <a:gd name="T49" fmla="*/ 578 h 827"/>
                <a:gd name="T50" fmla="*/ 92 w 802"/>
                <a:gd name="T51" fmla="*/ 637 h 827"/>
                <a:gd name="T52" fmla="*/ 177 w 802"/>
                <a:gd name="T53" fmla="*/ 642 h 827"/>
                <a:gd name="T54" fmla="*/ 191 w 802"/>
                <a:gd name="T55" fmla="*/ 656 h 827"/>
                <a:gd name="T56" fmla="*/ 196 w 802"/>
                <a:gd name="T57" fmla="*/ 741 h 827"/>
                <a:gd name="T58" fmla="*/ 292 w 802"/>
                <a:gd name="T59" fmla="*/ 827 h 827"/>
                <a:gd name="T60" fmla="*/ 344 w 802"/>
                <a:gd name="T61" fmla="*/ 813 h 827"/>
                <a:gd name="T62" fmla="*/ 293 w 802"/>
                <a:gd name="T63" fmla="*/ 827 h 827"/>
                <a:gd name="T64" fmla="*/ 197 w 802"/>
                <a:gd name="T65" fmla="*/ 741 h 827"/>
                <a:gd name="T66" fmla="*/ 192 w 802"/>
                <a:gd name="T67" fmla="*/ 655 h 827"/>
                <a:gd name="T68" fmla="*/ 178 w 802"/>
                <a:gd name="T69" fmla="*/ 642 h 827"/>
                <a:gd name="T70" fmla="*/ 92 w 802"/>
                <a:gd name="T71" fmla="*/ 637 h 827"/>
                <a:gd name="T72" fmla="*/ 14 w 802"/>
                <a:gd name="T73" fmla="*/ 577 h 827"/>
                <a:gd name="T74" fmla="*/ 27 w 802"/>
                <a:gd name="T75" fmla="*/ 480 h 827"/>
                <a:gd name="T76" fmla="*/ 84 w 802"/>
                <a:gd name="T77" fmla="*/ 416 h 827"/>
                <a:gd name="T78" fmla="*/ 84 w 802"/>
                <a:gd name="T79" fmla="*/ 396 h 827"/>
                <a:gd name="T80" fmla="*/ 27 w 802"/>
                <a:gd name="T81" fmla="*/ 332 h 827"/>
                <a:gd name="T82" fmla="*/ 14 w 802"/>
                <a:gd name="T83" fmla="*/ 235 h 827"/>
                <a:gd name="T84" fmla="*/ 52 w 802"/>
                <a:gd name="T85" fmla="*/ 190 h 827"/>
                <a:gd name="T86" fmla="*/ 52 w 802"/>
                <a:gd name="T87" fmla="*/ 190 h 827"/>
                <a:gd name="T88" fmla="*/ 510 w 802"/>
                <a:gd name="T89" fmla="*/ 0 h 827"/>
                <a:gd name="T90" fmla="*/ 501 w 802"/>
                <a:gd name="T91" fmla="*/ 7 h 827"/>
                <a:gd name="T92" fmla="*/ 456 w 802"/>
                <a:gd name="T93" fmla="*/ 45 h 827"/>
                <a:gd name="T94" fmla="*/ 456 w 802"/>
                <a:gd name="T95" fmla="*/ 45 h 827"/>
                <a:gd name="T96" fmla="*/ 501 w 802"/>
                <a:gd name="T97" fmla="*/ 7 h 827"/>
                <a:gd name="T98" fmla="*/ 510 w 802"/>
                <a:gd name="T99" fmla="*/ 0 h 827"/>
                <a:gd name="T100" fmla="*/ 241 w 802"/>
                <a:gd name="T101" fmla="*/ 0 h 827"/>
                <a:gd name="T102" fmla="*/ 196 w 802"/>
                <a:gd name="T103" fmla="*/ 72 h 827"/>
                <a:gd name="T104" fmla="*/ 191 w 802"/>
                <a:gd name="T105" fmla="*/ 150 h 827"/>
                <a:gd name="T106" fmla="*/ 192 w 802"/>
                <a:gd name="T107" fmla="*/ 150 h 827"/>
                <a:gd name="T108" fmla="*/ 197 w 802"/>
                <a:gd name="T109" fmla="*/ 71 h 827"/>
                <a:gd name="T110" fmla="*/ 241 w 802"/>
                <a:gd name="T111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2" h="827">
                  <a:moveTo>
                    <a:pt x="432" y="746"/>
                  </a:moveTo>
                  <a:cubicBezTo>
                    <a:pt x="432" y="746"/>
                    <a:pt x="432" y="746"/>
                    <a:pt x="432" y="746"/>
                  </a:cubicBezTo>
                  <a:cubicBezTo>
                    <a:pt x="433" y="747"/>
                    <a:pt x="435" y="748"/>
                    <a:pt x="436" y="749"/>
                  </a:cubicBezTo>
                  <a:cubicBezTo>
                    <a:pt x="457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5" y="747"/>
                    <a:pt x="434" y="746"/>
                    <a:pt x="432" y="746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41" y="639"/>
                    <a:pt x="719" y="640"/>
                    <a:pt x="697" y="641"/>
                  </a:cubicBezTo>
                  <a:cubicBezTo>
                    <a:pt x="697" y="641"/>
                    <a:pt x="697" y="641"/>
                    <a:pt x="697" y="641"/>
                  </a:cubicBezTo>
                  <a:cubicBezTo>
                    <a:pt x="719" y="641"/>
                    <a:pt x="741" y="639"/>
                    <a:pt x="761" y="637"/>
                  </a:cubicBezTo>
                  <a:cubicBezTo>
                    <a:pt x="776" y="635"/>
                    <a:pt x="790" y="630"/>
                    <a:pt x="802" y="623"/>
                  </a:cubicBezTo>
                  <a:moveTo>
                    <a:pt x="52" y="190"/>
                  </a:moveTo>
                  <a:cubicBezTo>
                    <a:pt x="35" y="200"/>
                    <a:pt x="21" y="216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1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2" y="827"/>
                  </a:cubicBezTo>
                  <a:cubicBezTo>
                    <a:pt x="311" y="827"/>
                    <a:pt x="328" y="822"/>
                    <a:pt x="344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2"/>
                    <a:pt x="178" y="642"/>
                  </a:cubicBezTo>
                  <a:cubicBezTo>
                    <a:pt x="148" y="641"/>
                    <a:pt x="119" y="640"/>
                    <a:pt x="92" y="637"/>
                  </a:cubicBezTo>
                  <a:cubicBezTo>
                    <a:pt x="57" y="633"/>
                    <a:pt x="27" y="610"/>
                    <a:pt x="14" y="577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6"/>
                  </a:cubicBezTo>
                  <a:cubicBezTo>
                    <a:pt x="64" y="375"/>
                    <a:pt x="44" y="354"/>
                    <a:pt x="27" y="332"/>
                  </a:cubicBezTo>
                  <a:cubicBezTo>
                    <a:pt x="5" y="305"/>
                    <a:pt x="0" y="267"/>
                    <a:pt x="14" y="235"/>
                  </a:cubicBezTo>
                  <a:cubicBezTo>
                    <a:pt x="21" y="216"/>
                    <a:pt x="35" y="20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7"/>
                  </a:cubicBezTo>
                  <a:cubicBezTo>
                    <a:pt x="486" y="19"/>
                    <a:pt x="471" y="31"/>
                    <a:pt x="456" y="45"/>
                  </a:cubicBezTo>
                  <a:cubicBezTo>
                    <a:pt x="456" y="45"/>
                    <a:pt x="456" y="45"/>
                    <a:pt x="456" y="45"/>
                  </a:cubicBezTo>
                  <a:cubicBezTo>
                    <a:pt x="471" y="31"/>
                    <a:pt x="486" y="18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1" y="0"/>
                  </a:moveTo>
                  <a:cubicBezTo>
                    <a:pt x="217" y="15"/>
                    <a:pt x="200" y="41"/>
                    <a:pt x="196" y="72"/>
                  </a:cubicBezTo>
                  <a:cubicBezTo>
                    <a:pt x="193" y="97"/>
                    <a:pt x="192" y="123"/>
                    <a:pt x="191" y="150"/>
                  </a:cubicBezTo>
                  <a:cubicBezTo>
                    <a:pt x="191" y="150"/>
                    <a:pt x="192" y="150"/>
                    <a:pt x="192" y="150"/>
                  </a:cubicBezTo>
                  <a:cubicBezTo>
                    <a:pt x="192" y="123"/>
                    <a:pt x="194" y="96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9" name="Freeform 596">
              <a:extLst>
                <a:ext uri="{FF2B5EF4-FFF2-40B4-BE49-F238E27FC236}">
                  <a16:creationId xmlns:a16="http://schemas.microsoft.com/office/drawing/2014/main" id="{45851156-7BF6-4BB5-A2EF-CFB954C40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3" y="396"/>
              <a:ext cx="723" cy="744"/>
            </a:xfrm>
            <a:custGeom>
              <a:avLst/>
              <a:gdLst>
                <a:gd name="T0" fmla="*/ 432 w 803"/>
                <a:gd name="T1" fmla="*/ 746 h 827"/>
                <a:gd name="T2" fmla="*/ 432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3 h 827"/>
                <a:gd name="T14" fmla="*/ 613 w 803"/>
                <a:gd name="T15" fmla="*/ 812 h 827"/>
                <a:gd name="T16" fmla="*/ 613 w 803"/>
                <a:gd name="T17" fmla="*/ 812 h 827"/>
                <a:gd name="T18" fmla="*/ 562 w 803"/>
                <a:gd name="T19" fmla="*/ 827 h 827"/>
                <a:gd name="T20" fmla="*/ 562 w 803"/>
                <a:gd name="T21" fmla="*/ 827 h 827"/>
                <a:gd name="T22" fmla="*/ 501 w 803"/>
                <a:gd name="T23" fmla="*/ 806 h 827"/>
                <a:gd name="T24" fmla="*/ 437 w 803"/>
                <a:gd name="T25" fmla="*/ 749 h 827"/>
                <a:gd name="T26" fmla="*/ 432 w 803"/>
                <a:gd name="T27" fmla="*/ 746 h 827"/>
                <a:gd name="T28" fmla="*/ 803 w 803"/>
                <a:gd name="T29" fmla="*/ 622 h 827"/>
                <a:gd name="T30" fmla="*/ 803 w 803"/>
                <a:gd name="T31" fmla="*/ 622 h 827"/>
                <a:gd name="T32" fmla="*/ 762 w 803"/>
                <a:gd name="T33" fmla="*/ 636 h 827"/>
                <a:gd name="T34" fmla="*/ 697 w 803"/>
                <a:gd name="T35" fmla="*/ 641 h 827"/>
                <a:gd name="T36" fmla="*/ 697 w 803"/>
                <a:gd name="T37" fmla="*/ 641 h 827"/>
                <a:gd name="T38" fmla="*/ 762 w 803"/>
                <a:gd name="T39" fmla="*/ 637 h 827"/>
                <a:gd name="T40" fmla="*/ 802 w 803"/>
                <a:gd name="T41" fmla="*/ 623 h 827"/>
                <a:gd name="T42" fmla="*/ 803 w 803"/>
                <a:gd name="T43" fmla="*/ 622 h 827"/>
                <a:gd name="T44" fmla="*/ 52 w 803"/>
                <a:gd name="T45" fmla="*/ 190 h 827"/>
                <a:gd name="T46" fmla="*/ 14 w 803"/>
                <a:gd name="T47" fmla="*/ 235 h 827"/>
                <a:gd name="T48" fmla="*/ 27 w 803"/>
                <a:gd name="T49" fmla="*/ 332 h 827"/>
                <a:gd name="T50" fmla="*/ 84 w 803"/>
                <a:gd name="T51" fmla="*/ 396 h 827"/>
                <a:gd name="T52" fmla="*/ 84 w 803"/>
                <a:gd name="T53" fmla="*/ 416 h 827"/>
                <a:gd name="T54" fmla="*/ 27 w 803"/>
                <a:gd name="T55" fmla="*/ 480 h 827"/>
                <a:gd name="T56" fmla="*/ 14 w 803"/>
                <a:gd name="T57" fmla="*/ 577 h 827"/>
                <a:gd name="T58" fmla="*/ 92 w 803"/>
                <a:gd name="T59" fmla="*/ 637 h 827"/>
                <a:gd name="T60" fmla="*/ 178 w 803"/>
                <a:gd name="T61" fmla="*/ 642 h 827"/>
                <a:gd name="T62" fmla="*/ 192 w 803"/>
                <a:gd name="T63" fmla="*/ 655 h 827"/>
                <a:gd name="T64" fmla="*/ 197 w 803"/>
                <a:gd name="T65" fmla="*/ 741 h 827"/>
                <a:gd name="T66" fmla="*/ 293 w 803"/>
                <a:gd name="T67" fmla="*/ 827 h 827"/>
                <a:gd name="T68" fmla="*/ 344 w 803"/>
                <a:gd name="T69" fmla="*/ 813 h 827"/>
                <a:gd name="T70" fmla="*/ 344 w 803"/>
                <a:gd name="T71" fmla="*/ 812 h 827"/>
                <a:gd name="T72" fmla="*/ 293 w 803"/>
                <a:gd name="T73" fmla="*/ 827 h 827"/>
                <a:gd name="T74" fmla="*/ 197 w 803"/>
                <a:gd name="T75" fmla="*/ 741 h 827"/>
                <a:gd name="T76" fmla="*/ 192 w 803"/>
                <a:gd name="T77" fmla="*/ 655 h 827"/>
                <a:gd name="T78" fmla="*/ 178 w 803"/>
                <a:gd name="T79" fmla="*/ 641 h 827"/>
                <a:gd name="T80" fmla="*/ 93 w 803"/>
                <a:gd name="T81" fmla="*/ 636 h 827"/>
                <a:gd name="T82" fmla="*/ 14 w 803"/>
                <a:gd name="T83" fmla="*/ 577 h 827"/>
                <a:gd name="T84" fmla="*/ 28 w 803"/>
                <a:gd name="T85" fmla="*/ 480 h 827"/>
                <a:gd name="T86" fmla="*/ 85 w 803"/>
                <a:gd name="T87" fmla="*/ 416 h 827"/>
                <a:gd name="T88" fmla="*/ 85 w 803"/>
                <a:gd name="T89" fmla="*/ 396 h 827"/>
                <a:gd name="T90" fmla="*/ 28 w 803"/>
                <a:gd name="T91" fmla="*/ 332 h 827"/>
                <a:gd name="T92" fmla="*/ 14 w 803"/>
                <a:gd name="T93" fmla="*/ 235 h 827"/>
                <a:gd name="T94" fmla="*/ 52 w 803"/>
                <a:gd name="T95" fmla="*/ 190 h 827"/>
                <a:gd name="T96" fmla="*/ 511 w 803"/>
                <a:gd name="T97" fmla="*/ 0 h 827"/>
                <a:gd name="T98" fmla="*/ 510 w 803"/>
                <a:gd name="T99" fmla="*/ 0 h 827"/>
                <a:gd name="T100" fmla="*/ 501 w 803"/>
                <a:gd name="T101" fmla="*/ 7 h 827"/>
                <a:gd name="T102" fmla="*/ 456 w 803"/>
                <a:gd name="T103" fmla="*/ 45 h 827"/>
                <a:gd name="T104" fmla="*/ 456 w 803"/>
                <a:gd name="T105" fmla="*/ 45 h 827"/>
                <a:gd name="T106" fmla="*/ 501 w 803"/>
                <a:gd name="T107" fmla="*/ 6 h 827"/>
                <a:gd name="T108" fmla="*/ 511 w 803"/>
                <a:gd name="T109" fmla="*/ 0 h 827"/>
                <a:gd name="T110" fmla="*/ 242 w 803"/>
                <a:gd name="T111" fmla="*/ 0 h 827"/>
                <a:gd name="T112" fmla="*/ 241 w 803"/>
                <a:gd name="T113" fmla="*/ 0 h 827"/>
                <a:gd name="T114" fmla="*/ 197 w 803"/>
                <a:gd name="T115" fmla="*/ 71 h 827"/>
                <a:gd name="T116" fmla="*/ 192 w 803"/>
                <a:gd name="T117" fmla="*/ 150 h 827"/>
                <a:gd name="T118" fmla="*/ 192 w 803"/>
                <a:gd name="T119" fmla="*/ 150 h 827"/>
                <a:gd name="T120" fmla="*/ 197 w 803"/>
                <a:gd name="T121" fmla="*/ 71 h 827"/>
                <a:gd name="T122" fmla="*/ 242 w 803"/>
                <a:gd name="T12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827">
                  <a:moveTo>
                    <a:pt x="432" y="746"/>
                  </a:moveTo>
                  <a:cubicBezTo>
                    <a:pt x="432" y="746"/>
                    <a:pt x="432" y="746"/>
                    <a:pt x="432" y="746"/>
                  </a:cubicBezTo>
                  <a:cubicBezTo>
                    <a:pt x="434" y="746"/>
                    <a:pt x="435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3"/>
                    <a:pt x="613" y="81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1" y="806"/>
                  </a:cubicBezTo>
                  <a:cubicBezTo>
                    <a:pt x="480" y="788"/>
                    <a:pt x="458" y="769"/>
                    <a:pt x="437" y="749"/>
                  </a:cubicBezTo>
                  <a:cubicBezTo>
                    <a:pt x="436" y="747"/>
                    <a:pt x="434" y="746"/>
                    <a:pt x="432" y="746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5"/>
                    <a:pt x="762" y="636"/>
                  </a:cubicBezTo>
                  <a:cubicBezTo>
                    <a:pt x="741" y="639"/>
                    <a:pt x="719" y="640"/>
                    <a:pt x="697" y="641"/>
                  </a:cubicBezTo>
                  <a:cubicBezTo>
                    <a:pt x="697" y="641"/>
                    <a:pt x="697" y="641"/>
                    <a:pt x="697" y="641"/>
                  </a:cubicBezTo>
                  <a:cubicBezTo>
                    <a:pt x="719" y="640"/>
                    <a:pt x="741" y="639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35" y="200"/>
                    <a:pt x="21" y="216"/>
                    <a:pt x="14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4" y="375"/>
                    <a:pt x="84" y="396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4" y="577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4" y="813"/>
                  </a:cubicBezTo>
                  <a:cubicBezTo>
                    <a:pt x="344" y="813"/>
                    <a:pt x="344" y="812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7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6" y="18"/>
                    <a:pt x="471" y="31"/>
                    <a:pt x="456" y="45"/>
                  </a:cubicBezTo>
                  <a:cubicBezTo>
                    <a:pt x="456" y="45"/>
                    <a:pt x="456" y="45"/>
                    <a:pt x="456" y="45"/>
                  </a:cubicBezTo>
                  <a:cubicBezTo>
                    <a:pt x="471" y="31"/>
                    <a:pt x="486" y="18"/>
                    <a:pt x="501" y="6"/>
                  </a:cubicBezTo>
                  <a:cubicBezTo>
                    <a:pt x="504" y="4"/>
                    <a:pt x="507" y="2"/>
                    <a:pt x="511" y="0"/>
                  </a:cubicBezTo>
                  <a:moveTo>
                    <a:pt x="242" y="0"/>
                  </a:moveTo>
                  <a:cubicBezTo>
                    <a:pt x="242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6"/>
                    <a:pt x="192" y="123"/>
                    <a:pt x="192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3" y="123"/>
                    <a:pt x="194" y="96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0" name="Freeform 597">
              <a:extLst>
                <a:ext uri="{FF2B5EF4-FFF2-40B4-BE49-F238E27FC236}">
                  <a16:creationId xmlns:a16="http://schemas.microsoft.com/office/drawing/2014/main" id="{4BC3F859-CEBD-45F5-B83A-16FA8121DA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" y="395"/>
              <a:ext cx="722" cy="745"/>
            </a:xfrm>
            <a:custGeom>
              <a:avLst/>
              <a:gdLst>
                <a:gd name="T0" fmla="*/ 432 w 802"/>
                <a:gd name="T1" fmla="*/ 746 h 828"/>
                <a:gd name="T2" fmla="*/ 431 w 802"/>
                <a:gd name="T3" fmla="*/ 747 h 828"/>
                <a:gd name="T4" fmla="*/ 436 w 802"/>
                <a:gd name="T5" fmla="*/ 750 h 828"/>
                <a:gd name="T6" fmla="*/ 500 w 802"/>
                <a:gd name="T7" fmla="*/ 807 h 828"/>
                <a:gd name="T8" fmla="*/ 561 w 802"/>
                <a:gd name="T9" fmla="*/ 828 h 828"/>
                <a:gd name="T10" fmla="*/ 561 w 802"/>
                <a:gd name="T11" fmla="*/ 828 h 828"/>
                <a:gd name="T12" fmla="*/ 612 w 802"/>
                <a:gd name="T13" fmla="*/ 813 h 828"/>
                <a:gd name="T14" fmla="*/ 561 w 802"/>
                <a:gd name="T15" fmla="*/ 828 h 828"/>
                <a:gd name="T16" fmla="*/ 561 w 802"/>
                <a:gd name="T17" fmla="*/ 828 h 828"/>
                <a:gd name="T18" fmla="*/ 501 w 802"/>
                <a:gd name="T19" fmla="*/ 806 h 828"/>
                <a:gd name="T20" fmla="*/ 437 w 802"/>
                <a:gd name="T21" fmla="*/ 749 h 828"/>
                <a:gd name="T22" fmla="*/ 432 w 802"/>
                <a:gd name="T23" fmla="*/ 746 h 828"/>
                <a:gd name="T24" fmla="*/ 802 w 802"/>
                <a:gd name="T25" fmla="*/ 623 h 828"/>
                <a:gd name="T26" fmla="*/ 762 w 802"/>
                <a:gd name="T27" fmla="*/ 637 h 828"/>
                <a:gd name="T28" fmla="*/ 696 w 802"/>
                <a:gd name="T29" fmla="*/ 642 h 828"/>
                <a:gd name="T30" fmla="*/ 696 w 802"/>
                <a:gd name="T31" fmla="*/ 642 h 828"/>
                <a:gd name="T32" fmla="*/ 761 w 802"/>
                <a:gd name="T33" fmla="*/ 637 h 828"/>
                <a:gd name="T34" fmla="*/ 802 w 802"/>
                <a:gd name="T35" fmla="*/ 623 h 828"/>
                <a:gd name="T36" fmla="*/ 51 w 802"/>
                <a:gd name="T37" fmla="*/ 191 h 828"/>
                <a:gd name="T38" fmla="*/ 51 w 802"/>
                <a:gd name="T39" fmla="*/ 191 h 828"/>
                <a:gd name="T40" fmla="*/ 51 w 802"/>
                <a:gd name="T41" fmla="*/ 191 h 828"/>
                <a:gd name="T42" fmla="*/ 13 w 802"/>
                <a:gd name="T43" fmla="*/ 236 h 828"/>
                <a:gd name="T44" fmla="*/ 27 w 802"/>
                <a:gd name="T45" fmla="*/ 333 h 828"/>
                <a:gd name="T46" fmla="*/ 84 w 802"/>
                <a:gd name="T47" fmla="*/ 397 h 828"/>
                <a:gd name="T48" fmla="*/ 84 w 802"/>
                <a:gd name="T49" fmla="*/ 417 h 828"/>
                <a:gd name="T50" fmla="*/ 27 w 802"/>
                <a:gd name="T51" fmla="*/ 481 h 828"/>
                <a:gd name="T52" fmla="*/ 13 w 802"/>
                <a:gd name="T53" fmla="*/ 578 h 828"/>
                <a:gd name="T54" fmla="*/ 92 w 802"/>
                <a:gd name="T55" fmla="*/ 637 h 828"/>
                <a:gd name="T56" fmla="*/ 177 w 802"/>
                <a:gd name="T57" fmla="*/ 642 h 828"/>
                <a:gd name="T58" fmla="*/ 191 w 802"/>
                <a:gd name="T59" fmla="*/ 656 h 828"/>
                <a:gd name="T60" fmla="*/ 196 w 802"/>
                <a:gd name="T61" fmla="*/ 742 h 828"/>
                <a:gd name="T62" fmla="*/ 292 w 802"/>
                <a:gd name="T63" fmla="*/ 828 h 828"/>
                <a:gd name="T64" fmla="*/ 343 w 802"/>
                <a:gd name="T65" fmla="*/ 813 h 828"/>
                <a:gd name="T66" fmla="*/ 343 w 802"/>
                <a:gd name="T67" fmla="*/ 813 h 828"/>
                <a:gd name="T68" fmla="*/ 293 w 802"/>
                <a:gd name="T69" fmla="*/ 828 h 828"/>
                <a:gd name="T70" fmla="*/ 197 w 802"/>
                <a:gd name="T71" fmla="*/ 742 h 828"/>
                <a:gd name="T72" fmla="*/ 192 w 802"/>
                <a:gd name="T73" fmla="*/ 656 h 828"/>
                <a:gd name="T74" fmla="*/ 178 w 802"/>
                <a:gd name="T75" fmla="*/ 642 h 828"/>
                <a:gd name="T76" fmla="*/ 92 w 802"/>
                <a:gd name="T77" fmla="*/ 637 h 828"/>
                <a:gd name="T78" fmla="*/ 13 w 802"/>
                <a:gd name="T79" fmla="*/ 578 h 828"/>
                <a:gd name="T80" fmla="*/ 27 w 802"/>
                <a:gd name="T81" fmla="*/ 481 h 828"/>
                <a:gd name="T82" fmla="*/ 84 w 802"/>
                <a:gd name="T83" fmla="*/ 416 h 828"/>
                <a:gd name="T84" fmla="*/ 84 w 802"/>
                <a:gd name="T85" fmla="*/ 397 h 828"/>
                <a:gd name="T86" fmla="*/ 27 w 802"/>
                <a:gd name="T87" fmla="*/ 333 h 828"/>
                <a:gd name="T88" fmla="*/ 13 w 802"/>
                <a:gd name="T89" fmla="*/ 235 h 828"/>
                <a:gd name="T90" fmla="*/ 51 w 802"/>
                <a:gd name="T91" fmla="*/ 191 h 828"/>
                <a:gd name="T92" fmla="*/ 241 w 802"/>
                <a:gd name="T93" fmla="*/ 1 h 828"/>
                <a:gd name="T94" fmla="*/ 241 w 802"/>
                <a:gd name="T95" fmla="*/ 1 h 828"/>
                <a:gd name="T96" fmla="*/ 196 w 802"/>
                <a:gd name="T97" fmla="*/ 72 h 828"/>
                <a:gd name="T98" fmla="*/ 191 w 802"/>
                <a:gd name="T99" fmla="*/ 151 h 828"/>
                <a:gd name="T100" fmla="*/ 192 w 802"/>
                <a:gd name="T101" fmla="*/ 151 h 828"/>
                <a:gd name="T102" fmla="*/ 197 w 802"/>
                <a:gd name="T103" fmla="*/ 72 h 828"/>
                <a:gd name="T104" fmla="*/ 241 w 802"/>
                <a:gd name="T105" fmla="*/ 1 h 828"/>
                <a:gd name="T106" fmla="*/ 510 w 802"/>
                <a:gd name="T107" fmla="*/ 0 h 828"/>
                <a:gd name="T108" fmla="*/ 510 w 802"/>
                <a:gd name="T109" fmla="*/ 1 h 828"/>
                <a:gd name="T110" fmla="*/ 500 w 802"/>
                <a:gd name="T111" fmla="*/ 7 h 828"/>
                <a:gd name="T112" fmla="*/ 455 w 802"/>
                <a:gd name="T113" fmla="*/ 46 h 828"/>
                <a:gd name="T114" fmla="*/ 455 w 802"/>
                <a:gd name="T115" fmla="*/ 46 h 828"/>
                <a:gd name="T116" fmla="*/ 501 w 802"/>
                <a:gd name="T117" fmla="*/ 7 h 828"/>
                <a:gd name="T118" fmla="*/ 510 w 802"/>
                <a:gd name="T11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2" h="828">
                  <a:moveTo>
                    <a:pt x="432" y="746"/>
                  </a:moveTo>
                  <a:cubicBezTo>
                    <a:pt x="432" y="746"/>
                    <a:pt x="432" y="746"/>
                    <a:pt x="431" y="747"/>
                  </a:cubicBezTo>
                  <a:cubicBezTo>
                    <a:pt x="433" y="747"/>
                    <a:pt x="435" y="748"/>
                    <a:pt x="436" y="750"/>
                  </a:cubicBezTo>
                  <a:cubicBezTo>
                    <a:pt x="457" y="770"/>
                    <a:pt x="479" y="789"/>
                    <a:pt x="500" y="807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79" y="828"/>
                    <a:pt x="597" y="822"/>
                    <a:pt x="612" y="813"/>
                  </a:cubicBezTo>
                  <a:cubicBezTo>
                    <a:pt x="597" y="822"/>
                    <a:pt x="580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39" y="828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5" y="748"/>
                    <a:pt x="433" y="747"/>
                    <a:pt x="432" y="746"/>
                  </a:cubicBezTo>
                  <a:moveTo>
                    <a:pt x="802" y="623"/>
                  </a:moveTo>
                  <a:cubicBezTo>
                    <a:pt x="790" y="630"/>
                    <a:pt x="776" y="635"/>
                    <a:pt x="762" y="637"/>
                  </a:cubicBezTo>
                  <a:cubicBezTo>
                    <a:pt x="741" y="639"/>
                    <a:pt x="718" y="641"/>
                    <a:pt x="696" y="642"/>
                  </a:cubicBezTo>
                  <a:cubicBezTo>
                    <a:pt x="696" y="642"/>
                    <a:pt x="696" y="642"/>
                    <a:pt x="696" y="642"/>
                  </a:cubicBezTo>
                  <a:cubicBezTo>
                    <a:pt x="718" y="641"/>
                    <a:pt x="740" y="640"/>
                    <a:pt x="761" y="637"/>
                  </a:cubicBezTo>
                  <a:cubicBezTo>
                    <a:pt x="776" y="636"/>
                    <a:pt x="790" y="631"/>
                    <a:pt x="802" y="623"/>
                  </a:cubicBezTo>
                  <a:moveTo>
                    <a:pt x="51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6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3"/>
                    <a:pt x="89" y="411"/>
                    <a:pt x="84" y="417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6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9"/>
                    <a:pt x="191" y="656"/>
                  </a:cubicBezTo>
                  <a:cubicBezTo>
                    <a:pt x="191" y="686"/>
                    <a:pt x="193" y="715"/>
                    <a:pt x="196" y="742"/>
                  </a:cubicBezTo>
                  <a:cubicBezTo>
                    <a:pt x="202" y="791"/>
                    <a:pt x="243" y="828"/>
                    <a:pt x="292" y="828"/>
                  </a:cubicBezTo>
                  <a:cubicBezTo>
                    <a:pt x="310" y="828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3"/>
                    <a:pt x="311" y="828"/>
                    <a:pt x="293" y="828"/>
                  </a:cubicBezTo>
                  <a:cubicBezTo>
                    <a:pt x="243" y="828"/>
                    <a:pt x="202" y="791"/>
                    <a:pt x="197" y="742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1" y="648"/>
                    <a:pt x="185" y="642"/>
                    <a:pt x="178" y="642"/>
                  </a:cubicBezTo>
                  <a:cubicBezTo>
                    <a:pt x="148" y="642"/>
                    <a:pt x="119" y="640"/>
                    <a:pt x="92" y="637"/>
                  </a:cubicBezTo>
                  <a:cubicBezTo>
                    <a:pt x="57" y="633"/>
                    <a:pt x="27" y="610"/>
                    <a:pt x="13" y="578"/>
                  </a:cubicBezTo>
                  <a:cubicBezTo>
                    <a:pt x="0" y="545"/>
                    <a:pt x="5" y="508"/>
                    <a:pt x="27" y="481"/>
                  </a:cubicBezTo>
                  <a:cubicBezTo>
                    <a:pt x="44" y="459"/>
                    <a:pt x="64" y="438"/>
                    <a:pt x="84" y="416"/>
                  </a:cubicBezTo>
                  <a:cubicBezTo>
                    <a:pt x="90" y="411"/>
                    <a:pt x="90" y="402"/>
                    <a:pt x="84" y="397"/>
                  </a:cubicBezTo>
                  <a:cubicBezTo>
                    <a:pt x="64" y="376"/>
                    <a:pt x="44" y="354"/>
                    <a:pt x="27" y="333"/>
                  </a:cubicBezTo>
                  <a:cubicBezTo>
                    <a:pt x="5" y="305"/>
                    <a:pt x="0" y="268"/>
                    <a:pt x="13" y="235"/>
                  </a:cubicBezTo>
                  <a:cubicBezTo>
                    <a:pt x="21" y="217"/>
                    <a:pt x="35" y="201"/>
                    <a:pt x="51" y="191"/>
                  </a:cubicBezTo>
                  <a:moveTo>
                    <a:pt x="241" y="1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3" y="97"/>
                    <a:pt x="192" y="124"/>
                    <a:pt x="191" y="151"/>
                  </a:cubicBezTo>
                  <a:cubicBezTo>
                    <a:pt x="191" y="151"/>
                    <a:pt x="191" y="151"/>
                    <a:pt x="192" y="151"/>
                  </a:cubicBezTo>
                  <a:cubicBezTo>
                    <a:pt x="192" y="123"/>
                    <a:pt x="194" y="97"/>
                    <a:pt x="197" y="72"/>
                  </a:cubicBezTo>
                  <a:cubicBezTo>
                    <a:pt x="200" y="41"/>
                    <a:pt x="217" y="16"/>
                    <a:pt x="241" y="1"/>
                  </a:cubicBezTo>
                  <a:moveTo>
                    <a:pt x="510" y="0"/>
                  </a:moveTo>
                  <a:cubicBezTo>
                    <a:pt x="510" y="0"/>
                    <a:pt x="510" y="1"/>
                    <a:pt x="510" y="1"/>
                  </a:cubicBezTo>
                  <a:cubicBezTo>
                    <a:pt x="506" y="3"/>
                    <a:pt x="503" y="5"/>
                    <a:pt x="500" y="7"/>
                  </a:cubicBezTo>
                  <a:cubicBezTo>
                    <a:pt x="485" y="19"/>
                    <a:pt x="470" y="32"/>
                    <a:pt x="455" y="46"/>
                  </a:cubicBezTo>
                  <a:cubicBezTo>
                    <a:pt x="455" y="46"/>
                    <a:pt x="455" y="46"/>
                    <a:pt x="455" y="46"/>
                  </a:cubicBezTo>
                  <a:cubicBezTo>
                    <a:pt x="471" y="32"/>
                    <a:pt x="486" y="19"/>
                    <a:pt x="501" y="7"/>
                  </a:cubicBezTo>
                  <a:cubicBezTo>
                    <a:pt x="504" y="5"/>
                    <a:pt x="507" y="2"/>
                    <a:pt x="510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1" name="Freeform 598">
              <a:extLst>
                <a:ext uri="{FF2B5EF4-FFF2-40B4-BE49-F238E27FC236}">
                  <a16:creationId xmlns:a16="http://schemas.microsoft.com/office/drawing/2014/main" id="{0AC6D4F7-A98E-4751-8734-EA481D743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" y="395"/>
              <a:ext cx="723" cy="745"/>
            </a:xfrm>
            <a:custGeom>
              <a:avLst/>
              <a:gdLst>
                <a:gd name="T0" fmla="*/ 432 w 803"/>
                <a:gd name="T1" fmla="*/ 746 h 828"/>
                <a:gd name="T2" fmla="*/ 501 w 803"/>
                <a:gd name="T3" fmla="*/ 806 h 828"/>
                <a:gd name="T4" fmla="*/ 561 w 803"/>
                <a:gd name="T5" fmla="*/ 828 h 828"/>
                <a:gd name="T6" fmla="*/ 612 w 803"/>
                <a:gd name="T7" fmla="*/ 813 h 828"/>
                <a:gd name="T8" fmla="*/ 562 w 803"/>
                <a:gd name="T9" fmla="*/ 827 h 828"/>
                <a:gd name="T10" fmla="*/ 501 w 803"/>
                <a:gd name="T11" fmla="*/ 806 h 828"/>
                <a:gd name="T12" fmla="*/ 432 w 803"/>
                <a:gd name="T13" fmla="*/ 746 h 828"/>
                <a:gd name="T14" fmla="*/ 762 w 803"/>
                <a:gd name="T15" fmla="*/ 637 h 828"/>
                <a:gd name="T16" fmla="*/ 696 w 803"/>
                <a:gd name="T17" fmla="*/ 642 h 828"/>
                <a:gd name="T18" fmla="*/ 802 w 803"/>
                <a:gd name="T19" fmla="*/ 623 h 828"/>
                <a:gd name="T20" fmla="*/ 803 w 803"/>
                <a:gd name="T21" fmla="*/ 623 h 828"/>
                <a:gd name="T22" fmla="*/ 51 w 803"/>
                <a:gd name="T23" fmla="*/ 191 h 828"/>
                <a:gd name="T24" fmla="*/ 27 w 803"/>
                <a:gd name="T25" fmla="*/ 333 h 828"/>
                <a:gd name="T26" fmla="*/ 84 w 803"/>
                <a:gd name="T27" fmla="*/ 416 h 828"/>
                <a:gd name="T28" fmla="*/ 13 w 803"/>
                <a:gd name="T29" fmla="*/ 578 h 828"/>
                <a:gd name="T30" fmla="*/ 178 w 803"/>
                <a:gd name="T31" fmla="*/ 642 h 828"/>
                <a:gd name="T32" fmla="*/ 197 w 803"/>
                <a:gd name="T33" fmla="*/ 742 h 828"/>
                <a:gd name="T34" fmla="*/ 343 w 803"/>
                <a:gd name="T35" fmla="*/ 813 h 828"/>
                <a:gd name="T36" fmla="*/ 293 w 803"/>
                <a:gd name="T37" fmla="*/ 827 h 828"/>
                <a:gd name="T38" fmla="*/ 192 w 803"/>
                <a:gd name="T39" fmla="*/ 656 h 828"/>
                <a:gd name="T40" fmla="*/ 93 w 803"/>
                <a:gd name="T41" fmla="*/ 637 h 828"/>
                <a:gd name="T42" fmla="*/ 28 w 803"/>
                <a:gd name="T43" fmla="*/ 480 h 828"/>
                <a:gd name="T44" fmla="*/ 85 w 803"/>
                <a:gd name="T45" fmla="*/ 397 h 828"/>
                <a:gd name="T46" fmla="*/ 14 w 803"/>
                <a:gd name="T47" fmla="*/ 235 h 828"/>
                <a:gd name="T48" fmla="*/ 52 w 803"/>
                <a:gd name="T49" fmla="*/ 190 h 828"/>
                <a:gd name="T50" fmla="*/ 241 w 803"/>
                <a:gd name="T51" fmla="*/ 1 h 828"/>
                <a:gd name="T52" fmla="*/ 192 w 803"/>
                <a:gd name="T53" fmla="*/ 151 h 828"/>
                <a:gd name="T54" fmla="*/ 197 w 803"/>
                <a:gd name="T55" fmla="*/ 71 h 828"/>
                <a:gd name="T56" fmla="*/ 511 w 803"/>
                <a:gd name="T57" fmla="*/ 0 h 828"/>
                <a:gd name="T58" fmla="*/ 501 w 803"/>
                <a:gd name="T59" fmla="*/ 7 h 828"/>
                <a:gd name="T60" fmla="*/ 456 w 803"/>
                <a:gd name="T61" fmla="*/ 46 h 828"/>
                <a:gd name="T62" fmla="*/ 511 w 803"/>
                <a:gd name="T6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8">
                  <a:moveTo>
                    <a:pt x="432" y="746"/>
                  </a:moveTo>
                  <a:cubicBezTo>
                    <a:pt x="432" y="746"/>
                    <a:pt x="432" y="746"/>
                    <a:pt x="432" y="746"/>
                  </a:cubicBezTo>
                  <a:cubicBezTo>
                    <a:pt x="433" y="747"/>
                    <a:pt x="435" y="748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6" y="747"/>
                    <a:pt x="434" y="746"/>
                    <a:pt x="432" y="746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41" y="639"/>
                    <a:pt x="719" y="641"/>
                    <a:pt x="696" y="641"/>
                  </a:cubicBezTo>
                  <a:cubicBezTo>
                    <a:pt x="696" y="641"/>
                    <a:pt x="696" y="642"/>
                    <a:pt x="696" y="642"/>
                  </a:cubicBezTo>
                  <a:cubicBezTo>
                    <a:pt x="718" y="641"/>
                    <a:pt x="741" y="639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3" y="623"/>
                    <a:pt x="803" y="623"/>
                  </a:cubicBezTo>
                  <a:moveTo>
                    <a:pt x="52" y="190"/>
                  </a:moveTo>
                  <a:cubicBezTo>
                    <a:pt x="52" y="190"/>
                    <a:pt x="51" y="191"/>
                    <a:pt x="51" y="191"/>
                  </a:cubicBezTo>
                  <a:cubicBezTo>
                    <a:pt x="35" y="201"/>
                    <a:pt x="21" y="217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4" y="376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2" y="656"/>
                  </a:cubicBezTo>
                  <a:cubicBezTo>
                    <a:pt x="192" y="685"/>
                    <a:pt x="194" y="714"/>
                    <a:pt x="197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1" y="0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4" y="97"/>
                    <a:pt x="192" y="123"/>
                    <a:pt x="192" y="151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23"/>
                    <a:pt x="194" y="97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5"/>
                    <a:pt x="501" y="7"/>
                  </a:cubicBezTo>
                  <a:cubicBezTo>
                    <a:pt x="486" y="19"/>
                    <a:pt x="471" y="32"/>
                    <a:pt x="455" y="46"/>
                  </a:cubicBezTo>
                  <a:cubicBezTo>
                    <a:pt x="455" y="46"/>
                    <a:pt x="456" y="46"/>
                    <a:pt x="456" y="46"/>
                  </a:cubicBezTo>
                  <a:cubicBezTo>
                    <a:pt x="471" y="32"/>
                    <a:pt x="486" y="19"/>
                    <a:pt x="501" y="7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2" name="Freeform 599">
              <a:extLst>
                <a:ext uri="{FF2B5EF4-FFF2-40B4-BE49-F238E27FC236}">
                  <a16:creationId xmlns:a16="http://schemas.microsoft.com/office/drawing/2014/main" id="{02A9EF81-8911-4E6C-88DE-1694CADD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" y="395"/>
              <a:ext cx="723" cy="744"/>
            </a:xfrm>
            <a:custGeom>
              <a:avLst/>
              <a:gdLst>
                <a:gd name="T0" fmla="*/ 433 w 803"/>
                <a:gd name="T1" fmla="*/ 746 h 827"/>
                <a:gd name="T2" fmla="*/ 432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2 w 803"/>
                <a:gd name="T9" fmla="*/ 827 h 827"/>
                <a:gd name="T10" fmla="*/ 562 w 803"/>
                <a:gd name="T11" fmla="*/ 827 h 827"/>
                <a:gd name="T12" fmla="*/ 613 w 803"/>
                <a:gd name="T13" fmla="*/ 813 h 827"/>
                <a:gd name="T14" fmla="*/ 613 w 803"/>
                <a:gd name="T15" fmla="*/ 812 h 827"/>
                <a:gd name="T16" fmla="*/ 562 w 803"/>
                <a:gd name="T17" fmla="*/ 827 h 827"/>
                <a:gd name="T18" fmla="*/ 562 w 803"/>
                <a:gd name="T19" fmla="*/ 827 h 827"/>
                <a:gd name="T20" fmla="*/ 502 w 803"/>
                <a:gd name="T21" fmla="*/ 806 h 827"/>
                <a:gd name="T22" fmla="*/ 438 w 803"/>
                <a:gd name="T23" fmla="*/ 749 h 827"/>
                <a:gd name="T24" fmla="*/ 433 w 803"/>
                <a:gd name="T25" fmla="*/ 746 h 827"/>
                <a:gd name="T26" fmla="*/ 803 w 803"/>
                <a:gd name="T27" fmla="*/ 622 h 827"/>
                <a:gd name="T28" fmla="*/ 763 w 803"/>
                <a:gd name="T29" fmla="*/ 636 h 827"/>
                <a:gd name="T30" fmla="*/ 696 w 803"/>
                <a:gd name="T31" fmla="*/ 641 h 827"/>
                <a:gd name="T32" fmla="*/ 696 w 803"/>
                <a:gd name="T33" fmla="*/ 641 h 827"/>
                <a:gd name="T34" fmla="*/ 762 w 803"/>
                <a:gd name="T35" fmla="*/ 637 h 827"/>
                <a:gd name="T36" fmla="*/ 803 w 803"/>
                <a:gd name="T37" fmla="*/ 623 h 827"/>
                <a:gd name="T38" fmla="*/ 803 w 803"/>
                <a:gd name="T39" fmla="*/ 622 h 827"/>
                <a:gd name="T40" fmla="*/ 52 w 803"/>
                <a:gd name="T41" fmla="*/ 190 h 827"/>
                <a:gd name="T42" fmla="*/ 14 w 803"/>
                <a:gd name="T43" fmla="*/ 235 h 827"/>
                <a:gd name="T44" fmla="*/ 28 w 803"/>
                <a:gd name="T45" fmla="*/ 332 h 827"/>
                <a:gd name="T46" fmla="*/ 85 w 803"/>
                <a:gd name="T47" fmla="*/ 397 h 827"/>
                <a:gd name="T48" fmla="*/ 85 w 803"/>
                <a:gd name="T49" fmla="*/ 416 h 827"/>
                <a:gd name="T50" fmla="*/ 28 w 803"/>
                <a:gd name="T51" fmla="*/ 480 h 827"/>
                <a:gd name="T52" fmla="*/ 14 w 803"/>
                <a:gd name="T53" fmla="*/ 578 h 827"/>
                <a:gd name="T54" fmla="*/ 93 w 803"/>
                <a:gd name="T55" fmla="*/ 637 h 827"/>
                <a:gd name="T56" fmla="*/ 178 w 803"/>
                <a:gd name="T57" fmla="*/ 642 h 827"/>
                <a:gd name="T58" fmla="*/ 192 w 803"/>
                <a:gd name="T59" fmla="*/ 656 h 827"/>
                <a:gd name="T60" fmla="*/ 197 w 803"/>
                <a:gd name="T61" fmla="*/ 741 h 827"/>
                <a:gd name="T62" fmla="*/ 293 w 803"/>
                <a:gd name="T63" fmla="*/ 827 h 827"/>
                <a:gd name="T64" fmla="*/ 344 w 803"/>
                <a:gd name="T65" fmla="*/ 813 h 827"/>
                <a:gd name="T66" fmla="*/ 344 w 803"/>
                <a:gd name="T67" fmla="*/ 812 h 827"/>
                <a:gd name="T68" fmla="*/ 294 w 803"/>
                <a:gd name="T69" fmla="*/ 827 h 827"/>
                <a:gd name="T70" fmla="*/ 198 w 803"/>
                <a:gd name="T71" fmla="*/ 741 h 827"/>
                <a:gd name="T72" fmla="*/ 193 w 803"/>
                <a:gd name="T73" fmla="*/ 655 h 827"/>
                <a:gd name="T74" fmla="*/ 179 w 803"/>
                <a:gd name="T75" fmla="*/ 641 h 827"/>
                <a:gd name="T76" fmla="*/ 93 w 803"/>
                <a:gd name="T77" fmla="*/ 636 h 827"/>
                <a:gd name="T78" fmla="*/ 14 w 803"/>
                <a:gd name="T79" fmla="*/ 577 h 827"/>
                <a:gd name="T80" fmla="*/ 28 w 803"/>
                <a:gd name="T81" fmla="*/ 480 h 827"/>
                <a:gd name="T82" fmla="*/ 85 w 803"/>
                <a:gd name="T83" fmla="*/ 416 h 827"/>
                <a:gd name="T84" fmla="*/ 85 w 803"/>
                <a:gd name="T85" fmla="*/ 396 h 827"/>
                <a:gd name="T86" fmla="*/ 28 w 803"/>
                <a:gd name="T87" fmla="*/ 332 h 827"/>
                <a:gd name="T88" fmla="*/ 14 w 803"/>
                <a:gd name="T89" fmla="*/ 235 h 827"/>
                <a:gd name="T90" fmla="*/ 52 w 803"/>
                <a:gd name="T91" fmla="*/ 190 h 827"/>
                <a:gd name="T92" fmla="*/ 242 w 803"/>
                <a:gd name="T93" fmla="*/ 0 h 827"/>
                <a:gd name="T94" fmla="*/ 241 w 803"/>
                <a:gd name="T95" fmla="*/ 0 h 827"/>
                <a:gd name="T96" fmla="*/ 197 w 803"/>
                <a:gd name="T97" fmla="*/ 71 h 827"/>
                <a:gd name="T98" fmla="*/ 192 w 803"/>
                <a:gd name="T99" fmla="*/ 151 h 827"/>
                <a:gd name="T100" fmla="*/ 193 w 803"/>
                <a:gd name="T101" fmla="*/ 151 h 827"/>
                <a:gd name="T102" fmla="*/ 198 w 803"/>
                <a:gd name="T103" fmla="*/ 71 h 827"/>
                <a:gd name="T104" fmla="*/ 242 w 803"/>
                <a:gd name="T105" fmla="*/ 0 h 827"/>
                <a:gd name="T106" fmla="*/ 511 w 803"/>
                <a:gd name="T107" fmla="*/ 0 h 827"/>
                <a:gd name="T108" fmla="*/ 511 w 803"/>
                <a:gd name="T109" fmla="*/ 0 h 827"/>
                <a:gd name="T110" fmla="*/ 501 w 803"/>
                <a:gd name="T111" fmla="*/ 7 h 827"/>
                <a:gd name="T112" fmla="*/ 456 w 803"/>
                <a:gd name="T113" fmla="*/ 46 h 827"/>
                <a:gd name="T114" fmla="*/ 456 w 803"/>
                <a:gd name="T115" fmla="*/ 46 h 827"/>
                <a:gd name="T116" fmla="*/ 502 w 803"/>
                <a:gd name="T117" fmla="*/ 6 h 827"/>
                <a:gd name="T118" fmla="*/ 511 w 803"/>
                <a:gd name="T11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3" h="827">
                  <a:moveTo>
                    <a:pt x="433" y="746"/>
                  </a:moveTo>
                  <a:cubicBezTo>
                    <a:pt x="432" y="746"/>
                    <a:pt x="432" y="746"/>
                    <a:pt x="432" y="746"/>
                  </a:cubicBezTo>
                  <a:cubicBezTo>
                    <a:pt x="434" y="746"/>
                    <a:pt x="436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4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80" y="827"/>
                    <a:pt x="598" y="822"/>
                    <a:pt x="613" y="813"/>
                  </a:cubicBezTo>
                  <a:cubicBezTo>
                    <a:pt x="613" y="813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69"/>
                    <a:pt x="438" y="749"/>
                  </a:cubicBezTo>
                  <a:cubicBezTo>
                    <a:pt x="436" y="747"/>
                    <a:pt x="434" y="746"/>
                    <a:pt x="433" y="746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41" y="639"/>
                    <a:pt x="719" y="640"/>
                    <a:pt x="696" y="641"/>
                  </a:cubicBezTo>
                  <a:cubicBezTo>
                    <a:pt x="696" y="641"/>
                    <a:pt x="696" y="641"/>
                    <a:pt x="696" y="641"/>
                  </a:cubicBezTo>
                  <a:cubicBezTo>
                    <a:pt x="719" y="641"/>
                    <a:pt x="741" y="639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cubicBezTo>
                    <a:pt x="803" y="623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35" y="201"/>
                    <a:pt x="22" y="216"/>
                    <a:pt x="14" y="235"/>
                  </a:cubicBezTo>
                  <a:cubicBezTo>
                    <a:pt x="0" y="268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8" y="633"/>
                    <a:pt x="93" y="637"/>
                  </a:cubicBezTo>
                  <a:cubicBezTo>
                    <a:pt x="120" y="640"/>
                    <a:pt x="149" y="641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3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44" y="813"/>
                    <a:pt x="344" y="813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3" y="655"/>
                  </a:cubicBezTo>
                  <a:cubicBezTo>
                    <a:pt x="192" y="648"/>
                    <a:pt x="186" y="642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9"/>
                    <a:pt x="65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5" y="375"/>
                    <a:pt x="45" y="353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1" y="0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7"/>
                    <a:pt x="193" y="123"/>
                    <a:pt x="192" y="151"/>
                  </a:cubicBezTo>
                  <a:cubicBezTo>
                    <a:pt x="192" y="151"/>
                    <a:pt x="192" y="151"/>
                    <a:pt x="193" y="151"/>
                  </a:cubicBezTo>
                  <a:cubicBezTo>
                    <a:pt x="193" y="123"/>
                    <a:pt x="195" y="96"/>
                    <a:pt x="198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1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6" y="19"/>
                    <a:pt x="471" y="32"/>
                    <a:pt x="456" y="46"/>
                  </a:cubicBezTo>
                  <a:cubicBezTo>
                    <a:pt x="456" y="46"/>
                    <a:pt x="456" y="46"/>
                    <a:pt x="456" y="46"/>
                  </a:cubicBezTo>
                  <a:cubicBezTo>
                    <a:pt x="471" y="32"/>
                    <a:pt x="487" y="19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3" name="Freeform 600">
              <a:extLst>
                <a:ext uri="{FF2B5EF4-FFF2-40B4-BE49-F238E27FC236}">
                  <a16:creationId xmlns:a16="http://schemas.microsoft.com/office/drawing/2014/main" id="{2D02C771-DC92-4589-97A4-C2E5E05C55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" y="395"/>
              <a:ext cx="723" cy="744"/>
            </a:xfrm>
            <a:custGeom>
              <a:avLst/>
              <a:gdLst>
                <a:gd name="T0" fmla="*/ 432 w 803"/>
                <a:gd name="T1" fmla="*/ 745 h 827"/>
                <a:gd name="T2" fmla="*/ 432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2 h 827"/>
                <a:gd name="T14" fmla="*/ 613 w 803"/>
                <a:gd name="T15" fmla="*/ 812 h 827"/>
                <a:gd name="T16" fmla="*/ 561 w 803"/>
                <a:gd name="T17" fmla="*/ 827 h 827"/>
                <a:gd name="T18" fmla="*/ 561 w 803"/>
                <a:gd name="T19" fmla="*/ 827 h 827"/>
                <a:gd name="T20" fmla="*/ 501 w 803"/>
                <a:gd name="T21" fmla="*/ 805 h 827"/>
                <a:gd name="T22" fmla="*/ 437 w 803"/>
                <a:gd name="T23" fmla="*/ 748 h 827"/>
                <a:gd name="T24" fmla="*/ 432 w 803"/>
                <a:gd name="T25" fmla="*/ 745 h 827"/>
                <a:gd name="T26" fmla="*/ 803 w 803"/>
                <a:gd name="T27" fmla="*/ 622 h 827"/>
                <a:gd name="T28" fmla="*/ 803 w 803"/>
                <a:gd name="T29" fmla="*/ 622 h 827"/>
                <a:gd name="T30" fmla="*/ 762 w 803"/>
                <a:gd name="T31" fmla="*/ 636 h 827"/>
                <a:gd name="T32" fmla="*/ 695 w 803"/>
                <a:gd name="T33" fmla="*/ 641 h 827"/>
                <a:gd name="T34" fmla="*/ 695 w 803"/>
                <a:gd name="T35" fmla="*/ 641 h 827"/>
                <a:gd name="T36" fmla="*/ 762 w 803"/>
                <a:gd name="T37" fmla="*/ 636 h 827"/>
                <a:gd name="T38" fmla="*/ 802 w 803"/>
                <a:gd name="T39" fmla="*/ 622 h 827"/>
                <a:gd name="T40" fmla="*/ 803 w 803"/>
                <a:gd name="T41" fmla="*/ 622 h 827"/>
                <a:gd name="T42" fmla="*/ 52 w 803"/>
                <a:gd name="T43" fmla="*/ 190 h 827"/>
                <a:gd name="T44" fmla="*/ 51 w 803"/>
                <a:gd name="T45" fmla="*/ 190 h 827"/>
                <a:gd name="T46" fmla="*/ 51 w 803"/>
                <a:gd name="T47" fmla="*/ 190 h 827"/>
                <a:gd name="T48" fmla="*/ 13 w 803"/>
                <a:gd name="T49" fmla="*/ 235 h 827"/>
                <a:gd name="T50" fmla="*/ 27 w 803"/>
                <a:gd name="T51" fmla="*/ 332 h 827"/>
                <a:gd name="T52" fmla="*/ 84 w 803"/>
                <a:gd name="T53" fmla="*/ 396 h 827"/>
                <a:gd name="T54" fmla="*/ 84 w 803"/>
                <a:gd name="T55" fmla="*/ 416 h 827"/>
                <a:gd name="T56" fmla="*/ 27 w 803"/>
                <a:gd name="T57" fmla="*/ 480 h 827"/>
                <a:gd name="T58" fmla="*/ 13 w 803"/>
                <a:gd name="T59" fmla="*/ 577 h 827"/>
                <a:gd name="T60" fmla="*/ 92 w 803"/>
                <a:gd name="T61" fmla="*/ 636 h 827"/>
                <a:gd name="T62" fmla="*/ 178 w 803"/>
                <a:gd name="T63" fmla="*/ 641 h 827"/>
                <a:gd name="T64" fmla="*/ 192 w 803"/>
                <a:gd name="T65" fmla="*/ 655 h 827"/>
                <a:gd name="T66" fmla="*/ 197 w 803"/>
                <a:gd name="T67" fmla="*/ 741 h 827"/>
                <a:gd name="T68" fmla="*/ 293 w 803"/>
                <a:gd name="T69" fmla="*/ 827 h 827"/>
                <a:gd name="T70" fmla="*/ 343 w 803"/>
                <a:gd name="T71" fmla="*/ 812 h 827"/>
                <a:gd name="T72" fmla="*/ 344 w 803"/>
                <a:gd name="T73" fmla="*/ 812 h 827"/>
                <a:gd name="T74" fmla="*/ 293 w 803"/>
                <a:gd name="T75" fmla="*/ 827 h 827"/>
                <a:gd name="T76" fmla="*/ 197 w 803"/>
                <a:gd name="T77" fmla="*/ 741 h 827"/>
                <a:gd name="T78" fmla="*/ 192 w 803"/>
                <a:gd name="T79" fmla="*/ 655 h 827"/>
                <a:gd name="T80" fmla="*/ 178 w 803"/>
                <a:gd name="T81" fmla="*/ 641 h 827"/>
                <a:gd name="T82" fmla="*/ 92 w 803"/>
                <a:gd name="T83" fmla="*/ 636 h 827"/>
                <a:gd name="T84" fmla="*/ 14 w 803"/>
                <a:gd name="T85" fmla="*/ 577 h 827"/>
                <a:gd name="T86" fmla="*/ 28 w 803"/>
                <a:gd name="T87" fmla="*/ 480 h 827"/>
                <a:gd name="T88" fmla="*/ 85 w 803"/>
                <a:gd name="T89" fmla="*/ 415 h 827"/>
                <a:gd name="T90" fmla="*/ 85 w 803"/>
                <a:gd name="T91" fmla="*/ 396 h 827"/>
                <a:gd name="T92" fmla="*/ 28 w 803"/>
                <a:gd name="T93" fmla="*/ 332 h 827"/>
                <a:gd name="T94" fmla="*/ 14 w 803"/>
                <a:gd name="T95" fmla="*/ 234 h 827"/>
                <a:gd name="T96" fmla="*/ 52 w 803"/>
                <a:gd name="T97" fmla="*/ 190 h 827"/>
                <a:gd name="T98" fmla="*/ 241 w 803"/>
                <a:gd name="T99" fmla="*/ 0 h 827"/>
                <a:gd name="T100" fmla="*/ 241 w 803"/>
                <a:gd name="T101" fmla="*/ 0 h 827"/>
                <a:gd name="T102" fmla="*/ 197 w 803"/>
                <a:gd name="T103" fmla="*/ 71 h 827"/>
                <a:gd name="T104" fmla="*/ 192 w 803"/>
                <a:gd name="T105" fmla="*/ 151 h 827"/>
                <a:gd name="T106" fmla="*/ 192 w 803"/>
                <a:gd name="T107" fmla="*/ 151 h 827"/>
                <a:gd name="T108" fmla="*/ 197 w 803"/>
                <a:gd name="T109" fmla="*/ 71 h 827"/>
                <a:gd name="T110" fmla="*/ 241 w 803"/>
                <a:gd name="T111" fmla="*/ 0 h 827"/>
                <a:gd name="T112" fmla="*/ 510 w 803"/>
                <a:gd name="T113" fmla="*/ 0 h 827"/>
                <a:gd name="T114" fmla="*/ 510 w 803"/>
                <a:gd name="T115" fmla="*/ 0 h 827"/>
                <a:gd name="T116" fmla="*/ 501 w 803"/>
                <a:gd name="T117" fmla="*/ 6 h 827"/>
                <a:gd name="T118" fmla="*/ 455 w 803"/>
                <a:gd name="T119" fmla="*/ 46 h 827"/>
                <a:gd name="T120" fmla="*/ 455 w 803"/>
                <a:gd name="T121" fmla="*/ 46 h 827"/>
                <a:gd name="T122" fmla="*/ 501 w 803"/>
                <a:gd name="T123" fmla="*/ 6 h 827"/>
                <a:gd name="T124" fmla="*/ 510 w 803"/>
                <a:gd name="T12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7">
                  <a:moveTo>
                    <a:pt x="432" y="745"/>
                  </a:moveTo>
                  <a:cubicBezTo>
                    <a:pt x="432" y="745"/>
                    <a:pt x="432" y="745"/>
                    <a:pt x="432" y="746"/>
                  </a:cubicBezTo>
                  <a:cubicBezTo>
                    <a:pt x="433" y="746"/>
                    <a:pt x="435" y="747"/>
                    <a:pt x="437" y="749"/>
                  </a:cubicBezTo>
                  <a:cubicBezTo>
                    <a:pt x="458" y="769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612" y="812"/>
                    <a:pt x="613" y="812"/>
                    <a:pt x="613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40" y="827"/>
                    <a:pt x="519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5" y="747"/>
                    <a:pt x="434" y="746"/>
                    <a:pt x="432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29"/>
                    <a:pt x="777" y="634"/>
                    <a:pt x="762" y="636"/>
                  </a:cubicBezTo>
                  <a:cubicBezTo>
                    <a:pt x="741" y="638"/>
                    <a:pt x="718" y="640"/>
                    <a:pt x="695" y="641"/>
                  </a:cubicBezTo>
                  <a:cubicBezTo>
                    <a:pt x="695" y="641"/>
                    <a:pt x="695" y="641"/>
                    <a:pt x="695" y="641"/>
                  </a:cubicBezTo>
                  <a:cubicBezTo>
                    <a:pt x="718" y="640"/>
                    <a:pt x="740" y="639"/>
                    <a:pt x="762" y="636"/>
                  </a:cubicBezTo>
                  <a:cubicBezTo>
                    <a:pt x="776" y="635"/>
                    <a:pt x="790" y="630"/>
                    <a:pt x="802" y="622"/>
                  </a:cubicBezTo>
                  <a:cubicBezTo>
                    <a:pt x="802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3"/>
                    <a:pt x="64" y="375"/>
                    <a:pt x="84" y="396"/>
                  </a:cubicBezTo>
                  <a:cubicBezTo>
                    <a:pt x="89" y="402"/>
                    <a:pt x="89" y="410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7"/>
                    <a:pt x="0" y="545"/>
                    <a:pt x="13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8" y="641"/>
                  </a:cubicBezTo>
                  <a:cubicBezTo>
                    <a:pt x="185" y="642"/>
                    <a:pt x="191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2"/>
                  </a:cubicBezTo>
                  <a:cubicBezTo>
                    <a:pt x="343" y="812"/>
                    <a:pt x="343" y="812"/>
                    <a:pt x="344" y="812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3"/>
                    <a:pt x="192" y="685"/>
                    <a:pt x="192" y="655"/>
                  </a:cubicBezTo>
                  <a:cubicBezTo>
                    <a:pt x="192" y="647"/>
                    <a:pt x="186" y="641"/>
                    <a:pt x="178" y="641"/>
                  </a:cubicBezTo>
                  <a:cubicBezTo>
                    <a:pt x="149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4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5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0" y="267"/>
                    <a:pt x="14" y="234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6"/>
                    <a:pt x="192" y="123"/>
                    <a:pt x="192" y="151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23"/>
                    <a:pt x="194" y="96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6" y="19"/>
                    <a:pt x="470" y="32"/>
                    <a:pt x="455" y="46"/>
                  </a:cubicBezTo>
                  <a:cubicBezTo>
                    <a:pt x="455" y="46"/>
                    <a:pt x="455" y="46"/>
                    <a:pt x="455" y="46"/>
                  </a:cubicBezTo>
                  <a:cubicBezTo>
                    <a:pt x="470" y="32"/>
                    <a:pt x="486" y="18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4" name="Freeform 601">
              <a:extLst>
                <a:ext uri="{FF2B5EF4-FFF2-40B4-BE49-F238E27FC236}">
                  <a16:creationId xmlns:a16="http://schemas.microsoft.com/office/drawing/2014/main" id="{9E388EBE-EE6C-480F-B05F-B8BE6D8606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" y="394"/>
              <a:ext cx="723" cy="745"/>
            </a:xfrm>
            <a:custGeom>
              <a:avLst/>
              <a:gdLst>
                <a:gd name="T0" fmla="*/ 432 w 803"/>
                <a:gd name="T1" fmla="*/ 746 h 828"/>
                <a:gd name="T2" fmla="*/ 432 w 803"/>
                <a:gd name="T3" fmla="*/ 746 h 828"/>
                <a:gd name="T4" fmla="*/ 437 w 803"/>
                <a:gd name="T5" fmla="*/ 749 h 828"/>
                <a:gd name="T6" fmla="*/ 501 w 803"/>
                <a:gd name="T7" fmla="*/ 806 h 828"/>
                <a:gd name="T8" fmla="*/ 561 w 803"/>
                <a:gd name="T9" fmla="*/ 828 h 828"/>
                <a:gd name="T10" fmla="*/ 561 w 803"/>
                <a:gd name="T11" fmla="*/ 828 h 828"/>
                <a:gd name="T12" fmla="*/ 613 w 803"/>
                <a:gd name="T13" fmla="*/ 813 h 828"/>
                <a:gd name="T14" fmla="*/ 613 w 803"/>
                <a:gd name="T15" fmla="*/ 813 h 828"/>
                <a:gd name="T16" fmla="*/ 613 w 803"/>
                <a:gd name="T17" fmla="*/ 813 h 828"/>
                <a:gd name="T18" fmla="*/ 562 w 803"/>
                <a:gd name="T19" fmla="*/ 827 h 828"/>
                <a:gd name="T20" fmla="*/ 502 w 803"/>
                <a:gd name="T21" fmla="*/ 806 h 828"/>
                <a:gd name="T22" fmla="*/ 438 w 803"/>
                <a:gd name="T23" fmla="*/ 749 h 828"/>
                <a:gd name="T24" fmla="*/ 432 w 803"/>
                <a:gd name="T25" fmla="*/ 746 h 828"/>
                <a:gd name="T26" fmla="*/ 803 w 803"/>
                <a:gd name="T27" fmla="*/ 623 h 828"/>
                <a:gd name="T28" fmla="*/ 763 w 803"/>
                <a:gd name="T29" fmla="*/ 637 h 828"/>
                <a:gd name="T30" fmla="*/ 695 w 803"/>
                <a:gd name="T31" fmla="*/ 641 h 828"/>
                <a:gd name="T32" fmla="*/ 695 w 803"/>
                <a:gd name="T33" fmla="*/ 642 h 828"/>
                <a:gd name="T34" fmla="*/ 762 w 803"/>
                <a:gd name="T35" fmla="*/ 637 h 828"/>
                <a:gd name="T36" fmla="*/ 803 w 803"/>
                <a:gd name="T37" fmla="*/ 623 h 828"/>
                <a:gd name="T38" fmla="*/ 52 w 803"/>
                <a:gd name="T39" fmla="*/ 191 h 828"/>
                <a:gd name="T40" fmla="*/ 52 w 803"/>
                <a:gd name="T41" fmla="*/ 191 h 828"/>
                <a:gd name="T42" fmla="*/ 14 w 803"/>
                <a:gd name="T43" fmla="*/ 235 h 828"/>
                <a:gd name="T44" fmla="*/ 28 w 803"/>
                <a:gd name="T45" fmla="*/ 333 h 828"/>
                <a:gd name="T46" fmla="*/ 85 w 803"/>
                <a:gd name="T47" fmla="*/ 397 h 828"/>
                <a:gd name="T48" fmla="*/ 85 w 803"/>
                <a:gd name="T49" fmla="*/ 416 h 828"/>
                <a:gd name="T50" fmla="*/ 28 w 803"/>
                <a:gd name="T51" fmla="*/ 481 h 828"/>
                <a:gd name="T52" fmla="*/ 14 w 803"/>
                <a:gd name="T53" fmla="*/ 578 h 828"/>
                <a:gd name="T54" fmla="*/ 92 w 803"/>
                <a:gd name="T55" fmla="*/ 637 h 828"/>
                <a:gd name="T56" fmla="*/ 178 w 803"/>
                <a:gd name="T57" fmla="*/ 642 h 828"/>
                <a:gd name="T58" fmla="*/ 192 w 803"/>
                <a:gd name="T59" fmla="*/ 656 h 828"/>
                <a:gd name="T60" fmla="*/ 197 w 803"/>
                <a:gd name="T61" fmla="*/ 742 h 828"/>
                <a:gd name="T62" fmla="*/ 293 w 803"/>
                <a:gd name="T63" fmla="*/ 828 h 828"/>
                <a:gd name="T64" fmla="*/ 344 w 803"/>
                <a:gd name="T65" fmla="*/ 813 h 828"/>
                <a:gd name="T66" fmla="*/ 344 w 803"/>
                <a:gd name="T67" fmla="*/ 813 h 828"/>
                <a:gd name="T68" fmla="*/ 294 w 803"/>
                <a:gd name="T69" fmla="*/ 827 h 828"/>
                <a:gd name="T70" fmla="*/ 198 w 803"/>
                <a:gd name="T71" fmla="*/ 741 h 828"/>
                <a:gd name="T72" fmla="*/ 192 w 803"/>
                <a:gd name="T73" fmla="*/ 656 h 828"/>
                <a:gd name="T74" fmla="*/ 179 w 803"/>
                <a:gd name="T75" fmla="*/ 642 h 828"/>
                <a:gd name="T76" fmla="*/ 93 w 803"/>
                <a:gd name="T77" fmla="*/ 637 h 828"/>
                <a:gd name="T78" fmla="*/ 14 w 803"/>
                <a:gd name="T79" fmla="*/ 578 h 828"/>
                <a:gd name="T80" fmla="*/ 28 w 803"/>
                <a:gd name="T81" fmla="*/ 480 h 828"/>
                <a:gd name="T82" fmla="*/ 85 w 803"/>
                <a:gd name="T83" fmla="*/ 416 h 828"/>
                <a:gd name="T84" fmla="*/ 85 w 803"/>
                <a:gd name="T85" fmla="*/ 397 h 828"/>
                <a:gd name="T86" fmla="*/ 28 w 803"/>
                <a:gd name="T87" fmla="*/ 332 h 828"/>
                <a:gd name="T88" fmla="*/ 14 w 803"/>
                <a:gd name="T89" fmla="*/ 235 h 828"/>
                <a:gd name="T90" fmla="*/ 52 w 803"/>
                <a:gd name="T91" fmla="*/ 191 h 828"/>
                <a:gd name="T92" fmla="*/ 242 w 803"/>
                <a:gd name="T93" fmla="*/ 0 h 828"/>
                <a:gd name="T94" fmla="*/ 241 w 803"/>
                <a:gd name="T95" fmla="*/ 1 h 828"/>
                <a:gd name="T96" fmla="*/ 197 w 803"/>
                <a:gd name="T97" fmla="*/ 72 h 828"/>
                <a:gd name="T98" fmla="*/ 192 w 803"/>
                <a:gd name="T99" fmla="*/ 152 h 828"/>
                <a:gd name="T100" fmla="*/ 193 w 803"/>
                <a:gd name="T101" fmla="*/ 152 h 828"/>
                <a:gd name="T102" fmla="*/ 198 w 803"/>
                <a:gd name="T103" fmla="*/ 72 h 828"/>
                <a:gd name="T104" fmla="*/ 242 w 803"/>
                <a:gd name="T105" fmla="*/ 0 h 828"/>
                <a:gd name="T106" fmla="*/ 242 w 803"/>
                <a:gd name="T107" fmla="*/ 0 h 828"/>
                <a:gd name="T108" fmla="*/ 511 w 803"/>
                <a:gd name="T109" fmla="*/ 0 h 828"/>
                <a:gd name="T110" fmla="*/ 510 w 803"/>
                <a:gd name="T111" fmla="*/ 1 h 828"/>
                <a:gd name="T112" fmla="*/ 501 w 803"/>
                <a:gd name="T113" fmla="*/ 7 h 828"/>
                <a:gd name="T114" fmla="*/ 455 w 803"/>
                <a:gd name="T115" fmla="*/ 47 h 828"/>
                <a:gd name="T116" fmla="*/ 455 w 803"/>
                <a:gd name="T117" fmla="*/ 47 h 828"/>
                <a:gd name="T118" fmla="*/ 502 w 803"/>
                <a:gd name="T119" fmla="*/ 7 h 828"/>
                <a:gd name="T120" fmla="*/ 511 w 803"/>
                <a:gd name="T121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3" h="828">
                  <a:moveTo>
                    <a:pt x="432" y="746"/>
                  </a:moveTo>
                  <a:cubicBezTo>
                    <a:pt x="432" y="746"/>
                    <a:pt x="432" y="746"/>
                    <a:pt x="432" y="746"/>
                  </a:cubicBezTo>
                  <a:cubicBezTo>
                    <a:pt x="434" y="747"/>
                    <a:pt x="435" y="748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40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6" y="747"/>
                    <a:pt x="434" y="746"/>
                    <a:pt x="432" y="746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41" y="639"/>
                    <a:pt x="718" y="641"/>
                    <a:pt x="695" y="641"/>
                  </a:cubicBezTo>
                  <a:cubicBezTo>
                    <a:pt x="695" y="642"/>
                    <a:pt x="695" y="642"/>
                    <a:pt x="695" y="642"/>
                  </a:cubicBezTo>
                  <a:cubicBezTo>
                    <a:pt x="718" y="641"/>
                    <a:pt x="741" y="639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moveTo>
                    <a:pt x="52" y="191"/>
                  </a:moveTo>
                  <a:cubicBezTo>
                    <a:pt x="52" y="191"/>
                    <a:pt x="52" y="191"/>
                    <a:pt x="52" y="191"/>
                  </a:cubicBezTo>
                  <a:cubicBezTo>
                    <a:pt x="35" y="201"/>
                    <a:pt x="22" y="217"/>
                    <a:pt x="14" y="235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8"/>
                    <a:pt x="45" y="459"/>
                    <a:pt x="28" y="481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20" y="640"/>
                    <a:pt x="149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3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2" y="656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5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5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1"/>
                  </a:cubicBezTo>
                  <a:moveTo>
                    <a:pt x="242" y="0"/>
                  </a:moveTo>
                  <a:cubicBezTo>
                    <a:pt x="242" y="1"/>
                    <a:pt x="242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7"/>
                    <a:pt x="193" y="124"/>
                    <a:pt x="192" y="152"/>
                  </a:cubicBezTo>
                  <a:cubicBezTo>
                    <a:pt x="192" y="152"/>
                    <a:pt x="192" y="152"/>
                    <a:pt x="193" y="152"/>
                  </a:cubicBezTo>
                  <a:cubicBezTo>
                    <a:pt x="193" y="124"/>
                    <a:pt x="195" y="97"/>
                    <a:pt x="198" y="72"/>
                  </a:cubicBezTo>
                  <a:cubicBezTo>
                    <a:pt x="201" y="41"/>
                    <a:pt x="218" y="16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6" y="19"/>
                    <a:pt x="470" y="33"/>
                    <a:pt x="455" y="47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70" y="33"/>
                    <a:pt x="486" y="19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73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5" name="Freeform 602">
              <a:extLst>
                <a:ext uri="{FF2B5EF4-FFF2-40B4-BE49-F238E27FC236}">
                  <a16:creationId xmlns:a16="http://schemas.microsoft.com/office/drawing/2014/main" id="{D5F9F186-113C-4B22-849C-9B0DDDD0B9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6" y="394"/>
              <a:ext cx="722" cy="745"/>
            </a:xfrm>
            <a:custGeom>
              <a:avLst/>
              <a:gdLst>
                <a:gd name="T0" fmla="*/ 432 w 803"/>
                <a:gd name="T1" fmla="*/ 746 h 827"/>
                <a:gd name="T2" fmla="*/ 431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612 w 803"/>
                <a:gd name="T11" fmla="*/ 813 h 827"/>
                <a:gd name="T12" fmla="*/ 561 w 803"/>
                <a:gd name="T13" fmla="*/ 827 h 827"/>
                <a:gd name="T14" fmla="*/ 561 w 803"/>
                <a:gd name="T15" fmla="*/ 827 h 827"/>
                <a:gd name="T16" fmla="*/ 501 w 803"/>
                <a:gd name="T17" fmla="*/ 806 h 827"/>
                <a:gd name="T18" fmla="*/ 437 w 803"/>
                <a:gd name="T19" fmla="*/ 749 h 827"/>
                <a:gd name="T20" fmla="*/ 432 w 803"/>
                <a:gd name="T21" fmla="*/ 746 h 827"/>
                <a:gd name="T22" fmla="*/ 803 w 803"/>
                <a:gd name="T23" fmla="*/ 622 h 827"/>
                <a:gd name="T24" fmla="*/ 762 w 803"/>
                <a:gd name="T25" fmla="*/ 636 h 827"/>
                <a:gd name="T26" fmla="*/ 694 w 803"/>
                <a:gd name="T27" fmla="*/ 641 h 827"/>
                <a:gd name="T28" fmla="*/ 694 w 803"/>
                <a:gd name="T29" fmla="*/ 641 h 827"/>
                <a:gd name="T30" fmla="*/ 762 w 803"/>
                <a:gd name="T31" fmla="*/ 637 h 827"/>
                <a:gd name="T32" fmla="*/ 802 w 803"/>
                <a:gd name="T33" fmla="*/ 623 h 827"/>
                <a:gd name="T34" fmla="*/ 802 w 803"/>
                <a:gd name="T35" fmla="*/ 623 h 827"/>
                <a:gd name="T36" fmla="*/ 803 w 803"/>
                <a:gd name="T37" fmla="*/ 622 h 827"/>
                <a:gd name="T38" fmla="*/ 52 w 803"/>
                <a:gd name="T39" fmla="*/ 190 h 827"/>
                <a:gd name="T40" fmla="*/ 51 w 803"/>
                <a:gd name="T41" fmla="*/ 191 h 827"/>
                <a:gd name="T42" fmla="*/ 13 w 803"/>
                <a:gd name="T43" fmla="*/ 235 h 827"/>
                <a:gd name="T44" fmla="*/ 27 w 803"/>
                <a:gd name="T45" fmla="*/ 332 h 827"/>
                <a:gd name="T46" fmla="*/ 84 w 803"/>
                <a:gd name="T47" fmla="*/ 397 h 827"/>
                <a:gd name="T48" fmla="*/ 84 w 803"/>
                <a:gd name="T49" fmla="*/ 416 h 827"/>
                <a:gd name="T50" fmla="*/ 27 w 803"/>
                <a:gd name="T51" fmla="*/ 480 h 827"/>
                <a:gd name="T52" fmla="*/ 13 w 803"/>
                <a:gd name="T53" fmla="*/ 578 h 827"/>
                <a:gd name="T54" fmla="*/ 92 w 803"/>
                <a:gd name="T55" fmla="*/ 637 h 827"/>
                <a:gd name="T56" fmla="*/ 178 w 803"/>
                <a:gd name="T57" fmla="*/ 642 h 827"/>
                <a:gd name="T58" fmla="*/ 191 w 803"/>
                <a:gd name="T59" fmla="*/ 656 h 827"/>
                <a:gd name="T60" fmla="*/ 197 w 803"/>
                <a:gd name="T61" fmla="*/ 741 h 827"/>
                <a:gd name="T62" fmla="*/ 293 w 803"/>
                <a:gd name="T63" fmla="*/ 827 h 827"/>
                <a:gd name="T64" fmla="*/ 343 w 803"/>
                <a:gd name="T65" fmla="*/ 813 h 827"/>
                <a:gd name="T66" fmla="*/ 344 w 803"/>
                <a:gd name="T67" fmla="*/ 812 h 827"/>
                <a:gd name="T68" fmla="*/ 344 w 803"/>
                <a:gd name="T69" fmla="*/ 812 h 827"/>
                <a:gd name="T70" fmla="*/ 293 w 803"/>
                <a:gd name="T71" fmla="*/ 827 h 827"/>
                <a:gd name="T72" fmla="*/ 197 w 803"/>
                <a:gd name="T73" fmla="*/ 741 h 827"/>
                <a:gd name="T74" fmla="*/ 192 w 803"/>
                <a:gd name="T75" fmla="*/ 655 h 827"/>
                <a:gd name="T76" fmla="*/ 178 w 803"/>
                <a:gd name="T77" fmla="*/ 642 h 827"/>
                <a:gd name="T78" fmla="*/ 92 w 803"/>
                <a:gd name="T79" fmla="*/ 636 h 827"/>
                <a:gd name="T80" fmla="*/ 14 w 803"/>
                <a:gd name="T81" fmla="*/ 577 h 827"/>
                <a:gd name="T82" fmla="*/ 28 w 803"/>
                <a:gd name="T83" fmla="*/ 480 h 827"/>
                <a:gd name="T84" fmla="*/ 85 w 803"/>
                <a:gd name="T85" fmla="*/ 416 h 827"/>
                <a:gd name="T86" fmla="*/ 85 w 803"/>
                <a:gd name="T87" fmla="*/ 396 h 827"/>
                <a:gd name="T88" fmla="*/ 28 w 803"/>
                <a:gd name="T89" fmla="*/ 332 h 827"/>
                <a:gd name="T90" fmla="*/ 14 w 803"/>
                <a:gd name="T91" fmla="*/ 235 h 827"/>
                <a:gd name="T92" fmla="*/ 52 w 803"/>
                <a:gd name="T93" fmla="*/ 190 h 827"/>
                <a:gd name="T94" fmla="*/ 241 w 803"/>
                <a:gd name="T95" fmla="*/ 0 h 827"/>
                <a:gd name="T96" fmla="*/ 197 w 803"/>
                <a:gd name="T97" fmla="*/ 72 h 827"/>
                <a:gd name="T98" fmla="*/ 192 w 803"/>
                <a:gd name="T99" fmla="*/ 152 h 827"/>
                <a:gd name="T100" fmla="*/ 192 w 803"/>
                <a:gd name="T101" fmla="*/ 152 h 827"/>
                <a:gd name="T102" fmla="*/ 197 w 803"/>
                <a:gd name="T103" fmla="*/ 71 h 827"/>
                <a:gd name="T104" fmla="*/ 241 w 803"/>
                <a:gd name="T105" fmla="*/ 0 h 827"/>
                <a:gd name="T106" fmla="*/ 511 w 803"/>
                <a:gd name="T107" fmla="*/ 0 h 827"/>
                <a:gd name="T108" fmla="*/ 510 w 803"/>
                <a:gd name="T109" fmla="*/ 0 h 827"/>
                <a:gd name="T110" fmla="*/ 501 w 803"/>
                <a:gd name="T111" fmla="*/ 7 h 827"/>
                <a:gd name="T112" fmla="*/ 454 w 803"/>
                <a:gd name="T113" fmla="*/ 47 h 827"/>
                <a:gd name="T114" fmla="*/ 454 w 803"/>
                <a:gd name="T115" fmla="*/ 47 h 827"/>
                <a:gd name="T116" fmla="*/ 501 w 803"/>
                <a:gd name="T117" fmla="*/ 6 h 827"/>
                <a:gd name="T118" fmla="*/ 511 w 803"/>
                <a:gd name="T11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3" h="827">
                  <a:moveTo>
                    <a:pt x="432" y="746"/>
                  </a:moveTo>
                  <a:cubicBezTo>
                    <a:pt x="431" y="746"/>
                    <a:pt x="431" y="746"/>
                    <a:pt x="431" y="746"/>
                  </a:cubicBezTo>
                  <a:cubicBezTo>
                    <a:pt x="433" y="746"/>
                    <a:pt x="435" y="747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5" y="747"/>
                    <a:pt x="433" y="746"/>
                    <a:pt x="432" y="746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6"/>
                  </a:cubicBezTo>
                  <a:cubicBezTo>
                    <a:pt x="740" y="639"/>
                    <a:pt x="717" y="640"/>
                    <a:pt x="694" y="641"/>
                  </a:cubicBezTo>
                  <a:cubicBezTo>
                    <a:pt x="694" y="641"/>
                    <a:pt x="694" y="641"/>
                    <a:pt x="694" y="641"/>
                  </a:cubicBezTo>
                  <a:cubicBezTo>
                    <a:pt x="717" y="641"/>
                    <a:pt x="740" y="639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1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4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4" y="813"/>
                    <a:pt x="344" y="813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39"/>
                    <a:pt x="92" y="636"/>
                  </a:cubicBezTo>
                  <a:cubicBezTo>
                    <a:pt x="57" y="633"/>
                    <a:pt x="27" y="610"/>
                    <a:pt x="14" y="577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0"/>
                  </a:moveTo>
                  <a:cubicBezTo>
                    <a:pt x="217" y="16"/>
                    <a:pt x="200" y="41"/>
                    <a:pt x="197" y="72"/>
                  </a:cubicBezTo>
                  <a:cubicBezTo>
                    <a:pt x="194" y="97"/>
                    <a:pt x="192" y="124"/>
                    <a:pt x="192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24"/>
                    <a:pt x="194" y="97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5" y="19"/>
                    <a:pt x="469" y="33"/>
                    <a:pt x="454" y="47"/>
                  </a:cubicBezTo>
                  <a:cubicBezTo>
                    <a:pt x="454" y="47"/>
                    <a:pt x="454" y="47"/>
                    <a:pt x="454" y="47"/>
                  </a:cubicBezTo>
                  <a:cubicBezTo>
                    <a:pt x="470" y="33"/>
                    <a:pt x="486" y="19"/>
                    <a:pt x="501" y="6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73A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6" name="Freeform 603">
              <a:extLst>
                <a:ext uri="{FF2B5EF4-FFF2-40B4-BE49-F238E27FC236}">
                  <a16:creationId xmlns:a16="http://schemas.microsoft.com/office/drawing/2014/main" id="{F8D95A59-F6A4-47EE-B575-7C735229CF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6" y="394"/>
              <a:ext cx="722" cy="745"/>
            </a:xfrm>
            <a:custGeom>
              <a:avLst/>
              <a:gdLst>
                <a:gd name="T0" fmla="*/ 432 w 803"/>
                <a:gd name="T1" fmla="*/ 745 h 827"/>
                <a:gd name="T2" fmla="*/ 432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3 h 827"/>
                <a:gd name="T14" fmla="*/ 612 w 803"/>
                <a:gd name="T15" fmla="*/ 813 h 827"/>
                <a:gd name="T16" fmla="*/ 613 w 803"/>
                <a:gd name="T17" fmla="*/ 812 h 827"/>
                <a:gd name="T18" fmla="*/ 562 w 803"/>
                <a:gd name="T19" fmla="*/ 827 h 827"/>
                <a:gd name="T20" fmla="*/ 562 w 803"/>
                <a:gd name="T21" fmla="*/ 827 h 827"/>
                <a:gd name="T22" fmla="*/ 502 w 803"/>
                <a:gd name="T23" fmla="*/ 806 h 827"/>
                <a:gd name="T24" fmla="*/ 438 w 803"/>
                <a:gd name="T25" fmla="*/ 748 h 827"/>
                <a:gd name="T26" fmla="*/ 432 w 803"/>
                <a:gd name="T27" fmla="*/ 745 h 827"/>
                <a:gd name="T28" fmla="*/ 803 w 803"/>
                <a:gd name="T29" fmla="*/ 622 h 827"/>
                <a:gd name="T30" fmla="*/ 763 w 803"/>
                <a:gd name="T31" fmla="*/ 636 h 827"/>
                <a:gd name="T32" fmla="*/ 694 w 803"/>
                <a:gd name="T33" fmla="*/ 641 h 827"/>
                <a:gd name="T34" fmla="*/ 694 w 803"/>
                <a:gd name="T35" fmla="*/ 641 h 827"/>
                <a:gd name="T36" fmla="*/ 762 w 803"/>
                <a:gd name="T37" fmla="*/ 636 h 827"/>
                <a:gd name="T38" fmla="*/ 803 w 803"/>
                <a:gd name="T39" fmla="*/ 622 h 827"/>
                <a:gd name="T40" fmla="*/ 803 w 803"/>
                <a:gd name="T41" fmla="*/ 622 h 827"/>
                <a:gd name="T42" fmla="*/ 52 w 803"/>
                <a:gd name="T43" fmla="*/ 190 h 827"/>
                <a:gd name="T44" fmla="*/ 52 w 803"/>
                <a:gd name="T45" fmla="*/ 190 h 827"/>
                <a:gd name="T46" fmla="*/ 14 w 803"/>
                <a:gd name="T47" fmla="*/ 235 h 827"/>
                <a:gd name="T48" fmla="*/ 28 w 803"/>
                <a:gd name="T49" fmla="*/ 332 h 827"/>
                <a:gd name="T50" fmla="*/ 85 w 803"/>
                <a:gd name="T51" fmla="*/ 396 h 827"/>
                <a:gd name="T52" fmla="*/ 85 w 803"/>
                <a:gd name="T53" fmla="*/ 416 h 827"/>
                <a:gd name="T54" fmla="*/ 28 w 803"/>
                <a:gd name="T55" fmla="*/ 480 h 827"/>
                <a:gd name="T56" fmla="*/ 14 w 803"/>
                <a:gd name="T57" fmla="*/ 577 h 827"/>
                <a:gd name="T58" fmla="*/ 92 w 803"/>
                <a:gd name="T59" fmla="*/ 636 h 827"/>
                <a:gd name="T60" fmla="*/ 178 w 803"/>
                <a:gd name="T61" fmla="*/ 642 h 827"/>
                <a:gd name="T62" fmla="*/ 192 w 803"/>
                <a:gd name="T63" fmla="*/ 655 h 827"/>
                <a:gd name="T64" fmla="*/ 197 w 803"/>
                <a:gd name="T65" fmla="*/ 741 h 827"/>
                <a:gd name="T66" fmla="*/ 293 w 803"/>
                <a:gd name="T67" fmla="*/ 827 h 827"/>
                <a:gd name="T68" fmla="*/ 344 w 803"/>
                <a:gd name="T69" fmla="*/ 812 h 827"/>
                <a:gd name="T70" fmla="*/ 294 w 803"/>
                <a:gd name="T71" fmla="*/ 827 h 827"/>
                <a:gd name="T72" fmla="*/ 198 w 803"/>
                <a:gd name="T73" fmla="*/ 741 h 827"/>
                <a:gd name="T74" fmla="*/ 192 w 803"/>
                <a:gd name="T75" fmla="*/ 655 h 827"/>
                <a:gd name="T76" fmla="*/ 179 w 803"/>
                <a:gd name="T77" fmla="*/ 641 h 827"/>
                <a:gd name="T78" fmla="*/ 93 w 803"/>
                <a:gd name="T79" fmla="*/ 636 h 827"/>
                <a:gd name="T80" fmla="*/ 14 w 803"/>
                <a:gd name="T81" fmla="*/ 577 h 827"/>
                <a:gd name="T82" fmla="*/ 28 w 803"/>
                <a:gd name="T83" fmla="*/ 480 h 827"/>
                <a:gd name="T84" fmla="*/ 85 w 803"/>
                <a:gd name="T85" fmla="*/ 416 h 827"/>
                <a:gd name="T86" fmla="*/ 85 w 803"/>
                <a:gd name="T87" fmla="*/ 396 h 827"/>
                <a:gd name="T88" fmla="*/ 28 w 803"/>
                <a:gd name="T89" fmla="*/ 332 h 827"/>
                <a:gd name="T90" fmla="*/ 14 w 803"/>
                <a:gd name="T91" fmla="*/ 235 h 827"/>
                <a:gd name="T92" fmla="*/ 52 w 803"/>
                <a:gd name="T93" fmla="*/ 190 h 827"/>
                <a:gd name="T94" fmla="*/ 242 w 803"/>
                <a:gd name="T95" fmla="*/ 0 h 827"/>
                <a:gd name="T96" fmla="*/ 241 w 803"/>
                <a:gd name="T97" fmla="*/ 0 h 827"/>
                <a:gd name="T98" fmla="*/ 241 w 803"/>
                <a:gd name="T99" fmla="*/ 0 h 827"/>
                <a:gd name="T100" fmla="*/ 197 w 803"/>
                <a:gd name="T101" fmla="*/ 71 h 827"/>
                <a:gd name="T102" fmla="*/ 192 w 803"/>
                <a:gd name="T103" fmla="*/ 152 h 827"/>
                <a:gd name="T104" fmla="*/ 192 w 803"/>
                <a:gd name="T105" fmla="*/ 152 h 827"/>
                <a:gd name="T106" fmla="*/ 198 w 803"/>
                <a:gd name="T107" fmla="*/ 71 h 827"/>
                <a:gd name="T108" fmla="*/ 242 w 803"/>
                <a:gd name="T109" fmla="*/ 0 h 827"/>
                <a:gd name="T110" fmla="*/ 511 w 803"/>
                <a:gd name="T111" fmla="*/ 0 h 827"/>
                <a:gd name="T112" fmla="*/ 511 w 803"/>
                <a:gd name="T113" fmla="*/ 0 h 827"/>
                <a:gd name="T114" fmla="*/ 501 w 803"/>
                <a:gd name="T115" fmla="*/ 6 h 827"/>
                <a:gd name="T116" fmla="*/ 454 w 803"/>
                <a:gd name="T117" fmla="*/ 47 h 827"/>
                <a:gd name="T118" fmla="*/ 454 w 803"/>
                <a:gd name="T119" fmla="*/ 47 h 827"/>
                <a:gd name="T120" fmla="*/ 502 w 803"/>
                <a:gd name="T121" fmla="*/ 6 h 827"/>
                <a:gd name="T122" fmla="*/ 511 w 803"/>
                <a:gd name="T12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827">
                  <a:moveTo>
                    <a:pt x="432" y="745"/>
                  </a:moveTo>
                  <a:cubicBezTo>
                    <a:pt x="432" y="745"/>
                    <a:pt x="432" y="745"/>
                    <a:pt x="432" y="746"/>
                  </a:cubicBezTo>
                  <a:cubicBezTo>
                    <a:pt x="433" y="746"/>
                    <a:pt x="435" y="747"/>
                    <a:pt x="437" y="749"/>
                  </a:cubicBezTo>
                  <a:cubicBezTo>
                    <a:pt x="458" y="769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6"/>
                  </a:cubicBezTo>
                  <a:cubicBezTo>
                    <a:pt x="480" y="788"/>
                    <a:pt x="459" y="769"/>
                    <a:pt x="438" y="748"/>
                  </a:cubicBezTo>
                  <a:cubicBezTo>
                    <a:pt x="436" y="747"/>
                    <a:pt x="434" y="746"/>
                    <a:pt x="432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41" y="639"/>
                    <a:pt x="717" y="640"/>
                    <a:pt x="694" y="641"/>
                  </a:cubicBezTo>
                  <a:cubicBezTo>
                    <a:pt x="694" y="641"/>
                    <a:pt x="694" y="641"/>
                    <a:pt x="694" y="641"/>
                  </a:cubicBezTo>
                  <a:cubicBezTo>
                    <a:pt x="717" y="640"/>
                    <a:pt x="740" y="639"/>
                    <a:pt x="762" y="636"/>
                  </a:cubicBezTo>
                  <a:cubicBezTo>
                    <a:pt x="777" y="635"/>
                    <a:pt x="791" y="630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7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6"/>
                  </a:cubicBezTo>
                  <a:cubicBezTo>
                    <a:pt x="90" y="402"/>
                    <a:pt x="90" y="410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7"/>
                  </a:cubicBezTo>
                  <a:cubicBezTo>
                    <a:pt x="27" y="610"/>
                    <a:pt x="57" y="633"/>
                    <a:pt x="92" y="636"/>
                  </a:cubicBezTo>
                  <a:cubicBezTo>
                    <a:pt x="120" y="639"/>
                    <a:pt x="149" y="641"/>
                    <a:pt x="178" y="642"/>
                  </a:cubicBezTo>
                  <a:cubicBezTo>
                    <a:pt x="186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1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7"/>
                    <a:pt x="192" y="124"/>
                    <a:pt x="192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3" y="124"/>
                    <a:pt x="195" y="97"/>
                    <a:pt x="198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1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6" y="19"/>
                    <a:pt x="470" y="33"/>
                    <a:pt x="454" y="47"/>
                  </a:cubicBezTo>
                  <a:cubicBezTo>
                    <a:pt x="454" y="47"/>
                    <a:pt x="454" y="47"/>
                    <a:pt x="454" y="47"/>
                  </a:cubicBezTo>
                  <a:cubicBezTo>
                    <a:pt x="470" y="33"/>
                    <a:pt x="486" y="19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7" name="Freeform 604">
              <a:extLst>
                <a:ext uri="{FF2B5EF4-FFF2-40B4-BE49-F238E27FC236}">
                  <a16:creationId xmlns:a16="http://schemas.microsoft.com/office/drawing/2014/main" id="{15E65E19-C2C0-4C6B-BF1F-5930091FD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7" y="393"/>
              <a:ext cx="721" cy="746"/>
            </a:xfrm>
            <a:custGeom>
              <a:avLst/>
              <a:gdLst>
                <a:gd name="T0" fmla="*/ 431 w 802"/>
                <a:gd name="T1" fmla="*/ 746 h 828"/>
                <a:gd name="T2" fmla="*/ 431 w 802"/>
                <a:gd name="T3" fmla="*/ 746 h 828"/>
                <a:gd name="T4" fmla="*/ 437 w 802"/>
                <a:gd name="T5" fmla="*/ 749 h 828"/>
                <a:gd name="T6" fmla="*/ 501 w 802"/>
                <a:gd name="T7" fmla="*/ 807 h 828"/>
                <a:gd name="T8" fmla="*/ 561 w 802"/>
                <a:gd name="T9" fmla="*/ 828 h 828"/>
                <a:gd name="T10" fmla="*/ 561 w 802"/>
                <a:gd name="T11" fmla="*/ 828 h 828"/>
                <a:gd name="T12" fmla="*/ 612 w 802"/>
                <a:gd name="T13" fmla="*/ 813 h 828"/>
                <a:gd name="T14" fmla="*/ 612 w 802"/>
                <a:gd name="T15" fmla="*/ 813 h 828"/>
                <a:gd name="T16" fmla="*/ 561 w 802"/>
                <a:gd name="T17" fmla="*/ 827 h 828"/>
                <a:gd name="T18" fmla="*/ 561 w 802"/>
                <a:gd name="T19" fmla="*/ 827 h 828"/>
                <a:gd name="T20" fmla="*/ 501 w 802"/>
                <a:gd name="T21" fmla="*/ 806 h 828"/>
                <a:gd name="T22" fmla="*/ 437 w 802"/>
                <a:gd name="T23" fmla="*/ 749 h 828"/>
                <a:gd name="T24" fmla="*/ 431 w 802"/>
                <a:gd name="T25" fmla="*/ 746 h 828"/>
                <a:gd name="T26" fmla="*/ 802 w 802"/>
                <a:gd name="T27" fmla="*/ 623 h 828"/>
                <a:gd name="T28" fmla="*/ 762 w 802"/>
                <a:gd name="T29" fmla="*/ 637 h 828"/>
                <a:gd name="T30" fmla="*/ 693 w 802"/>
                <a:gd name="T31" fmla="*/ 642 h 828"/>
                <a:gd name="T32" fmla="*/ 693 w 802"/>
                <a:gd name="T33" fmla="*/ 642 h 828"/>
                <a:gd name="T34" fmla="*/ 762 w 802"/>
                <a:gd name="T35" fmla="*/ 637 h 828"/>
                <a:gd name="T36" fmla="*/ 802 w 802"/>
                <a:gd name="T37" fmla="*/ 623 h 828"/>
                <a:gd name="T38" fmla="*/ 802 w 802"/>
                <a:gd name="T39" fmla="*/ 623 h 828"/>
                <a:gd name="T40" fmla="*/ 51 w 802"/>
                <a:gd name="T41" fmla="*/ 191 h 828"/>
                <a:gd name="T42" fmla="*/ 51 w 802"/>
                <a:gd name="T43" fmla="*/ 191 h 828"/>
                <a:gd name="T44" fmla="*/ 13 w 802"/>
                <a:gd name="T45" fmla="*/ 236 h 828"/>
                <a:gd name="T46" fmla="*/ 27 w 802"/>
                <a:gd name="T47" fmla="*/ 333 h 828"/>
                <a:gd name="T48" fmla="*/ 84 w 802"/>
                <a:gd name="T49" fmla="*/ 397 h 828"/>
                <a:gd name="T50" fmla="*/ 84 w 802"/>
                <a:gd name="T51" fmla="*/ 417 h 828"/>
                <a:gd name="T52" fmla="*/ 27 w 802"/>
                <a:gd name="T53" fmla="*/ 481 h 828"/>
                <a:gd name="T54" fmla="*/ 13 w 802"/>
                <a:gd name="T55" fmla="*/ 578 h 828"/>
                <a:gd name="T56" fmla="*/ 92 w 802"/>
                <a:gd name="T57" fmla="*/ 637 h 828"/>
                <a:gd name="T58" fmla="*/ 178 w 802"/>
                <a:gd name="T59" fmla="*/ 642 h 828"/>
                <a:gd name="T60" fmla="*/ 191 w 802"/>
                <a:gd name="T61" fmla="*/ 656 h 828"/>
                <a:gd name="T62" fmla="*/ 197 w 802"/>
                <a:gd name="T63" fmla="*/ 742 h 828"/>
                <a:gd name="T64" fmla="*/ 293 w 802"/>
                <a:gd name="T65" fmla="*/ 828 h 828"/>
                <a:gd name="T66" fmla="*/ 343 w 802"/>
                <a:gd name="T67" fmla="*/ 813 h 828"/>
                <a:gd name="T68" fmla="*/ 343 w 802"/>
                <a:gd name="T69" fmla="*/ 813 h 828"/>
                <a:gd name="T70" fmla="*/ 344 w 802"/>
                <a:gd name="T71" fmla="*/ 813 h 828"/>
                <a:gd name="T72" fmla="*/ 293 w 802"/>
                <a:gd name="T73" fmla="*/ 827 h 828"/>
                <a:gd name="T74" fmla="*/ 197 w 802"/>
                <a:gd name="T75" fmla="*/ 741 h 828"/>
                <a:gd name="T76" fmla="*/ 192 w 802"/>
                <a:gd name="T77" fmla="*/ 656 h 828"/>
                <a:gd name="T78" fmla="*/ 178 w 802"/>
                <a:gd name="T79" fmla="*/ 642 h 828"/>
                <a:gd name="T80" fmla="*/ 92 w 802"/>
                <a:gd name="T81" fmla="*/ 637 h 828"/>
                <a:gd name="T82" fmla="*/ 14 w 802"/>
                <a:gd name="T83" fmla="*/ 578 h 828"/>
                <a:gd name="T84" fmla="*/ 28 w 802"/>
                <a:gd name="T85" fmla="*/ 481 h 828"/>
                <a:gd name="T86" fmla="*/ 85 w 802"/>
                <a:gd name="T87" fmla="*/ 416 h 828"/>
                <a:gd name="T88" fmla="*/ 85 w 802"/>
                <a:gd name="T89" fmla="*/ 397 h 828"/>
                <a:gd name="T90" fmla="*/ 28 w 802"/>
                <a:gd name="T91" fmla="*/ 333 h 828"/>
                <a:gd name="T92" fmla="*/ 14 w 802"/>
                <a:gd name="T93" fmla="*/ 235 h 828"/>
                <a:gd name="T94" fmla="*/ 51 w 802"/>
                <a:gd name="T95" fmla="*/ 191 h 828"/>
                <a:gd name="T96" fmla="*/ 510 w 802"/>
                <a:gd name="T97" fmla="*/ 1 h 828"/>
                <a:gd name="T98" fmla="*/ 510 w 802"/>
                <a:gd name="T99" fmla="*/ 1 h 828"/>
                <a:gd name="T100" fmla="*/ 501 w 802"/>
                <a:gd name="T101" fmla="*/ 7 h 828"/>
                <a:gd name="T102" fmla="*/ 453 w 802"/>
                <a:gd name="T103" fmla="*/ 48 h 828"/>
                <a:gd name="T104" fmla="*/ 453 w 802"/>
                <a:gd name="T105" fmla="*/ 48 h 828"/>
                <a:gd name="T106" fmla="*/ 501 w 802"/>
                <a:gd name="T107" fmla="*/ 7 h 828"/>
                <a:gd name="T108" fmla="*/ 510 w 802"/>
                <a:gd name="T109" fmla="*/ 1 h 828"/>
                <a:gd name="T110" fmla="*/ 242 w 802"/>
                <a:gd name="T111" fmla="*/ 0 h 828"/>
                <a:gd name="T112" fmla="*/ 241 w 802"/>
                <a:gd name="T113" fmla="*/ 1 h 828"/>
                <a:gd name="T114" fmla="*/ 197 w 802"/>
                <a:gd name="T115" fmla="*/ 72 h 828"/>
                <a:gd name="T116" fmla="*/ 191 w 802"/>
                <a:gd name="T117" fmla="*/ 153 h 828"/>
                <a:gd name="T118" fmla="*/ 192 w 802"/>
                <a:gd name="T119" fmla="*/ 153 h 828"/>
                <a:gd name="T120" fmla="*/ 197 w 802"/>
                <a:gd name="T121" fmla="*/ 72 h 828"/>
                <a:gd name="T122" fmla="*/ 242 w 802"/>
                <a:gd name="T12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2" h="828">
                  <a:moveTo>
                    <a:pt x="431" y="746"/>
                  </a:moveTo>
                  <a:cubicBezTo>
                    <a:pt x="431" y="746"/>
                    <a:pt x="431" y="746"/>
                    <a:pt x="431" y="746"/>
                  </a:cubicBezTo>
                  <a:cubicBezTo>
                    <a:pt x="433" y="747"/>
                    <a:pt x="435" y="748"/>
                    <a:pt x="437" y="749"/>
                  </a:cubicBezTo>
                  <a:cubicBezTo>
                    <a:pt x="458" y="770"/>
                    <a:pt x="479" y="789"/>
                    <a:pt x="501" y="807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5" y="747"/>
                    <a:pt x="433" y="746"/>
                    <a:pt x="431" y="746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40" y="639"/>
                    <a:pt x="717" y="641"/>
                    <a:pt x="693" y="642"/>
                  </a:cubicBezTo>
                  <a:cubicBezTo>
                    <a:pt x="693" y="642"/>
                    <a:pt x="693" y="642"/>
                    <a:pt x="693" y="642"/>
                  </a:cubicBezTo>
                  <a:cubicBezTo>
                    <a:pt x="716" y="641"/>
                    <a:pt x="740" y="640"/>
                    <a:pt x="762" y="637"/>
                  </a:cubicBezTo>
                  <a:cubicBezTo>
                    <a:pt x="776" y="636"/>
                    <a:pt x="790" y="631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1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6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7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9"/>
                    <a:pt x="191" y="656"/>
                  </a:cubicBezTo>
                  <a:cubicBezTo>
                    <a:pt x="192" y="686"/>
                    <a:pt x="193" y="715"/>
                    <a:pt x="197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2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1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7"/>
                    <a:pt x="35" y="201"/>
                    <a:pt x="51" y="191"/>
                  </a:cubicBezTo>
                  <a:moveTo>
                    <a:pt x="510" y="1"/>
                  </a:move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5" y="20"/>
                    <a:pt x="469" y="34"/>
                    <a:pt x="453" y="48"/>
                  </a:cubicBezTo>
                  <a:cubicBezTo>
                    <a:pt x="453" y="48"/>
                    <a:pt x="453" y="48"/>
                    <a:pt x="453" y="48"/>
                  </a:cubicBezTo>
                  <a:cubicBezTo>
                    <a:pt x="469" y="34"/>
                    <a:pt x="485" y="20"/>
                    <a:pt x="501" y="7"/>
                  </a:cubicBezTo>
                  <a:cubicBezTo>
                    <a:pt x="504" y="5"/>
                    <a:pt x="507" y="2"/>
                    <a:pt x="510" y="1"/>
                  </a:cubicBezTo>
                  <a:moveTo>
                    <a:pt x="242" y="0"/>
                  </a:moveTo>
                  <a:cubicBezTo>
                    <a:pt x="242" y="1"/>
                    <a:pt x="241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8"/>
                    <a:pt x="192" y="125"/>
                    <a:pt x="191" y="153"/>
                  </a:cubicBezTo>
                  <a:cubicBezTo>
                    <a:pt x="192" y="153"/>
                    <a:pt x="192" y="153"/>
                    <a:pt x="192" y="153"/>
                  </a:cubicBezTo>
                  <a:cubicBezTo>
                    <a:pt x="192" y="125"/>
                    <a:pt x="194" y="97"/>
                    <a:pt x="197" y="72"/>
                  </a:cubicBezTo>
                  <a:cubicBezTo>
                    <a:pt x="200" y="41"/>
                    <a:pt x="217" y="16"/>
                    <a:pt x="242" y="0"/>
                  </a:cubicBezTo>
                </a:path>
              </a:pathLst>
            </a:custGeom>
            <a:solidFill>
              <a:srgbClr val="73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8" name="Freeform 605">
              <a:extLst>
                <a:ext uri="{FF2B5EF4-FFF2-40B4-BE49-F238E27FC236}">
                  <a16:creationId xmlns:a16="http://schemas.microsoft.com/office/drawing/2014/main" id="{6EBDA3B0-1A77-4501-B4E6-39FE740953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7" y="393"/>
              <a:ext cx="722" cy="745"/>
            </a:xfrm>
            <a:custGeom>
              <a:avLst/>
              <a:gdLst>
                <a:gd name="T0" fmla="*/ 432 w 803"/>
                <a:gd name="T1" fmla="*/ 746 h 827"/>
                <a:gd name="T2" fmla="*/ 431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3 h 827"/>
                <a:gd name="T14" fmla="*/ 613 w 803"/>
                <a:gd name="T15" fmla="*/ 813 h 827"/>
                <a:gd name="T16" fmla="*/ 562 w 803"/>
                <a:gd name="T17" fmla="*/ 827 h 827"/>
                <a:gd name="T18" fmla="*/ 562 w 803"/>
                <a:gd name="T19" fmla="*/ 827 h 827"/>
                <a:gd name="T20" fmla="*/ 502 w 803"/>
                <a:gd name="T21" fmla="*/ 806 h 827"/>
                <a:gd name="T22" fmla="*/ 438 w 803"/>
                <a:gd name="T23" fmla="*/ 749 h 827"/>
                <a:gd name="T24" fmla="*/ 432 w 803"/>
                <a:gd name="T25" fmla="*/ 746 h 827"/>
                <a:gd name="T26" fmla="*/ 803 w 803"/>
                <a:gd name="T27" fmla="*/ 622 h 827"/>
                <a:gd name="T28" fmla="*/ 803 w 803"/>
                <a:gd name="T29" fmla="*/ 622 h 827"/>
                <a:gd name="T30" fmla="*/ 763 w 803"/>
                <a:gd name="T31" fmla="*/ 637 h 827"/>
                <a:gd name="T32" fmla="*/ 693 w 803"/>
                <a:gd name="T33" fmla="*/ 641 h 827"/>
                <a:gd name="T34" fmla="*/ 693 w 803"/>
                <a:gd name="T35" fmla="*/ 642 h 827"/>
                <a:gd name="T36" fmla="*/ 762 w 803"/>
                <a:gd name="T37" fmla="*/ 637 h 827"/>
                <a:gd name="T38" fmla="*/ 802 w 803"/>
                <a:gd name="T39" fmla="*/ 623 h 827"/>
                <a:gd name="T40" fmla="*/ 803 w 803"/>
                <a:gd name="T41" fmla="*/ 622 h 827"/>
                <a:gd name="T42" fmla="*/ 52 w 803"/>
                <a:gd name="T43" fmla="*/ 190 h 827"/>
                <a:gd name="T44" fmla="*/ 51 w 803"/>
                <a:gd name="T45" fmla="*/ 191 h 827"/>
                <a:gd name="T46" fmla="*/ 14 w 803"/>
                <a:gd name="T47" fmla="*/ 235 h 827"/>
                <a:gd name="T48" fmla="*/ 28 w 803"/>
                <a:gd name="T49" fmla="*/ 333 h 827"/>
                <a:gd name="T50" fmla="*/ 85 w 803"/>
                <a:gd name="T51" fmla="*/ 397 h 827"/>
                <a:gd name="T52" fmla="*/ 85 w 803"/>
                <a:gd name="T53" fmla="*/ 416 h 827"/>
                <a:gd name="T54" fmla="*/ 28 w 803"/>
                <a:gd name="T55" fmla="*/ 481 h 827"/>
                <a:gd name="T56" fmla="*/ 14 w 803"/>
                <a:gd name="T57" fmla="*/ 578 h 827"/>
                <a:gd name="T58" fmla="*/ 92 w 803"/>
                <a:gd name="T59" fmla="*/ 637 h 827"/>
                <a:gd name="T60" fmla="*/ 178 w 803"/>
                <a:gd name="T61" fmla="*/ 642 h 827"/>
                <a:gd name="T62" fmla="*/ 192 w 803"/>
                <a:gd name="T63" fmla="*/ 656 h 827"/>
                <a:gd name="T64" fmla="*/ 197 w 803"/>
                <a:gd name="T65" fmla="*/ 741 h 827"/>
                <a:gd name="T66" fmla="*/ 293 w 803"/>
                <a:gd name="T67" fmla="*/ 827 h 827"/>
                <a:gd name="T68" fmla="*/ 344 w 803"/>
                <a:gd name="T69" fmla="*/ 813 h 827"/>
                <a:gd name="T70" fmla="*/ 344 w 803"/>
                <a:gd name="T71" fmla="*/ 813 h 827"/>
                <a:gd name="T72" fmla="*/ 294 w 803"/>
                <a:gd name="T73" fmla="*/ 827 h 827"/>
                <a:gd name="T74" fmla="*/ 197 w 803"/>
                <a:gd name="T75" fmla="*/ 741 h 827"/>
                <a:gd name="T76" fmla="*/ 192 w 803"/>
                <a:gd name="T77" fmla="*/ 655 h 827"/>
                <a:gd name="T78" fmla="*/ 179 w 803"/>
                <a:gd name="T79" fmla="*/ 642 h 827"/>
                <a:gd name="T80" fmla="*/ 93 w 803"/>
                <a:gd name="T81" fmla="*/ 637 h 827"/>
                <a:gd name="T82" fmla="*/ 14 w 803"/>
                <a:gd name="T83" fmla="*/ 578 h 827"/>
                <a:gd name="T84" fmla="*/ 28 w 803"/>
                <a:gd name="T85" fmla="*/ 480 h 827"/>
                <a:gd name="T86" fmla="*/ 85 w 803"/>
                <a:gd name="T87" fmla="*/ 416 h 827"/>
                <a:gd name="T88" fmla="*/ 85 w 803"/>
                <a:gd name="T89" fmla="*/ 396 h 827"/>
                <a:gd name="T90" fmla="*/ 28 w 803"/>
                <a:gd name="T91" fmla="*/ 332 h 827"/>
                <a:gd name="T92" fmla="*/ 14 w 803"/>
                <a:gd name="T93" fmla="*/ 235 h 827"/>
                <a:gd name="T94" fmla="*/ 52 w 803"/>
                <a:gd name="T95" fmla="*/ 190 h 827"/>
                <a:gd name="T96" fmla="*/ 52 w 803"/>
                <a:gd name="T97" fmla="*/ 190 h 827"/>
                <a:gd name="T98" fmla="*/ 242 w 803"/>
                <a:gd name="T99" fmla="*/ 0 h 827"/>
                <a:gd name="T100" fmla="*/ 242 w 803"/>
                <a:gd name="T101" fmla="*/ 0 h 827"/>
                <a:gd name="T102" fmla="*/ 197 w 803"/>
                <a:gd name="T103" fmla="*/ 72 h 827"/>
                <a:gd name="T104" fmla="*/ 192 w 803"/>
                <a:gd name="T105" fmla="*/ 153 h 827"/>
                <a:gd name="T106" fmla="*/ 192 w 803"/>
                <a:gd name="T107" fmla="*/ 153 h 827"/>
                <a:gd name="T108" fmla="*/ 197 w 803"/>
                <a:gd name="T109" fmla="*/ 71 h 827"/>
                <a:gd name="T110" fmla="*/ 242 w 803"/>
                <a:gd name="T111" fmla="*/ 0 h 827"/>
                <a:gd name="T112" fmla="*/ 511 w 803"/>
                <a:gd name="T113" fmla="*/ 0 h 827"/>
                <a:gd name="T114" fmla="*/ 510 w 803"/>
                <a:gd name="T115" fmla="*/ 1 h 827"/>
                <a:gd name="T116" fmla="*/ 501 w 803"/>
                <a:gd name="T117" fmla="*/ 7 h 827"/>
                <a:gd name="T118" fmla="*/ 453 w 803"/>
                <a:gd name="T119" fmla="*/ 48 h 827"/>
                <a:gd name="T120" fmla="*/ 453 w 803"/>
                <a:gd name="T121" fmla="*/ 48 h 827"/>
                <a:gd name="T122" fmla="*/ 502 w 803"/>
                <a:gd name="T123" fmla="*/ 7 h 827"/>
                <a:gd name="T124" fmla="*/ 511 w 803"/>
                <a:gd name="T12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7">
                  <a:moveTo>
                    <a:pt x="432" y="746"/>
                  </a:moveTo>
                  <a:cubicBezTo>
                    <a:pt x="432" y="746"/>
                    <a:pt x="431" y="746"/>
                    <a:pt x="431" y="746"/>
                  </a:cubicBezTo>
                  <a:cubicBezTo>
                    <a:pt x="433" y="746"/>
                    <a:pt x="435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6" y="747"/>
                    <a:pt x="434" y="746"/>
                    <a:pt x="432" y="746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5"/>
                    <a:pt x="763" y="637"/>
                  </a:cubicBezTo>
                  <a:cubicBezTo>
                    <a:pt x="740" y="639"/>
                    <a:pt x="717" y="641"/>
                    <a:pt x="693" y="641"/>
                  </a:cubicBezTo>
                  <a:cubicBezTo>
                    <a:pt x="693" y="641"/>
                    <a:pt x="693" y="642"/>
                    <a:pt x="693" y="642"/>
                  </a:cubicBezTo>
                  <a:cubicBezTo>
                    <a:pt x="717" y="641"/>
                    <a:pt x="740" y="639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3"/>
                    <a:pt x="803" y="623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1" y="191"/>
                  </a:cubicBezTo>
                  <a:cubicBezTo>
                    <a:pt x="35" y="201"/>
                    <a:pt x="22" y="217"/>
                    <a:pt x="14" y="235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1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6" y="201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4" y="97"/>
                    <a:pt x="192" y="125"/>
                    <a:pt x="192" y="153"/>
                  </a:cubicBezTo>
                  <a:cubicBezTo>
                    <a:pt x="192" y="153"/>
                    <a:pt x="192" y="153"/>
                    <a:pt x="192" y="153"/>
                  </a:cubicBezTo>
                  <a:cubicBezTo>
                    <a:pt x="193" y="125"/>
                    <a:pt x="195" y="97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1"/>
                  </a:cubicBezTo>
                  <a:cubicBezTo>
                    <a:pt x="507" y="2"/>
                    <a:pt x="504" y="5"/>
                    <a:pt x="501" y="7"/>
                  </a:cubicBezTo>
                  <a:cubicBezTo>
                    <a:pt x="485" y="20"/>
                    <a:pt x="469" y="34"/>
                    <a:pt x="453" y="48"/>
                  </a:cubicBezTo>
                  <a:cubicBezTo>
                    <a:pt x="453" y="48"/>
                    <a:pt x="453" y="48"/>
                    <a:pt x="453" y="48"/>
                  </a:cubicBezTo>
                  <a:cubicBezTo>
                    <a:pt x="469" y="33"/>
                    <a:pt x="486" y="19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9" name="Freeform 606">
              <a:extLst>
                <a:ext uri="{FF2B5EF4-FFF2-40B4-BE49-F238E27FC236}">
                  <a16:creationId xmlns:a16="http://schemas.microsoft.com/office/drawing/2014/main" id="{FE63543E-3D56-4168-ADEF-F0EBEA9B27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8" y="393"/>
              <a:ext cx="721" cy="745"/>
            </a:xfrm>
            <a:custGeom>
              <a:avLst/>
              <a:gdLst>
                <a:gd name="T0" fmla="*/ 431 w 802"/>
                <a:gd name="T1" fmla="*/ 745 h 827"/>
                <a:gd name="T2" fmla="*/ 431 w 802"/>
                <a:gd name="T3" fmla="*/ 746 h 827"/>
                <a:gd name="T4" fmla="*/ 437 w 802"/>
                <a:gd name="T5" fmla="*/ 749 h 827"/>
                <a:gd name="T6" fmla="*/ 501 w 802"/>
                <a:gd name="T7" fmla="*/ 806 h 827"/>
                <a:gd name="T8" fmla="*/ 561 w 802"/>
                <a:gd name="T9" fmla="*/ 827 h 827"/>
                <a:gd name="T10" fmla="*/ 561 w 802"/>
                <a:gd name="T11" fmla="*/ 827 h 827"/>
                <a:gd name="T12" fmla="*/ 612 w 802"/>
                <a:gd name="T13" fmla="*/ 813 h 827"/>
                <a:gd name="T14" fmla="*/ 613 w 802"/>
                <a:gd name="T15" fmla="*/ 812 h 827"/>
                <a:gd name="T16" fmla="*/ 613 w 802"/>
                <a:gd name="T17" fmla="*/ 812 h 827"/>
                <a:gd name="T18" fmla="*/ 561 w 802"/>
                <a:gd name="T19" fmla="*/ 827 h 827"/>
                <a:gd name="T20" fmla="*/ 561 w 802"/>
                <a:gd name="T21" fmla="*/ 827 h 827"/>
                <a:gd name="T22" fmla="*/ 501 w 802"/>
                <a:gd name="T23" fmla="*/ 806 h 827"/>
                <a:gd name="T24" fmla="*/ 437 w 802"/>
                <a:gd name="T25" fmla="*/ 749 h 827"/>
                <a:gd name="T26" fmla="*/ 431 w 802"/>
                <a:gd name="T27" fmla="*/ 745 h 827"/>
                <a:gd name="T28" fmla="*/ 802 w 802"/>
                <a:gd name="T29" fmla="*/ 622 h 827"/>
                <a:gd name="T30" fmla="*/ 762 w 802"/>
                <a:gd name="T31" fmla="*/ 636 h 827"/>
                <a:gd name="T32" fmla="*/ 692 w 802"/>
                <a:gd name="T33" fmla="*/ 641 h 827"/>
                <a:gd name="T34" fmla="*/ 692 w 802"/>
                <a:gd name="T35" fmla="*/ 641 h 827"/>
                <a:gd name="T36" fmla="*/ 762 w 802"/>
                <a:gd name="T37" fmla="*/ 637 h 827"/>
                <a:gd name="T38" fmla="*/ 802 w 802"/>
                <a:gd name="T39" fmla="*/ 622 h 827"/>
                <a:gd name="T40" fmla="*/ 51 w 802"/>
                <a:gd name="T41" fmla="*/ 190 h 827"/>
                <a:gd name="T42" fmla="*/ 13 w 802"/>
                <a:gd name="T43" fmla="*/ 235 h 827"/>
                <a:gd name="T44" fmla="*/ 27 w 802"/>
                <a:gd name="T45" fmla="*/ 332 h 827"/>
                <a:gd name="T46" fmla="*/ 84 w 802"/>
                <a:gd name="T47" fmla="*/ 396 h 827"/>
                <a:gd name="T48" fmla="*/ 84 w 802"/>
                <a:gd name="T49" fmla="*/ 416 h 827"/>
                <a:gd name="T50" fmla="*/ 27 w 802"/>
                <a:gd name="T51" fmla="*/ 480 h 827"/>
                <a:gd name="T52" fmla="*/ 13 w 802"/>
                <a:gd name="T53" fmla="*/ 578 h 827"/>
                <a:gd name="T54" fmla="*/ 92 w 802"/>
                <a:gd name="T55" fmla="*/ 637 h 827"/>
                <a:gd name="T56" fmla="*/ 178 w 802"/>
                <a:gd name="T57" fmla="*/ 642 h 827"/>
                <a:gd name="T58" fmla="*/ 191 w 802"/>
                <a:gd name="T59" fmla="*/ 655 h 827"/>
                <a:gd name="T60" fmla="*/ 196 w 802"/>
                <a:gd name="T61" fmla="*/ 741 h 827"/>
                <a:gd name="T62" fmla="*/ 293 w 802"/>
                <a:gd name="T63" fmla="*/ 827 h 827"/>
                <a:gd name="T64" fmla="*/ 343 w 802"/>
                <a:gd name="T65" fmla="*/ 813 h 827"/>
                <a:gd name="T66" fmla="*/ 344 w 802"/>
                <a:gd name="T67" fmla="*/ 812 h 827"/>
                <a:gd name="T68" fmla="*/ 293 w 802"/>
                <a:gd name="T69" fmla="*/ 827 h 827"/>
                <a:gd name="T70" fmla="*/ 197 w 802"/>
                <a:gd name="T71" fmla="*/ 741 h 827"/>
                <a:gd name="T72" fmla="*/ 192 w 802"/>
                <a:gd name="T73" fmla="*/ 655 h 827"/>
                <a:gd name="T74" fmla="*/ 178 w 802"/>
                <a:gd name="T75" fmla="*/ 641 h 827"/>
                <a:gd name="T76" fmla="*/ 92 w 802"/>
                <a:gd name="T77" fmla="*/ 636 h 827"/>
                <a:gd name="T78" fmla="*/ 14 w 802"/>
                <a:gd name="T79" fmla="*/ 577 h 827"/>
                <a:gd name="T80" fmla="*/ 28 w 802"/>
                <a:gd name="T81" fmla="*/ 480 h 827"/>
                <a:gd name="T82" fmla="*/ 85 w 802"/>
                <a:gd name="T83" fmla="*/ 416 h 827"/>
                <a:gd name="T84" fmla="*/ 85 w 802"/>
                <a:gd name="T85" fmla="*/ 396 h 827"/>
                <a:gd name="T86" fmla="*/ 28 w 802"/>
                <a:gd name="T87" fmla="*/ 332 h 827"/>
                <a:gd name="T88" fmla="*/ 14 w 802"/>
                <a:gd name="T89" fmla="*/ 235 h 827"/>
                <a:gd name="T90" fmla="*/ 51 w 802"/>
                <a:gd name="T91" fmla="*/ 190 h 827"/>
                <a:gd name="T92" fmla="*/ 241 w 802"/>
                <a:gd name="T93" fmla="*/ 0 h 827"/>
                <a:gd name="T94" fmla="*/ 241 w 802"/>
                <a:gd name="T95" fmla="*/ 0 h 827"/>
                <a:gd name="T96" fmla="*/ 196 w 802"/>
                <a:gd name="T97" fmla="*/ 71 h 827"/>
                <a:gd name="T98" fmla="*/ 191 w 802"/>
                <a:gd name="T99" fmla="*/ 153 h 827"/>
                <a:gd name="T100" fmla="*/ 192 w 802"/>
                <a:gd name="T101" fmla="*/ 153 h 827"/>
                <a:gd name="T102" fmla="*/ 197 w 802"/>
                <a:gd name="T103" fmla="*/ 71 h 827"/>
                <a:gd name="T104" fmla="*/ 241 w 802"/>
                <a:gd name="T105" fmla="*/ 0 h 827"/>
                <a:gd name="T106" fmla="*/ 510 w 802"/>
                <a:gd name="T107" fmla="*/ 0 h 827"/>
                <a:gd name="T108" fmla="*/ 510 w 802"/>
                <a:gd name="T109" fmla="*/ 0 h 827"/>
                <a:gd name="T110" fmla="*/ 501 w 802"/>
                <a:gd name="T111" fmla="*/ 7 h 827"/>
                <a:gd name="T112" fmla="*/ 452 w 802"/>
                <a:gd name="T113" fmla="*/ 48 h 827"/>
                <a:gd name="T114" fmla="*/ 452 w 802"/>
                <a:gd name="T115" fmla="*/ 49 h 827"/>
                <a:gd name="T116" fmla="*/ 501 w 802"/>
                <a:gd name="T117" fmla="*/ 6 h 827"/>
                <a:gd name="T118" fmla="*/ 510 w 802"/>
                <a:gd name="T11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2" h="827">
                  <a:moveTo>
                    <a:pt x="431" y="745"/>
                  </a:moveTo>
                  <a:cubicBezTo>
                    <a:pt x="431" y="745"/>
                    <a:pt x="431" y="745"/>
                    <a:pt x="431" y="746"/>
                  </a:cubicBezTo>
                  <a:cubicBezTo>
                    <a:pt x="433" y="746"/>
                    <a:pt x="435" y="747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2"/>
                    <a:pt x="613" y="81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19"/>
                    <a:pt x="501" y="806"/>
                  </a:cubicBezTo>
                  <a:cubicBezTo>
                    <a:pt x="480" y="788"/>
                    <a:pt x="458" y="769"/>
                    <a:pt x="437" y="749"/>
                  </a:cubicBezTo>
                  <a:cubicBezTo>
                    <a:pt x="435" y="747"/>
                    <a:pt x="433" y="746"/>
                    <a:pt x="431" y="745"/>
                  </a:cubicBezTo>
                  <a:moveTo>
                    <a:pt x="802" y="622"/>
                  </a:moveTo>
                  <a:cubicBezTo>
                    <a:pt x="790" y="630"/>
                    <a:pt x="777" y="635"/>
                    <a:pt x="762" y="636"/>
                  </a:cubicBezTo>
                  <a:cubicBezTo>
                    <a:pt x="740" y="639"/>
                    <a:pt x="716" y="640"/>
                    <a:pt x="692" y="641"/>
                  </a:cubicBezTo>
                  <a:cubicBezTo>
                    <a:pt x="692" y="641"/>
                    <a:pt x="692" y="641"/>
                    <a:pt x="692" y="641"/>
                  </a:cubicBezTo>
                  <a:cubicBezTo>
                    <a:pt x="716" y="641"/>
                    <a:pt x="739" y="639"/>
                    <a:pt x="762" y="637"/>
                  </a:cubicBezTo>
                  <a:cubicBezTo>
                    <a:pt x="776" y="635"/>
                    <a:pt x="790" y="630"/>
                    <a:pt x="802" y="622"/>
                  </a:cubicBezTo>
                  <a:moveTo>
                    <a:pt x="51" y="190"/>
                  </a:moveTo>
                  <a:cubicBezTo>
                    <a:pt x="35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6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8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6" y="507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0" y="267"/>
                    <a:pt x="14" y="235"/>
                  </a:cubicBezTo>
                  <a:cubicBezTo>
                    <a:pt x="22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6" y="71"/>
                  </a:cubicBezTo>
                  <a:cubicBezTo>
                    <a:pt x="194" y="97"/>
                    <a:pt x="192" y="125"/>
                    <a:pt x="191" y="153"/>
                  </a:cubicBezTo>
                  <a:cubicBezTo>
                    <a:pt x="192" y="153"/>
                    <a:pt x="192" y="153"/>
                    <a:pt x="192" y="153"/>
                  </a:cubicBezTo>
                  <a:cubicBezTo>
                    <a:pt x="192" y="124"/>
                    <a:pt x="194" y="97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5" y="19"/>
                    <a:pt x="468" y="33"/>
                    <a:pt x="452" y="48"/>
                  </a:cubicBezTo>
                  <a:cubicBezTo>
                    <a:pt x="452" y="48"/>
                    <a:pt x="452" y="48"/>
                    <a:pt x="452" y="49"/>
                  </a:cubicBezTo>
                  <a:cubicBezTo>
                    <a:pt x="469" y="33"/>
                    <a:pt x="485" y="19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808">
            <a:extLst>
              <a:ext uri="{FF2B5EF4-FFF2-40B4-BE49-F238E27FC236}">
                <a16:creationId xmlns:a16="http://schemas.microsoft.com/office/drawing/2014/main" id="{DEEACE27-4A38-425F-BF0B-29CC7603A06D}"/>
              </a:ext>
            </a:extLst>
          </p:cNvPr>
          <p:cNvGrpSpPr>
            <a:grpSpLocks/>
          </p:cNvGrpSpPr>
          <p:nvPr/>
        </p:nvGrpSpPr>
        <p:grpSpPr bwMode="auto">
          <a:xfrm>
            <a:off x="2935288" y="303213"/>
            <a:ext cx="6178550" cy="6181725"/>
            <a:chOff x="1849" y="191"/>
            <a:chExt cx="3892" cy="3894"/>
          </a:xfrm>
        </p:grpSpPr>
        <p:sp>
          <p:nvSpPr>
            <p:cNvPr id="20" name="Freeform 608">
              <a:extLst>
                <a:ext uri="{FF2B5EF4-FFF2-40B4-BE49-F238E27FC236}">
                  <a16:creationId xmlns:a16="http://schemas.microsoft.com/office/drawing/2014/main" id="{E237E9CB-4A73-4BD8-9328-C57740800C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8" y="392"/>
              <a:ext cx="722" cy="746"/>
            </a:xfrm>
            <a:custGeom>
              <a:avLst/>
              <a:gdLst>
                <a:gd name="T0" fmla="*/ 431 w 803"/>
                <a:gd name="T1" fmla="*/ 746 h 828"/>
                <a:gd name="T2" fmla="*/ 501 w 803"/>
                <a:gd name="T3" fmla="*/ 807 h 828"/>
                <a:gd name="T4" fmla="*/ 561 w 803"/>
                <a:gd name="T5" fmla="*/ 828 h 828"/>
                <a:gd name="T6" fmla="*/ 562 w 803"/>
                <a:gd name="T7" fmla="*/ 828 h 828"/>
                <a:gd name="T8" fmla="*/ 502 w 803"/>
                <a:gd name="T9" fmla="*/ 806 h 828"/>
                <a:gd name="T10" fmla="*/ 431 w 803"/>
                <a:gd name="T11" fmla="*/ 746 h 828"/>
                <a:gd name="T12" fmla="*/ 763 w 803"/>
                <a:gd name="T13" fmla="*/ 637 h 828"/>
                <a:gd name="T14" fmla="*/ 692 w 803"/>
                <a:gd name="T15" fmla="*/ 642 h 828"/>
                <a:gd name="T16" fmla="*/ 802 w 803"/>
                <a:gd name="T17" fmla="*/ 623 h 828"/>
                <a:gd name="T18" fmla="*/ 803 w 803"/>
                <a:gd name="T19" fmla="*/ 623 h 828"/>
                <a:gd name="T20" fmla="*/ 51 w 803"/>
                <a:gd name="T21" fmla="*/ 191 h 828"/>
                <a:gd name="T22" fmla="*/ 14 w 803"/>
                <a:gd name="T23" fmla="*/ 236 h 828"/>
                <a:gd name="T24" fmla="*/ 85 w 803"/>
                <a:gd name="T25" fmla="*/ 397 h 828"/>
                <a:gd name="T26" fmla="*/ 28 w 803"/>
                <a:gd name="T27" fmla="*/ 481 h 828"/>
                <a:gd name="T28" fmla="*/ 92 w 803"/>
                <a:gd name="T29" fmla="*/ 637 h 828"/>
                <a:gd name="T30" fmla="*/ 192 w 803"/>
                <a:gd name="T31" fmla="*/ 656 h 828"/>
                <a:gd name="T32" fmla="*/ 293 w 803"/>
                <a:gd name="T33" fmla="*/ 828 h 828"/>
                <a:gd name="T34" fmla="*/ 345 w 803"/>
                <a:gd name="T35" fmla="*/ 813 h 828"/>
                <a:gd name="T36" fmla="*/ 294 w 803"/>
                <a:gd name="T37" fmla="*/ 828 h 828"/>
                <a:gd name="T38" fmla="*/ 192 w 803"/>
                <a:gd name="T39" fmla="*/ 656 h 828"/>
                <a:gd name="T40" fmla="*/ 93 w 803"/>
                <a:gd name="T41" fmla="*/ 637 h 828"/>
                <a:gd name="T42" fmla="*/ 28 w 803"/>
                <a:gd name="T43" fmla="*/ 481 h 828"/>
                <a:gd name="T44" fmla="*/ 85 w 803"/>
                <a:gd name="T45" fmla="*/ 397 h 828"/>
                <a:gd name="T46" fmla="*/ 14 w 803"/>
                <a:gd name="T47" fmla="*/ 235 h 828"/>
                <a:gd name="T48" fmla="*/ 242 w 803"/>
                <a:gd name="T49" fmla="*/ 1 h 828"/>
                <a:gd name="T50" fmla="*/ 197 w 803"/>
                <a:gd name="T51" fmla="*/ 72 h 828"/>
                <a:gd name="T52" fmla="*/ 192 w 803"/>
                <a:gd name="T53" fmla="*/ 154 h 828"/>
                <a:gd name="T54" fmla="*/ 242 w 803"/>
                <a:gd name="T55" fmla="*/ 1 h 828"/>
                <a:gd name="T56" fmla="*/ 510 w 803"/>
                <a:gd name="T57" fmla="*/ 1 h 828"/>
                <a:gd name="T58" fmla="*/ 452 w 803"/>
                <a:gd name="T59" fmla="*/ 50 h 828"/>
                <a:gd name="T60" fmla="*/ 502 w 803"/>
                <a:gd name="T61" fmla="*/ 7 h 828"/>
                <a:gd name="T62" fmla="*/ 511 w 803"/>
                <a:gd name="T6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8">
                  <a:moveTo>
                    <a:pt x="431" y="746"/>
                  </a:moveTo>
                  <a:cubicBezTo>
                    <a:pt x="431" y="746"/>
                    <a:pt x="431" y="746"/>
                    <a:pt x="431" y="746"/>
                  </a:cubicBezTo>
                  <a:cubicBezTo>
                    <a:pt x="433" y="747"/>
                    <a:pt x="435" y="748"/>
                    <a:pt x="437" y="750"/>
                  </a:cubicBezTo>
                  <a:cubicBezTo>
                    <a:pt x="458" y="770"/>
                    <a:pt x="480" y="789"/>
                    <a:pt x="501" y="807"/>
                  </a:cubicBezTo>
                  <a:cubicBezTo>
                    <a:pt x="519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3" y="813"/>
                  </a:cubicBezTo>
                  <a:cubicBezTo>
                    <a:pt x="598" y="822"/>
                    <a:pt x="580" y="828"/>
                    <a:pt x="562" y="828"/>
                  </a:cubicBezTo>
                  <a:cubicBezTo>
                    <a:pt x="562" y="828"/>
                    <a:pt x="562" y="828"/>
                    <a:pt x="562" y="828"/>
                  </a:cubicBezTo>
                  <a:cubicBezTo>
                    <a:pt x="540" y="828"/>
                    <a:pt x="519" y="820"/>
                    <a:pt x="502" y="806"/>
                  </a:cubicBezTo>
                  <a:cubicBezTo>
                    <a:pt x="480" y="789"/>
                    <a:pt x="459" y="770"/>
                    <a:pt x="437" y="749"/>
                  </a:cubicBezTo>
                  <a:cubicBezTo>
                    <a:pt x="435" y="747"/>
                    <a:pt x="433" y="746"/>
                    <a:pt x="431" y="746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40" y="639"/>
                    <a:pt x="716" y="641"/>
                    <a:pt x="692" y="642"/>
                  </a:cubicBezTo>
                  <a:cubicBezTo>
                    <a:pt x="692" y="642"/>
                    <a:pt x="692" y="642"/>
                    <a:pt x="692" y="642"/>
                  </a:cubicBezTo>
                  <a:cubicBezTo>
                    <a:pt x="716" y="641"/>
                    <a:pt x="740" y="640"/>
                    <a:pt x="762" y="637"/>
                  </a:cubicBezTo>
                  <a:cubicBezTo>
                    <a:pt x="777" y="636"/>
                    <a:pt x="790" y="631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1"/>
                  </a:moveTo>
                  <a:cubicBezTo>
                    <a:pt x="52" y="191"/>
                    <a:pt x="51" y="191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35" y="202"/>
                    <a:pt x="22" y="217"/>
                    <a:pt x="14" y="236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3"/>
                    <a:pt x="90" y="411"/>
                    <a:pt x="85" y="417"/>
                  </a:cubicBezTo>
                  <a:cubicBezTo>
                    <a:pt x="64" y="438"/>
                    <a:pt x="45" y="460"/>
                    <a:pt x="28" y="481"/>
                  </a:cubicBezTo>
                  <a:cubicBezTo>
                    <a:pt x="6" y="508"/>
                    <a:pt x="0" y="546"/>
                    <a:pt x="14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20" y="640"/>
                    <a:pt x="148" y="642"/>
                    <a:pt x="178" y="642"/>
                  </a:cubicBezTo>
                  <a:cubicBezTo>
                    <a:pt x="186" y="642"/>
                    <a:pt x="192" y="649"/>
                    <a:pt x="192" y="656"/>
                  </a:cubicBezTo>
                  <a:cubicBezTo>
                    <a:pt x="192" y="686"/>
                    <a:pt x="194" y="715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9" y="823"/>
                    <a:pt x="344" y="813"/>
                  </a:cubicBezTo>
                  <a:cubicBezTo>
                    <a:pt x="344" y="813"/>
                    <a:pt x="344" y="813"/>
                    <a:pt x="345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3"/>
                    <a:pt x="312" y="828"/>
                    <a:pt x="294" y="828"/>
                  </a:cubicBezTo>
                  <a:cubicBezTo>
                    <a:pt x="244" y="828"/>
                    <a:pt x="203" y="791"/>
                    <a:pt x="197" y="742"/>
                  </a:cubicBezTo>
                  <a:cubicBezTo>
                    <a:pt x="194" y="714"/>
                    <a:pt x="193" y="685"/>
                    <a:pt x="192" y="656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2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1"/>
                  </a:cubicBezTo>
                  <a:cubicBezTo>
                    <a:pt x="45" y="459"/>
                    <a:pt x="64" y="438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7"/>
                    <a:pt x="35" y="201"/>
                    <a:pt x="52" y="191"/>
                  </a:cubicBezTo>
                  <a:moveTo>
                    <a:pt x="242" y="1"/>
                  </a:moveTo>
                  <a:cubicBezTo>
                    <a:pt x="242" y="1"/>
                    <a:pt x="241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8"/>
                    <a:pt x="192" y="125"/>
                    <a:pt x="192" y="154"/>
                  </a:cubicBezTo>
                  <a:cubicBezTo>
                    <a:pt x="192" y="154"/>
                    <a:pt x="192" y="154"/>
                    <a:pt x="192" y="154"/>
                  </a:cubicBezTo>
                  <a:cubicBezTo>
                    <a:pt x="193" y="125"/>
                    <a:pt x="195" y="98"/>
                    <a:pt x="197" y="72"/>
                  </a:cubicBezTo>
                  <a:cubicBezTo>
                    <a:pt x="201" y="42"/>
                    <a:pt x="218" y="16"/>
                    <a:pt x="242" y="1"/>
                  </a:cubicBezTo>
                  <a:moveTo>
                    <a:pt x="511" y="0"/>
                  </a:moveTo>
                  <a:cubicBezTo>
                    <a:pt x="511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5" y="20"/>
                    <a:pt x="469" y="34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69" y="34"/>
                    <a:pt x="485" y="20"/>
                    <a:pt x="502" y="7"/>
                  </a:cubicBezTo>
                  <a:cubicBezTo>
                    <a:pt x="505" y="5"/>
                    <a:pt x="508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609">
              <a:extLst>
                <a:ext uri="{FF2B5EF4-FFF2-40B4-BE49-F238E27FC236}">
                  <a16:creationId xmlns:a16="http://schemas.microsoft.com/office/drawing/2014/main" id="{9F910AC4-4646-4782-865D-EDEA3BB373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8" y="392"/>
              <a:ext cx="723" cy="746"/>
            </a:xfrm>
            <a:custGeom>
              <a:avLst/>
              <a:gdLst>
                <a:gd name="T0" fmla="*/ 431 w 803"/>
                <a:gd name="T1" fmla="*/ 746 h 828"/>
                <a:gd name="T2" fmla="*/ 430 w 803"/>
                <a:gd name="T3" fmla="*/ 746 h 828"/>
                <a:gd name="T4" fmla="*/ 436 w 803"/>
                <a:gd name="T5" fmla="*/ 749 h 828"/>
                <a:gd name="T6" fmla="*/ 501 w 803"/>
                <a:gd name="T7" fmla="*/ 806 h 828"/>
                <a:gd name="T8" fmla="*/ 561 w 803"/>
                <a:gd name="T9" fmla="*/ 828 h 828"/>
                <a:gd name="T10" fmla="*/ 561 w 803"/>
                <a:gd name="T11" fmla="*/ 828 h 828"/>
                <a:gd name="T12" fmla="*/ 612 w 803"/>
                <a:gd name="T13" fmla="*/ 813 h 828"/>
                <a:gd name="T14" fmla="*/ 612 w 803"/>
                <a:gd name="T15" fmla="*/ 813 h 828"/>
                <a:gd name="T16" fmla="*/ 612 w 803"/>
                <a:gd name="T17" fmla="*/ 813 h 828"/>
                <a:gd name="T18" fmla="*/ 561 w 803"/>
                <a:gd name="T19" fmla="*/ 827 h 828"/>
                <a:gd name="T20" fmla="*/ 561 w 803"/>
                <a:gd name="T21" fmla="*/ 827 h 828"/>
                <a:gd name="T22" fmla="*/ 501 w 803"/>
                <a:gd name="T23" fmla="*/ 806 h 828"/>
                <a:gd name="T24" fmla="*/ 437 w 803"/>
                <a:gd name="T25" fmla="*/ 749 h 828"/>
                <a:gd name="T26" fmla="*/ 431 w 803"/>
                <a:gd name="T27" fmla="*/ 746 h 828"/>
                <a:gd name="T28" fmla="*/ 803 w 803"/>
                <a:gd name="T29" fmla="*/ 623 h 828"/>
                <a:gd name="T30" fmla="*/ 803 w 803"/>
                <a:gd name="T31" fmla="*/ 623 h 828"/>
                <a:gd name="T32" fmla="*/ 762 w 803"/>
                <a:gd name="T33" fmla="*/ 637 h 828"/>
                <a:gd name="T34" fmla="*/ 691 w 803"/>
                <a:gd name="T35" fmla="*/ 641 h 828"/>
                <a:gd name="T36" fmla="*/ 691 w 803"/>
                <a:gd name="T37" fmla="*/ 642 h 828"/>
                <a:gd name="T38" fmla="*/ 762 w 803"/>
                <a:gd name="T39" fmla="*/ 637 h 828"/>
                <a:gd name="T40" fmla="*/ 802 w 803"/>
                <a:gd name="T41" fmla="*/ 623 h 828"/>
                <a:gd name="T42" fmla="*/ 803 w 803"/>
                <a:gd name="T43" fmla="*/ 623 h 828"/>
                <a:gd name="T44" fmla="*/ 51 w 803"/>
                <a:gd name="T45" fmla="*/ 190 h 828"/>
                <a:gd name="T46" fmla="*/ 51 w 803"/>
                <a:gd name="T47" fmla="*/ 191 h 828"/>
                <a:gd name="T48" fmla="*/ 13 w 803"/>
                <a:gd name="T49" fmla="*/ 235 h 828"/>
                <a:gd name="T50" fmla="*/ 27 w 803"/>
                <a:gd name="T51" fmla="*/ 333 h 828"/>
                <a:gd name="T52" fmla="*/ 84 w 803"/>
                <a:gd name="T53" fmla="*/ 397 h 828"/>
                <a:gd name="T54" fmla="*/ 84 w 803"/>
                <a:gd name="T55" fmla="*/ 416 h 828"/>
                <a:gd name="T56" fmla="*/ 27 w 803"/>
                <a:gd name="T57" fmla="*/ 481 h 828"/>
                <a:gd name="T58" fmla="*/ 13 w 803"/>
                <a:gd name="T59" fmla="*/ 578 h 828"/>
                <a:gd name="T60" fmla="*/ 92 w 803"/>
                <a:gd name="T61" fmla="*/ 637 h 828"/>
                <a:gd name="T62" fmla="*/ 178 w 803"/>
                <a:gd name="T63" fmla="*/ 642 h 828"/>
                <a:gd name="T64" fmla="*/ 191 w 803"/>
                <a:gd name="T65" fmla="*/ 656 h 828"/>
                <a:gd name="T66" fmla="*/ 196 w 803"/>
                <a:gd name="T67" fmla="*/ 742 h 828"/>
                <a:gd name="T68" fmla="*/ 293 w 803"/>
                <a:gd name="T69" fmla="*/ 828 h 828"/>
                <a:gd name="T70" fmla="*/ 343 w 803"/>
                <a:gd name="T71" fmla="*/ 813 h 828"/>
                <a:gd name="T72" fmla="*/ 293 w 803"/>
                <a:gd name="T73" fmla="*/ 827 h 828"/>
                <a:gd name="T74" fmla="*/ 197 w 803"/>
                <a:gd name="T75" fmla="*/ 741 h 828"/>
                <a:gd name="T76" fmla="*/ 192 w 803"/>
                <a:gd name="T77" fmla="*/ 656 h 828"/>
                <a:gd name="T78" fmla="*/ 178 w 803"/>
                <a:gd name="T79" fmla="*/ 642 h 828"/>
                <a:gd name="T80" fmla="*/ 92 w 803"/>
                <a:gd name="T81" fmla="*/ 637 h 828"/>
                <a:gd name="T82" fmla="*/ 14 w 803"/>
                <a:gd name="T83" fmla="*/ 578 h 828"/>
                <a:gd name="T84" fmla="*/ 28 w 803"/>
                <a:gd name="T85" fmla="*/ 480 h 828"/>
                <a:gd name="T86" fmla="*/ 85 w 803"/>
                <a:gd name="T87" fmla="*/ 416 h 828"/>
                <a:gd name="T88" fmla="*/ 85 w 803"/>
                <a:gd name="T89" fmla="*/ 397 h 828"/>
                <a:gd name="T90" fmla="*/ 28 w 803"/>
                <a:gd name="T91" fmla="*/ 332 h 828"/>
                <a:gd name="T92" fmla="*/ 14 w 803"/>
                <a:gd name="T93" fmla="*/ 235 h 828"/>
                <a:gd name="T94" fmla="*/ 51 w 803"/>
                <a:gd name="T95" fmla="*/ 190 h 828"/>
                <a:gd name="T96" fmla="*/ 510 w 803"/>
                <a:gd name="T97" fmla="*/ 0 h 828"/>
                <a:gd name="T98" fmla="*/ 501 w 803"/>
                <a:gd name="T99" fmla="*/ 7 h 828"/>
                <a:gd name="T100" fmla="*/ 452 w 803"/>
                <a:gd name="T101" fmla="*/ 50 h 828"/>
                <a:gd name="T102" fmla="*/ 452 w 803"/>
                <a:gd name="T103" fmla="*/ 50 h 828"/>
                <a:gd name="T104" fmla="*/ 501 w 803"/>
                <a:gd name="T105" fmla="*/ 7 h 828"/>
                <a:gd name="T106" fmla="*/ 510 w 803"/>
                <a:gd name="T107" fmla="*/ 0 h 828"/>
                <a:gd name="T108" fmla="*/ 241 w 803"/>
                <a:gd name="T109" fmla="*/ 0 h 828"/>
                <a:gd name="T110" fmla="*/ 241 w 803"/>
                <a:gd name="T111" fmla="*/ 1 h 828"/>
                <a:gd name="T112" fmla="*/ 196 w 803"/>
                <a:gd name="T113" fmla="*/ 72 h 828"/>
                <a:gd name="T114" fmla="*/ 191 w 803"/>
                <a:gd name="T115" fmla="*/ 154 h 828"/>
                <a:gd name="T116" fmla="*/ 192 w 803"/>
                <a:gd name="T117" fmla="*/ 154 h 828"/>
                <a:gd name="T118" fmla="*/ 197 w 803"/>
                <a:gd name="T119" fmla="*/ 71 h 828"/>
                <a:gd name="T120" fmla="*/ 241 w 803"/>
                <a:gd name="T121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3" h="828">
                  <a:moveTo>
                    <a:pt x="431" y="746"/>
                  </a:moveTo>
                  <a:cubicBezTo>
                    <a:pt x="431" y="746"/>
                    <a:pt x="430" y="746"/>
                    <a:pt x="430" y="746"/>
                  </a:cubicBezTo>
                  <a:cubicBezTo>
                    <a:pt x="432" y="746"/>
                    <a:pt x="434" y="747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79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5" y="747"/>
                    <a:pt x="433" y="746"/>
                    <a:pt x="431" y="746"/>
                  </a:cubicBezTo>
                  <a:moveTo>
                    <a:pt x="803" y="623"/>
                  </a:moveTo>
                  <a:cubicBezTo>
                    <a:pt x="803" y="623"/>
                    <a:pt x="803" y="623"/>
                    <a:pt x="803" y="623"/>
                  </a:cubicBezTo>
                  <a:cubicBezTo>
                    <a:pt x="791" y="630"/>
                    <a:pt x="777" y="635"/>
                    <a:pt x="762" y="637"/>
                  </a:cubicBezTo>
                  <a:cubicBezTo>
                    <a:pt x="739" y="639"/>
                    <a:pt x="715" y="641"/>
                    <a:pt x="691" y="641"/>
                  </a:cubicBezTo>
                  <a:cubicBezTo>
                    <a:pt x="691" y="642"/>
                    <a:pt x="691" y="642"/>
                    <a:pt x="691" y="642"/>
                  </a:cubicBezTo>
                  <a:cubicBezTo>
                    <a:pt x="715" y="641"/>
                    <a:pt x="739" y="639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3" y="623"/>
                  </a:cubicBezTo>
                  <a:moveTo>
                    <a:pt x="51" y="190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6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1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510" y="0"/>
                  </a:moveTo>
                  <a:cubicBezTo>
                    <a:pt x="507" y="2"/>
                    <a:pt x="504" y="5"/>
                    <a:pt x="501" y="7"/>
                  </a:cubicBezTo>
                  <a:cubicBezTo>
                    <a:pt x="484" y="20"/>
                    <a:pt x="468" y="34"/>
                    <a:pt x="452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68" y="34"/>
                    <a:pt x="485" y="20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1" y="0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4" y="98"/>
                    <a:pt x="192" y="125"/>
                    <a:pt x="191" y="154"/>
                  </a:cubicBezTo>
                  <a:cubicBezTo>
                    <a:pt x="192" y="154"/>
                    <a:pt x="192" y="154"/>
                    <a:pt x="192" y="154"/>
                  </a:cubicBezTo>
                  <a:cubicBezTo>
                    <a:pt x="192" y="125"/>
                    <a:pt x="194" y="98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10">
              <a:extLst>
                <a:ext uri="{FF2B5EF4-FFF2-40B4-BE49-F238E27FC236}">
                  <a16:creationId xmlns:a16="http://schemas.microsoft.com/office/drawing/2014/main" id="{404A5010-C826-4DD5-B67B-820F016A8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8" y="392"/>
              <a:ext cx="723" cy="745"/>
            </a:xfrm>
            <a:custGeom>
              <a:avLst/>
              <a:gdLst>
                <a:gd name="T0" fmla="*/ 431 w 803"/>
                <a:gd name="T1" fmla="*/ 745 h 827"/>
                <a:gd name="T2" fmla="*/ 431 w 803"/>
                <a:gd name="T3" fmla="*/ 746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3 h 827"/>
                <a:gd name="T14" fmla="*/ 613 w 803"/>
                <a:gd name="T15" fmla="*/ 812 h 827"/>
                <a:gd name="T16" fmla="*/ 613 w 803"/>
                <a:gd name="T17" fmla="*/ 812 h 827"/>
                <a:gd name="T18" fmla="*/ 562 w 803"/>
                <a:gd name="T19" fmla="*/ 827 h 827"/>
                <a:gd name="T20" fmla="*/ 502 w 803"/>
                <a:gd name="T21" fmla="*/ 806 h 827"/>
                <a:gd name="T22" fmla="*/ 437 w 803"/>
                <a:gd name="T23" fmla="*/ 749 h 827"/>
                <a:gd name="T24" fmla="*/ 431 w 803"/>
                <a:gd name="T25" fmla="*/ 745 h 827"/>
                <a:gd name="T26" fmla="*/ 803 w 803"/>
                <a:gd name="T27" fmla="*/ 623 h 827"/>
                <a:gd name="T28" fmla="*/ 763 w 803"/>
                <a:gd name="T29" fmla="*/ 636 h 827"/>
                <a:gd name="T30" fmla="*/ 691 w 803"/>
                <a:gd name="T31" fmla="*/ 641 h 827"/>
                <a:gd name="T32" fmla="*/ 691 w 803"/>
                <a:gd name="T33" fmla="*/ 641 h 827"/>
                <a:gd name="T34" fmla="*/ 762 w 803"/>
                <a:gd name="T35" fmla="*/ 637 h 827"/>
                <a:gd name="T36" fmla="*/ 803 w 803"/>
                <a:gd name="T37" fmla="*/ 623 h 827"/>
                <a:gd name="T38" fmla="*/ 52 w 803"/>
                <a:gd name="T39" fmla="*/ 190 h 827"/>
                <a:gd name="T40" fmla="*/ 51 w 803"/>
                <a:gd name="T41" fmla="*/ 190 h 827"/>
                <a:gd name="T42" fmla="*/ 14 w 803"/>
                <a:gd name="T43" fmla="*/ 235 h 827"/>
                <a:gd name="T44" fmla="*/ 28 w 803"/>
                <a:gd name="T45" fmla="*/ 332 h 827"/>
                <a:gd name="T46" fmla="*/ 85 w 803"/>
                <a:gd name="T47" fmla="*/ 397 h 827"/>
                <a:gd name="T48" fmla="*/ 85 w 803"/>
                <a:gd name="T49" fmla="*/ 416 h 827"/>
                <a:gd name="T50" fmla="*/ 28 w 803"/>
                <a:gd name="T51" fmla="*/ 480 h 827"/>
                <a:gd name="T52" fmla="*/ 14 w 803"/>
                <a:gd name="T53" fmla="*/ 578 h 827"/>
                <a:gd name="T54" fmla="*/ 92 w 803"/>
                <a:gd name="T55" fmla="*/ 637 h 827"/>
                <a:gd name="T56" fmla="*/ 178 w 803"/>
                <a:gd name="T57" fmla="*/ 642 h 827"/>
                <a:gd name="T58" fmla="*/ 192 w 803"/>
                <a:gd name="T59" fmla="*/ 656 h 827"/>
                <a:gd name="T60" fmla="*/ 197 w 803"/>
                <a:gd name="T61" fmla="*/ 741 h 827"/>
                <a:gd name="T62" fmla="*/ 293 w 803"/>
                <a:gd name="T63" fmla="*/ 827 h 827"/>
                <a:gd name="T64" fmla="*/ 343 w 803"/>
                <a:gd name="T65" fmla="*/ 813 h 827"/>
                <a:gd name="T66" fmla="*/ 344 w 803"/>
                <a:gd name="T67" fmla="*/ 813 h 827"/>
                <a:gd name="T68" fmla="*/ 344 w 803"/>
                <a:gd name="T69" fmla="*/ 812 h 827"/>
                <a:gd name="T70" fmla="*/ 294 w 803"/>
                <a:gd name="T71" fmla="*/ 827 h 827"/>
                <a:gd name="T72" fmla="*/ 197 w 803"/>
                <a:gd name="T73" fmla="*/ 741 h 827"/>
                <a:gd name="T74" fmla="*/ 192 w 803"/>
                <a:gd name="T75" fmla="*/ 655 h 827"/>
                <a:gd name="T76" fmla="*/ 178 w 803"/>
                <a:gd name="T77" fmla="*/ 641 h 827"/>
                <a:gd name="T78" fmla="*/ 93 w 803"/>
                <a:gd name="T79" fmla="*/ 636 h 827"/>
                <a:gd name="T80" fmla="*/ 14 w 803"/>
                <a:gd name="T81" fmla="*/ 577 h 827"/>
                <a:gd name="T82" fmla="*/ 28 w 803"/>
                <a:gd name="T83" fmla="*/ 480 h 827"/>
                <a:gd name="T84" fmla="*/ 85 w 803"/>
                <a:gd name="T85" fmla="*/ 416 h 827"/>
                <a:gd name="T86" fmla="*/ 85 w 803"/>
                <a:gd name="T87" fmla="*/ 396 h 827"/>
                <a:gd name="T88" fmla="*/ 28 w 803"/>
                <a:gd name="T89" fmla="*/ 332 h 827"/>
                <a:gd name="T90" fmla="*/ 14 w 803"/>
                <a:gd name="T91" fmla="*/ 235 h 827"/>
                <a:gd name="T92" fmla="*/ 52 w 803"/>
                <a:gd name="T93" fmla="*/ 190 h 827"/>
                <a:gd name="T94" fmla="*/ 241 w 803"/>
                <a:gd name="T95" fmla="*/ 0 h 827"/>
                <a:gd name="T96" fmla="*/ 241 w 803"/>
                <a:gd name="T97" fmla="*/ 0 h 827"/>
                <a:gd name="T98" fmla="*/ 197 w 803"/>
                <a:gd name="T99" fmla="*/ 71 h 827"/>
                <a:gd name="T100" fmla="*/ 192 w 803"/>
                <a:gd name="T101" fmla="*/ 154 h 827"/>
                <a:gd name="T102" fmla="*/ 192 w 803"/>
                <a:gd name="T103" fmla="*/ 154 h 827"/>
                <a:gd name="T104" fmla="*/ 197 w 803"/>
                <a:gd name="T105" fmla="*/ 71 h 827"/>
                <a:gd name="T106" fmla="*/ 241 w 803"/>
                <a:gd name="T107" fmla="*/ 0 h 827"/>
                <a:gd name="T108" fmla="*/ 511 w 803"/>
                <a:gd name="T109" fmla="*/ 0 h 827"/>
                <a:gd name="T110" fmla="*/ 510 w 803"/>
                <a:gd name="T111" fmla="*/ 0 h 827"/>
                <a:gd name="T112" fmla="*/ 510 w 803"/>
                <a:gd name="T113" fmla="*/ 0 h 827"/>
                <a:gd name="T114" fmla="*/ 501 w 803"/>
                <a:gd name="T115" fmla="*/ 7 h 827"/>
                <a:gd name="T116" fmla="*/ 452 w 803"/>
                <a:gd name="T117" fmla="*/ 50 h 827"/>
                <a:gd name="T118" fmla="*/ 452 w 803"/>
                <a:gd name="T119" fmla="*/ 50 h 827"/>
                <a:gd name="T120" fmla="*/ 502 w 803"/>
                <a:gd name="T121" fmla="*/ 6 h 827"/>
                <a:gd name="T122" fmla="*/ 511 w 803"/>
                <a:gd name="T123" fmla="*/ 0 h 827"/>
                <a:gd name="T124" fmla="*/ 511 w 803"/>
                <a:gd name="T12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7">
                  <a:moveTo>
                    <a:pt x="431" y="745"/>
                  </a:moveTo>
                  <a:cubicBezTo>
                    <a:pt x="431" y="745"/>
                    <a:pt x="431" y="745"/>
                    <a:pt x="431" y="746"/>
                  </a:cubicBezTo>
                  <a:cubicBezTo>
                    <a:pt x="433" y="746"/>
                    <a:pt x="435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2" y="813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69"/>
                    <a:pt x="437" y="749"/>
                  </a:cubicBezTo>
                  <a:cubicBezTo>
                    <a:pt x="435" y="747"/>
                    <a:pt x="433" y="746"/>
                    <a:pt x="431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40" y="639"/>
                    <a:pt x="715" y="641"/>
                    <a:pt x="691" y="641"/>
                  </a:cubicBezTo>
                  <a:cubicBezTo>
                    <a:pt x="691" y="641"/>
                    <a:pt x="691" y="641"/>
                    <a:pt x="691" y="641"/>
                  </a:cubicBezTo>
                  <a:cubicBezTo>
                    <a:pt x="715" y="641"/>
                    <a:pt x="739" y="639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1" y="190"/>
                  </a:cubicBezTo>
                  <a:cubicBezTo>
                    <a:pt x="35" y="201"/>
                    <a:pt x="21" y="216"/>
                    <a:pt x="14" y="235"/>
                  </a:cubicBezTo>
                  <a:cubicBezTo>
                    <a:pt x="0" y="268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1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44" y="813"/>
                    <a:pt x="344" y="813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8"/>
                    <a:pt x="192" y="125"/>
                    <a:pt x="192" y="154"/>
                  </a:cubicBezTo>
                  <a:cubicBezTo>
                    <a:pt x="192" y="154"/>
                    <a:pt x="192" y="154"/>
                    <a:pt x="192" y="154"/>
                  </a:cubicBezTo>
                  <a:cubicBezTo>
                    <a:pt x="193" y="125"/>
                    <a:pt x="194" y="97"/>
                    <a:pt x="197" y="71"/>
                  </a:cubicBezTo>
                  <a:cubicBezTo>
                    <a:pt x="201" y="41"/>
                    <a:pt x="218" y="16"/>
                    <a:pt x="241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5" y="20"/>
                    <a:pt x="468" y="34"/>
                    <a:pt x="452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68" y="34"/>
                    <a:pt x="485" y="20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72A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611">
              <a:extLst>
                <a:ext uri="{FF2B5EF4-FFF2-40B4-BE49-F238E27FC236}">
                  <a16:creationId xmlns:a16="http://schemas.microsoft.com/office/drawing/2014/main" id="{4BC9603B-AFA9-4706-B6F2-EFBD28A1A7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9" y="392"/>
              <a:ext cx="723" cy="745"/>
            </a:xfrm>
            <a:custGeom>
              <a:avLst/>
              <a:gdLst>
                <a:gd name="T0" fmla="*/ 430 w 803"/>
                <a:gd name="T1" fmla="*/ 745 h 827"/>
                <a:gd name="T2" fmla="*/ 430 w 803"/>
                <a:gd name="T3" fmla="*/ 745 h 827"/>
                <a:gd name="T4" fmla="*/ 436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612 w 803"/>
                <a:gd name="T11" fmla="*/ 812 h 827"/>
                <a:gd name="T12" fmla="*/ 561 w 803"/>
                <a:gd name="T13" fmla="*/ 827 h 827"/>
                <a:gd name="T14" fmla="*/ 561 w 803"/>
                <a:gd name="T15" fmla="*/ 827 h 827"/>
                <a:gd name="T16" fmla="*/ 501 w 803"/>
                <a:gd name="T17" fmla="*/ 805 h 827"/>
                <a:gd name="T18" fmla="*/ 437 w 803"/>
                <a:gd name="T19" fmla="*/ 748 h 827"/>
                <a:gd name="T20" fmla="*/ 430 w 803"/>
                <a:gd name="T21" fmla="*/ 745 h 827"/>
                <a:gd name="T22" fmla="*/ 803 w 803"/>
                <a:gd name="T23" fmla="*/ 622 h 827"/>
                <a:gd name="T24" fmla="*/ 762 w 803"/>
                <a:gd name="T25" fmla="*/ 636 h 827"/>
                <a:gd name="T26" fmla="*/ 690 w 803"/>
                <a:gd name="T27" fmla="*/ 641 h 827"/>
                <a:gd name="T28" fmla="*/ 690 w 803"/>
                <a:gd name="T29" fmla="*/ 641 h 827"/>
                <a:gd name="T30" fmla="*/ 762 w 803"/>
                <a:gd name="T31" fmla="*/ 636 h 827"/>
                <a:gd name="T32" fmla="*/ 802 w 803"/>
                <a:gd name="T33" fmla="*/ 623 h 827"/>
                <a:gd name="T34" fmla="*/ 802 w 803"/>
                <a:gd name="T35" fmla="*/ 623 h 827"/>
                <a:gd name="T36" fmla="*/ 803 w 803"/>
                <a:gd name="T37" fmla="*/ 622 h 827"/>
                <a:gd name="T38" fmla="*/ 52 w 803"/>
                <a:gd name="T39" fmla="*/ 190 h 827"/>
                <a:gd name="T40" fmla="*/ 51 w 803"/>
                <a:gd name="T41" fmla="*/ 190 h 827"/>
                <a:gd name="T42" fmla="*/ 13 w 803"/>
                <a:gd name="T43" fmla="*/ 235 h 827"/>
                <a:gd name="T44" fmla="*/ 27 w 803"/>
                <a:gd name="T45" fmla="*/ 332 h 827"/>
                <a:gd name="T46" fmla="*/ 84 w 803"/>
                <a:gd name="T47" fmla="*/ 396 h 827"/>
                <a:gd name="T48" fmla="*/ 84 w 803"/>
                <a:gd name="T49" fmla="*/ 416 h 827"/>
                <a:gd name="T50" fmla="*/ 27 w 803"/>
                <a:gd name="T51" fmla="*/ 480 h 827"/>
                <a:gd name="T52" fmla="*/ 13 w 803"/>
                <a:gd name="T53" fmla="*/ 577 h 827"/>
                <a:gd name="T54" fmla="*/ 92 w 803"/>
                <a:gd name="T55" fmla="*/ 636 h 827"/>
                <a:gd name="T56" fmla="*/ 177 w 803"/>
                <a:gd name="T57" fmla="*/ 641 h 827"/>
                <a:gd name="T58" fmla="*/ 191 w 803"/>
                <a:gd name="T59" fmla="*/ 655 h 827"/>
                <a:gd name="T60" fmla="*/ 196 w 803"/>
                <a:gd name="T61" fmla="*/ 741 h 827"/>
                <a:gd name="T62" fmla="*/ 293 w 803"/>
                <a:gd name="T63" fmla="*/ 827 h 827"/>
                <a:gd name="T64" fmla="*/ 343 w 803"/>
                <a:gd name="T65" fmla="*/ 812 h 827"/>
                <a:gd name="T66" fmla="*/ 344 w 803"/>
                <a:gd name="T67" fmla="*/ 812 h 827"/>
                <a:gd name="T68" fmla="*/ 293 w 803"/>
                <a:gd name="T69" fmla="*/ 827 h 827"/>
                <a:gd name="T70" fmla="*/ 197 w 803"/>
                <a:gd name="T71" fmla="*/ 741 h 827"/>
                <a:gd name="T72" fmla="*/ 192 w 803"/>
                <a:gd name="T73" fmla="*/ 655 h 827"/>
                <a:gd name="T74" fmla="*/ 178 w 803"/>
                <a:gd name="T75" fmla="*/ 641 h 827"/>
                <a:gd name="T76" fmla="*/ 92 w 803"/>
                <a:gd name="T77" fmla="*/ 636 h 827"/>
                <a:gd name="T78" fmla="*/ 14 w 803"/>
                <a:gd name="T79" fmla="*/ 577 h 827"/>
                <a:gd name="T80" fmla="*/ 27 w 803"/>
                <a:gd name="T81" fmla="*/ 480 h 827"/>
                <a:gd name="T82" fmla="*/ 84 w 803"/>
                <a:gd name="T83" fmla="*/ 415 h 827"/>
                <a:gd name="T84" fmla="*/ 84 w 803"/>
                <a:gd name="T85" fmla="*/ 396 h 827"/>
                <a:gd name="T86" fmla="*/ 27 w 803"/>
                <a:gd name="T87" fmla="*/ 332 h 827"/>
                <a:gd name="T88" fmla="*/ 14 w 803"/>
                <a:gd name="T89" fmla="*/ 234 h 827"/>
                <a:gd name="T90" fmla="*/ 52 w 803"/>
                <a:gd name="T91" fmla="*/ 190 h 827"/>
                <a:gd name="T92" fmla="*/ 52 w 803"/>
                <a:gd name="T93" fmla="*/ 190 h 827"/>
                <a:gd name="T94" fmla="*/ 510 w 803"/>
                <a:gd name="T95" fmla="*/ 0 h 827"/>
                <a:gd name="T96" fmla="*/ 501 w 803"/>
                <a:gd name="T97" fmla="*/ 6 h 827"/>
                <a:gd name="T98" fmla="*/ 451 w 803"/>
                <a:gd name="T99" fmla="*/ 50 h 827"/>
                <a:gd name="T100" fmla="*/ 451 w 803"/>
                <a:gd name="T101" fmla="*/ 50 h 827"/>
                <a:gd name="T102" fmla="*/ 501 w 803"/>
                <a:gd name="T103" fmla="*/ 6 h 827"/>
                <a:gd name="T104" fmla="*/ 510 w 803"/>
                <a:gd name="T105" fmla="*/ 0 h 827"/>
                <a:gd name="T106" fmla="*/ 242 w 803"/>
                <a:gd name="T107" fmla="*/ 0 h 827"/>
                <a:gd name="T108" fmla="*/ 240 w 803"/>
                <a:gd name="T109" fmla="*/ 0 h 827"/>
                <a:gd name="T110" fmla="*/ 196 w 803"/>
                <a:gd name="T111" fmla="*/ 71 h 827"/>
                <a:gd name="T112" fmla="*/ 191 w 803"/>
                <a:gd name="T113" fmla="*/ 154 h 827"/>
                <a:gd name="T114" fmla="*/ 192 w 803"/>
                <a:gd name="T115" fmla="*/ 154 h 827"/>
                <a:gd name="T116" fmla="*/ 197 w 803"/>
                <a:gd name="T117" fmla="*/ 71 h 827"/>
                <a:gd name="T118" fmla="*/ 242 w 803"/>
                <a:gd name="T11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3" h="827">
                  <a:moveTo>
                    <a:pt x="430" y="745"/>
                  </a:moveTo>
                  <a:cubicBezTo>
                    <a:pt x="430" y="745"/>
                    <a:pt x="430" y="745"/>
                    <a:pt x="430" y="745"/>
                  </a:cubicBezTo>
                  <a:cubicBezTo>
                    <a:pt x="432" y="746"/>
                    <a:pt x="434" y="747"/>
                    <a:pt x="436" y="749"/>
                  </a:cubicBezTo>
                  <a:cubicBezTo>
                    <a:pt x="458" y="769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597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5" y="746"/>
                    <a:pt x="432" y="745"/>
                    <a:pt x="430" y="745"/>
                  </a:cubicBezTo>
                  <a:moveTo>
                    <a:pt x="803" y="622"/>
                  </a:moveTo>
                  <a:cubicBezTo>
                    <a:pt x="790" y="630"/>
                    <a:pt x="777" y="634"/>
                    <a:pt x="762" y="636"/>
                  </a:cubicBezTo>
                  <a:cubicBezTo>
                    <a:pt x="739" y="639"/>
                    <a:pt x="715" y="640"/>
                    <a:pt x="690" y="641"/>
                  </a:cubicBezTo>
                  <a:cubicBezTo>
                    <a:pt x="690" y="641"/>
                    <a:pt x="690" y="641"/>
                    <a:pt x="690" y="641"/>
                  </a:cubicBezTo>
                  <a:cubicBezTo>
                    <a:pt x="714" y="641"/>
                    <a:pt x="739" y="639"/>
                    <a:pt x="762" y="636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2"/>
                    <a:pt x="802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1" y="190"/>
                    <a:pt x="51" y="190"/>
                  </a:cubicBezTo>
                  <a:cubicBezTo>
                    <a:pt x="34" y="200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3"/>
                    <a:pt x="63" y="375"/>
                    <a:pt x="84" y="396"/>
                  </a:cubicBezTo>
                  <a:cubicBezTo>
                    <a:pt x="89" y="402"/>
                    <a:pt x="89" y="410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7" y="641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2"/>
                  </a:cubicBezTo>
                  <a:cubicBezTo>
                    <a:pt x="343" y="812"/>
                    <a:pt x="344" y="812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3"/>
                    <a:pt x="192" y="685"/>
                    <a:pt x="192" y="655"/>
                  </a:cubicBezTo>
                  <a:cubicBezTo>
                    <a:pt x="192" y="647"/>
                    <a:pt x="185" y="641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4"/>
                    <a:pt x="5" y="507"/>
                    <a:pt x="27" y="480"/>
                  </a:cubicBezTo>
                  <a:cubicBezTo>
                    <a:pt x="45" y="458"/>
                    <a:pt x="64" y="437"/>
                    <a:pt x="84" y="415"/>
                  </a:cubicBezTo>
                  <a:cubicBezTo>
                    <a:pt x="90" y="410"/>
                    <a:pt x="90" y="401"/>
                    <a:pt x="84" y="396"/>
                  </a:cubicBezTo>
                  <a:cubicBezTo>
                    <a:pt x="64" y="375"/>
                    <a:pt x="45" y="353"/>
                    <a:pt x="27" y="332"/>
                  </a:cubicBezTo>
                  <a:cubicBezTo>
                    <a:pt x="5" y="304"/>
                    <a:pt x="0" y="267"/>
                    <a:pt x="14" y="234"/>
                  </a:cubicBezTo>
                  <a:cubicBezTo>
                    <a:pt x="21" y="216"/>
                    <a:pt x="35" y="20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6"/>
                  </a:cubicBezTo>
                  <a:cubicBezTo>
                    <a:pt x="484" y="20"/>
                    <a:pt x="467" y="34"/>
                    <a:pt x="451" y="50"/>
                  </a:cubicBezTo>
                  <a:cubicBezTo>
                    <a:pt x="451" y="50"/>
                    <a:pt x="451" y="50"/>
                    <a:pt x="451" y="50"/>
                  </a:cubicBezTo>
                  <a:cubicBezTo>
                    <a:pt x="468" y="34"/>
                    <a:pt x="484" y="19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0" y="0"/>
                  </a:cubicBezTo>
                  <a:cubicBezTo>
                    <a:pt x="217" y="16"/>
                    <a:pt x="200" y="41"/>
                    <a:pt x="196" y="71"/>
                  </a:cubicBezTo>
                  <a:cubicBezTo>
                    <a:pt x="193" y="97"/>
                    <a:pt x="192" y="125"/>
                    <a:pt x="191" y="154"/>
                  </a:cubicBezTo>
                  <a:cubicBezTo>
                    <a:pt x="191" y="154"/>
                    <a:pt x="192" y="154"/>
                    <a:pt x="192" y="154"/>
                  </a:cubicBezTo>
                  <a:cubicBezTo>
                    <a:pt x="192" y="125"/>
                    <a:pt x="194" y="97"/>
                    <a:pt x="197" y="71"/>
                  </a:cubicBezTo>
                  <a:cubicBezTo>
                    <a:pt x="200" y="41"/>
                    <a:pt x="217" y="15"/>
                    <a:pt x="242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612">
              <a:extLst>
                <a:ext uri="{FF2B5EF4-FFF2-40B4-BE49-F238E27FC236}">
                  <a16:creationId xmlns:a16="http://schemas.microsoft.com/office/drawing/2014/main" id="{B99A9B74-6934-4171-92B8-7EEE7E604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9" y="392"/>
              <a:ext cx="723" cy="745"/>
            </a:xfrm>
            <a:custGeom>
              <a:avLst/>
              <a:gdLst>
                <a:gd name="T0" fmla="*/ 431 w 803"/>
                <a:gd name="T1" fmla="*/ 746 h 828"/>
                <a:gd name="T2" fmla="*/ 430 w 803"/>
                <a:gd name="T3" fmla="*/ 746 h 828"/>
                <a:gd name="T4" fmla="*/ 437 w 803"/>
                <a:gd name="T5" fmla="*/ 749 h 828"/>
                <a:gd name="T6" fmla="*/ 501 w 803"/>
                <a:gd name="T7" fmla="*/ 806 h 828"/>
                <a:gd name="T8" fmla="*/ 561 w 803"/>
                <a:gd name="T9" fmla="*/ 828 h 828"/>
                <a:gd name="T10" fmla="*/ 561 w 803"/>
                <a:gd name="T11" fmla="*/ 828 h 828"/>
                <a:gd name="T12" fmla="*/ 612 w 803"/>
                <a:gd name="T13" fmla="*/ 813 h 828"/>
                <a:gd name="T14" fmla="*/ 612 w 803"/>
                <a:gd name="T15" fmla="*/ 813 h 828"/>
                <a:gd name="T16" fmla="*/ 613 w 803"/>
                <a:gd name="T17" fmla="*/ 813 h 828"/>
                <a:gd name="T18" fmla="*/ 562 w 803"/>
                <a:gd name="T19" fmla="*/ 827 h 828"/>
                <a:gd name="T20" fmla="*/ 562 w 803"/>
                <a:gd name="T21" fmla="*/ 827 h 828"/>
                <a:gd name="T22" fmla="*/ 502 w 803"/>
                <a:gd name="T23" fmla="*/ 806 h 828"/>
                <a:gd name="T24" fmla="*/ 437 w 803"/>
                <a:gd name="T25" fmla="*/ 749 h 828"/>
                <a:gd name="T26" fmla="*/ 431 w 803"/>
                <a:gd name="T27" fmla="*/ 746 h 828"/>
                <a:gd name="T28" fmla="*/ 803 w 803"/>
                <a:gd name="T29" fmla="*/ 623 h 828"/>
                <a:gd name="T30" fmla="*/ 763 w 803"/>
                <a:gd name="T31" fmla="*/ 637 h 828"/>
                <a:gd name="T32" fmla="*/ 690 w 803"/>
                <a:gd name="T33" fmla="*/ 642 h 828"/>
                <a:gd name="T34" fmla="*/ 690 w 803"/>
                <a:gd name="T35" fmla="*/ 642 h 828"/>
                <a:gd name="T36" fmla="*/ 762 w 803"/>
                <a:gd name="T37" fmla="*/ 637 h 828"/>
                <a:gd name="T38" fmla="*/ 803 w 803"/>
                <a:gd name="T39" fmla="*/ 623 h 828"/>
                <a:gd name="T40" fmla="*/ 803 w 803"/>
                <a:gd name="T41" fmla="*/ 623 h 828"/>
                <a:gd name="T42" fmla="*/ 52 w 803"/>
                <a:gd name="T43" fmla="*/ 191 h 828"/>
                <a:gd name="T44" fmla="*/ 14 w 803"/>
                <a:gd name="T45" fmla="*/ 235 h 828"/>
                <a:gd name="T46" fmla="*/ 27 w 803"/>
                <a:gd name="T47" fmla="*/ 333 h 828"/>
                <a:gd name="T48" fmla="*/ 84 w 803"/>
                <a:gd name="T49" fmla="*/ 397 h 828"/>
                <a:gd name="T50" fmla="*/ 84 w 803"/>
                <a:gd name="T51" fmla="*/ 416 h 828"/>
                <a:gd name="T52" fmla="*/ 27 w 803"/>
                <a:gd name="T53" fmla="*/ 481 h 828"/>
                <a:gd name="T54" fmla="*/ 14 w 803"/>
                <a:gd name="T55" fmla="*/ 578 h 828"/>
                <a:gd name="T56" fmla="*/ 92 w 803"/>
                <a:gd name="T57" fmla="*/ 637 h 828"/>
                <a:gd name="T58" fmla="*/ 178 w 803"/>
                <a:gd name="T59" fmla="*/ 642 h 828"/>
                <a:gd name="T60" fmla="*/ 192 w 803"/>
                <a:gd name="T61" fmla="*/ 656 h 828"/>
                <a:gd name="T62" fmla="*/ 197 w 803"/>
                <a:gd name="T63" fmla="*/ 742 h 828"/>
                <a:gd name="T64" fmla="*/ 293 w 803"/>
                <a:gd name="T65" fmla="*/ 828 h 828"/>
                <a:gd name="T66" fmla="*/ 344 w 803"/>
                <a:gd name="T67" fmla="*/ 813 h 828"/>
                <a:gd name="T68" fmla="*/ 344 w 803"/>
                <a:gd name="T69" fmla="*/ 813 h 828"/>
                <a:gd name="T70" fmla="*/ 294 w 803"/>
                <a:gd name="T71" fmla="*/ 827 h 828"/>
                <a:gd name="T72" fmla="*/ 197 w 803"/>
                <a:gd name="T73" fmla="*/ 741 h 828"/>
                <a:gd name="T74" fmla="*/ 192 w 803"/>
                <a:gd name="T75" fmla="*/ 656 h 828"/>
                <a:gd name="T76" fmla="*/ 178 w 803"/>
                <a:gd name="T77" fmla="*/ 642 h 828"/>
                <a:gd name="T78" fmla="*/ 93 w 803"/>
                <a:gd name="T79" fmla="*/ 637 h 828"/>
                <a:gd name="T80" fmla="*/ 14 w 803"/>
                <a:gd name="T81" fmla="*/ 578 h 828"/>
                <a:gd name="T82" fmla="*/ 28 w 803"/>
                <a:gd name="T83" fmla="*/ 480 h 828"/>
                <a:gd name="T84" fmla="*/ 85 w 803"/>
                <a:gd name="T85" fmla="*/ 416 h 828"/>
                <a:gd name="T86" fmla="*/ 85 w 803"/>
                <a:gd name="T87" fmla="*/ 397 h 828"/>
                <a:gd name="T88" fmla="*/ 28 w 803"/>
                <a:gd name="T89" fmla="*/ 332 h 828"/>
                <a:gd name="T90" fmla="*/ 14 w 803"/>
                <a:gd name="T91" fmla="*/ 235 h 828"/>
                <a:gd name="T92" fmla="*/ 52 w 803"/>
                <a:gd name="T93" fmla="*/ 191 h 828"/>
                <a:gd name="T94" fmla="*/ 242 w 803"/>
                <a:gd name="T95" fmla="*/ 0 h 828"/>
                <a:gd name="T96" fmla="*/ 242 w 803"/>
                <a:gd name="T97" fmla="*/ 1 h 828"/>
                <a:gd name="T98" fmla="*/ 197 w 803"/>
                <a:gd name="T99" fmla="*/ 72 h 828"/>
                <a:gd name="T100" fmla="*/ 192 w 803"/>
                <a:gd name="T101" fmla="*/ 155 h 828"/>
                <a:gd name="T102" fmla="*/ 192 w 803"/>
                <a:gd name="T103" fmla="*/ 155 h 828"/>
                <a:gd name="T104" fmla="*/ 197 w 803"/>
                <a:gd name="T105" fmla="*/ 72 h 828"/>
                <a:gd name="T106" fmla="*/ 242 w 803"/>
                <a:gd name="T107" fmla="*/ 0 h 828"/>
                <a:gd name="T108" fmla="*/ 511 w 803"/>
                <a:gd name="T109" fmla="*/ 0 h 828"/>
                <a:gd name="T110" fmla="*/ 510 w 803"/>
                <a:gd name="T111" fmla="*/ 1 h 828"/>
                <a:gd name="T112" fmla="*/ 510 w 803"/>
                <a:gd name="T113" fmla="*/ 1 h 828"/>
                <a:gd name="T114" fmla="*/ 501 w 803"/>
                <a:gd name="T115" fmla="*/ 7 h 828"/>
                <a:gd name="T116" fmla="*/ 451 w 803"/>
                <a:gd name="T117" fmla="*/ 51 h 828"/>
                <a:gd name="T118" fmla="*/ 451 w 803"/>
                <a:gd name="T119" fmla="*/ 51 h 828"/>
                <a:gd name="T120" fmla="*/ 502 w 803"/>
                <a:gd name="T121" fmla="*/ 7 h 828"/>
                <a:gd name="T122" fmla="*/ 511 w 803"/>
                <a:gd name="T12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828">
                  <a:moveTo>
                    <a:pt x="431" y="746"/>
                  </a:moveTo>
                  <a:cubicBezTo>
                    <a:pt x="431" y="746"/>
                    <a:pt x="431" y="746"/>
                    <a:pt x="430" y="746"/>
                  </a:cubicBezTo>
                  <a:cubicBezTo>
                    <a:pt x="432" y="746"/>
                    <a:pt x="435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7" y="749"/>
                  </a:cubicBezTo>
                  <a:cubicBezTo>
                    <a:pt x="435" y="747"/>
                    <a:pt x="433" y="746"/>
                    <a:pt x="431" y="746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39" y="639"/>
                    <a:pt x="715" y="641"/>
                    <a:pt x="690" y="642"/>
                  </a:cubicBezTo>
                  <a:cubicBezTo>
                    <a:pt x="690" y="642"/>
                    <a:pt x="690" y="642"/>
                    <a:pt x="690" y="642"/>
                  </a:cubicBezTo>
                  <a:cubicBezTo>
                    <a:pt x="715" y="641"/>
                    <a:pt x="739" y="640"/>
                    <a:pt x="762" y="637"/>
                  </a:cubicBezTo>
                  <a:cubicBezTo>
                    <a:pt x="777" y="635"/>
                    <a:pt x="790" y="631"/>
                    <a:pt x="803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1"/>
                  </a:moveTo>
                  <a:cubicBezTo>
                    <a:pt x="35" y="201"/>
                    <a:pt x="21" y="217"/>
                    <a:pt x="14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5" y="354"/>
                    <a:pt x="64" y="376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8"/>
                    <a:pt x="45" y="459"/>
                    <a:pt x="27" y="481"/>
                  </a:cubicBezTo>
                  <a:cubicBezTo>
                    <a:pt x="5" y="508"/>
                    <a:pt x="0" y="545"/>
                    <a:pt x="14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2" y="648"/>
                    <a:pt x="192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9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1"/>
                  </a:cubicBezTo>
                  <a:moveTo>
                    <a:pt x="242" y="0"/>
                  </a:moveTo>
                  <a:cubicBezTo>
                    <a:pt x="242" y="0"/>
                    <a:pt x="242" y="1"/>
                    <a:pt x="242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8"/>
                    <a:pt x="192" y="126"/>
                    <a:pt x="192" y="155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93" y="126"/>
                    <a:pt x="194" y="98"/>
                    <a:pt x="197" y="72"/>
                  </a:cubicBezTo>
                  <a:cubicBezTo>
                    <a:pt x="201" y="41"/>
                    <a:pt x="218" y="16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0" y="1"/>
                    <a:pt x="510" y="1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4" y="20"/>
                    <a:pt x="468" y="35"/>
                    <a:pt x="451" y="51"/>
                  </a:cubicBezTo>
                  <a:cubicBezTo>
                    <a:pt x="451" y="51"/>
                    <a:pt x="451" y="51"/>
                    <a:pt x="451" y="51"/>
                  </a:cubicBezTo>
                  <a:cubicBezTo>
                    <a:pt x="468" y="35"/>
                    <a:pt x="485" y="20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71A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613">
              <a:extLst>
                <a:ext uri="{FF2B5EF4-FFF2-40B4-BE49-F238E27FC236}">
                  <a16:creationId xmlns:a16="http://schemas.microsoft.com/office/drawing/2014/main" id="{B33AD378-4BFA-4562-B3F2-45224781BA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0" y="392"/>
              <a:ext cx="722" cy="744"/>
            </a:xfrm>
            <a:custGeom>
              <a:avLst/>
              <a:gdLst>
                <a:gd name="T0" fmla="*/ 430 w 802"/>
                <a:gd name="T1" fmla="*/ 745 h 827"/>
                <a:gd name="T2" fmla="*/ 430 w 802"/>
                <a:gd name="T3" fmla="*/ 746 h 827"/>
                <a:gd name="T4" fmla="*/ 436 w 802"/>
                <a:gd name="T5" fmla="*/ 749 h 827"/>
                <a:gd name="T6" fmla="*/ 501 w 802"/>
                <a:gd name="T7" fmla="*/ 806 h 827"/>
                <a:gd name="T8" fmla="*/ 561 w 802"/>
                <a:gd name="T9" fmla="*/ 827 h 827"/>
                <a:gd name="T10" fmla="*/ 561 w 802"/>
                <a:gd name="T11" fmla="*/ 827 h 827"/>
                <a:gd name="T12" fmla="*/ 612 w 802"/>
                <a:gd name="T13" fmla="*/ 813 h 827"/>
                <a:gd name="T14" fmla="*/ 613 w 802"/>
                <a:gd name="T15" fmla="*/ 812 h 827"/>
                <a:gd name="T16" fmla="*/ 561 w 802"/>
                <a:gd name="T17" fmla="*/ 827 h 827"/>
                <a:gd name="T18" fmla="*/ 561 w 802"/>
                <a:gd name="T19" fmla="*/ 827 h 827"/>
                <a:gd name="T20" fmla="*/ 501 w 802"/>
                <a:gd name="T21" fmla="*/ 806 h 827"/>
                <a:gd name="T22" fmla="*/ 437 w 802"/>
                <a:gd name="T23" fmla="*/ 749 h 827"/>
                <a:gd name="T24" fmla="*/ 430 w 802"/>
                <a:gd name="T25" fmla="*/ 745 h 827"/>
                <a:gd name="T26" fmla="*/ 802 w 802"/>
                <a:gd name="T27" fmla="*/ 622 h 827"/>
                <a:gd name="T28" fmla="*/ 762 w 802"/>
                <a:gd name="T29" fmla="*/ 636 h 827"/>
                <a:gd name="T30" fmla="*/ 689 w 802"/>
                <a:gd name="T31" fmla="*/ 641 h 827"/>
                <a:gd name="T32" fmla="*/ 689 w 802"/>
                <a:gd name="T33" fmla="*/ 642 h 827"/>
                <a:gd name="T34" fmla="*/ 762 w 802"/>
                <a:gd name="T35" fmla="*/ 637 h 827"/>
                <a:gd name="T36" fmla="*/ 802 w 802"/>
                <a:gd name="T37" fmla="*/ 623 h 827"/>
                <a:gd name="T38" fmla="*/ 802 w 802"/>
                <a:gd name="T39" fmla="*/ 622 h 827"/>
                <a:gd name="T40" fmla="*/ 51 w 802"/>
                <a:gd name="T41" fmla="*/ 190 h 827"/>
                <a:gd name="T42" fmla="*/ 51 w 802"/>
                <a:gd name="T43" fmla="*/ 191 h 827"/>
                <a:gd name="T44" fmla="*/ 51 w 802"/>
                <a:gd name="T45" fmla="*/ 191 h 827"/>
                <a:gd name="T46" fmla="*/ 13 w 802"/>
                <a:gd name="T47" fmla="*/ 235 h 827"/>
                <a:gd name="T48" fmla="*/ 27 w 802"/>
                <a:gd name="T49" fmla="*/ 332 h 827"/>
                <a:gd name="T50" fmla="*/ 84 w 802"/>
                <a:gd name="T51" fmla="*/ 397 h 827"/>
                <a:gd name="T52" fmla="*/ 84 w 802"/>
                <a:gd name="T53" fmla="*/ 416 h 827"/>
                <a:gd name="T54" fmla="*/ 27 w 802"/>
                <a:gd name="T55" fmla="*/ 480 h 827"/>
                <a:gd name="T56" fmla="*/ 13 w 802"/>
                <a:gd name="T57" fmla="*/ 578 h 827"/>
                <a:gd name="T58" fmla="*/ 92 w 802"/>
                <a:gd name="T59" fmla="*/ 637 h 827"/>
                <a:gd name="T60" fmla="*/ 177 w 802"/>
                <a:gd name="T61" fmla="*/ 642 h 827"/>
                <a:gd name="T62" fmla="*/ 191 w 802"/>
                <a:gd name="T63" fmla="*/ 656 h 827"/>
                <a:gd name="T64" fmla="*/ 196 w 802"/>
                <a:gd name="T65" fmla="*/ 741 h 827"/>
                <a:gd name="T66" fmla="*/ 293 w 802"/>
                <a:gd name="T67" fmla="*/ 827 h 827"/>
                <a:gd name="T68" fmla="*/ 343 w 802"/>
                <a:gd name="T69" fmla="*/ 813 h 827"/>
                <a:gd name="T70" fmla="*/ 343 w 802"/>
                <a:gd name="T71" fmla="*/ 813 h 827"/>
                <a:gd name="T72" fmla="*/ 293 w 802"/>
                <a:gd name="T73" fmla="*/ 827 h 827"/>
                <a:gd name="T74" fmla="*/ 197 w 802"/>
                <a:gd name="T75" fmla="*/ 741 h 827"/>
                <a:gd name="T76" fmla="*/ 192 w 802"/>
                <a:gd name="T77" fmla="*/ 655 h 827"/>
                <a:gd name="T78" fmla="*/ 178 w 802"/>
                <a:gd name="T79" fmla="*/ 642 h 827"/>
                <a:gd name="T80" fmla="*/ 92 w 802"/>
                <a:gd name="T81" fmla="*/ 636 h 827"/>
                <a:gd name="T82" fmla="*/ 14 w 802"/>
                <a:gd name="T83" fmla="*/ 577 h 827"/>
                <a:gd name="T84" fmla="*/ 27 w 802"/>
                <a:gd name="T85" fmla="*/ 480 h 827"/>
                <a:gd name="T86" fmla="*/ 84 w 802"/>
                <a:gd name="T87" fmla="*/ 416 h 827"/>
                <a:gd name="T88" fmla="*/ 84 w 802"/>
                <a:gd name="T89" fmla="*/ 396 h 827"/>
                <a:gd name="T90" fmla="*/ 27 w 802"/>
                <a:gd name="T91" fmla="*/ 332 h 827"/>
                <a:gd name="T92" fmla="*/ 14 w 802"/>
                <a:gd name="T93" fmla="*/ 235 h 827"/>
                <a:gd name="T94" fmla="*/ 51 w 802"/>
                <a:gd name="T95" fmla="*/ 190 h 827"/>
                <a:gd name="T96" fmla="*/ 241 w 802"/>
                <a:gd name="T97" fmla="*/ 0 h 827"/>
                <a:gd name="T98" fmla="*/ 241 w 802"/>
                <a:gd name="T99" fmla="*/ 0 h 827"/>
                <a:gd name="T100" fmla="*/ 196 w 802"/>
                <a:gd name="T101" fmla="*/ 72 h 827"/>
                <a:gd name="T102" fmla="*/ 191 w 802"/>
                <a:gd name="T103" fmla="*/ 155 h 827"/>
                <a:gd name="T104" fmla="*/ 192 w 802"/>
                <a:gd name="T105" fmla="*/ 155 h 827"/>
                <a:gd name="T106" fmla="*/ 197 w 802"/>
                <a:gd name="T107" fmla="*/ 71 h 827"/>
                <a:gd name="T108" fmla="*/ 241 w 802"/>
                <a:gd name="T109" fmla="*/ 0 h 827"/>
                <a:gd name="T110" fmla="*/ 510 w 802"/>
                <a:gd name="T111" fmla="*/ 0 h 827"/>
                <a:gd name="T112" fmla="*/ 510 w 802"/>
                <a:gd name="T113" fmla="*/ 0 h 827"/>
                <a:gd name="T114" fmla="*/ 501 w 802"/>
                <a:gd name="T115" fmla="*/ 7 h 827"/>
                <a:gd name="T116" fmla="*/ 450 w 802"/>
                <a:gd name="T117" fmla="*/ 51 h 827"/>
                <a:gd name="T118" fmla="*/ 450 w 802"/>
                <a:gd name="T119" fmla="*/ 51 h 827"/>
                <a:gd name="T120" fmla="*/ 501 w 802"/>
                <a:gd name="T121" fmla="*/ 6 h 827"/>
                <a:gd name="T122" fmla="*/ 510 w 802"/>
                <a:gd name="T12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2" h="827">
                  <a:moveTo>
                    <a:pt x="430" y="745"/>
                  </a:moveTo>
                  <a:cubicBezTo>
                    <a:pt x="430" y="745"/>
                    <a:pt x="430" y="745"/>
                    <a:pt x="430" y="746"/>
                  </a:cubicBezTo>
                  <a:cubicBezTo>
                    <a:pt x="432" y="746"/>
                    <a:pt x="434" y="747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3" y="812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5" y="747"/>
                    <a:pt x="432" y="746"/>
                    <a:pt x="430" y="745"/>
                  </a:cubicBezTo>
                  <a:moveTo>
                    <a:pt x="802" y="622"/>
                  </a:moveTo>
                  <a:cubicBezTo>
                    <a:pt x="790" y="630"/>
                    <a:pt x="777" y="635"/>
                    <a:pt x="762" y="636"/>
                  </a:cubicBezTo>
                  <a:cubicBezTo>
                    <a:pt x="739" y="639"/>
                    <a:pt x="714" y="641"/>
                    <a:pt x="689" y="641"/>
                  </a:cubicBezTo>
                  <a:cubicBezTo>
                    <a:pt x="689" y="641"/>
                    <a:pt x="689" y="642"/>
                    <a:pt x="689" y="642"/>
                  </a:cubicBezTo>
                  <a:cubicBezTo>
                    <a:pt x="714" y="641"/>
                    <a:pt x="738" y="639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2"/>
                    <a:pt x="802" y="622"/>
                    <a:pt x="802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2"/>
                    <a:pt x="178" y="642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3"/>
                    <a:pt x="27" y="610"/>
                    <a:pt x="14" y="577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5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6"/>
                  </a:cubicBezTo>
                  <a:cubicBezTo>
                    <a:pt x="64" y="375"/>
                    <a:pt x="45" y="354"/>
                    <a:pt x="27" y="332"/>
                  </a:cubicBezTo>
                  <a:cubicBezTo>
                    <a:pt x="5" y="305"/>
                    <a:pt x="0" y="267"/>
                    <a:pt x="14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6" y="72"/>
                  </a:cubicBezTo>
                  <a:cubicBezTo>
                    <a:pt x="193" y="98"/>
                    <a:pt x="192" y="126"/>
                    <a:pt x="191" y="155"/>
                  </a:cubicBezTo>
                  <a:cubicBezTo>
                    <a:pt x="191" y="155"/>
                    <a:pt x="192" y="155"/>
                    <a:pt x="192" y="155"/>
                  </a:cubicBezTo>
                  <a:cubicBezTo>
                    <a:pt x="192" y="126"/>
                    <a:pt x="194" y="98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4" y="20"/>
                    <a:pt x="467" y="35"/>
                    <a:pt x="450" y="51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67" y="35"/>
                    <a:pt x="484" y="20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71A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614">
              <a:extLst>
                <a:ext uri="{FF2B5EF4-FFF2-40B4-BE49-F238E27FC236}">
                  <a16:creationId xmlns:a16="http://schemas.microsoft.com/office/drawing/2014/main" id="{18CC98BF-A173-4CD8-A503-DB38A26ABE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0" y="392"/>
              <a:ext cx="722" cy="744"/>
            </a:xfrm>
            <a:custGeom>
              <a:avLst/>
              <a:gdLst>
                <a:gd name="T0" fmla="*/ 430 w 802"/>
                <a:gd name="T1" fmla="*/ 745 h 827"/>
                <a:gd name="T2" fmla="*/ 430 w 802"/>
                <a:gd name="T3" fmla="*/ 745 h 827"/>
                <a:gd name="T4" fmla="*/ 437 w 802"/>
                <a:gd name="T5" fmla="*/ 749 h 827"/>
                <a:gd name="T6" fmla="*/ 501 w 802"/>
                <a:gd name="T7" fmla="*/ 806 h 827"/>
                <a:gd name="T8" fmla="*/ 561 w 802"/>
                <a:gd name="T9" fmla="*/ 827 h 827"/>
                <a:gd name="T10" fmla="*/ 561 w 802"/>
                <a:gd name="T11" fmla="*/ 827 h 827"/>
                <a:gd name="T12" fmla="*/ 613 w 802"/>
                <a:gd name="T13" fmla="*/ 812 h 827"/>
                <a:gd name="T14" fmla="*/ 613 w 802"/>
                <a:gd name="T15" fmla="*/ 812 h 827"/>
                <a:gd name="T16" fmla="*/ 562 w 802"/>
                <a:gd name="T17" fmla="*/ 827 h 827"/>
                <a:gd name="T18" fmla="*/ 562 w 802"/>
                <a:gd name="T19" fmla="*/ 827 h 827"/>
                <a:gd name="T20" fmla="*/ 502 w 802"/>
                <a:gd name="T21" fmla="*/ 806 h 827"/>
                <a:gd name="T22" fmla="*/ 437 w 802"/>
                <a:gd name="T23" fmla="*/ 749 h 827"/>
                <a:gd name="T24" fmla="*/ 430 w 802"/>
                <a:gd name="T25" fmla="*/ 745 h 827"/>
                <a:gd name="T26" fmla="*/ 802 w 802"/>
                <a:gd name="T27" fmla="*/ 622 h 827"/>
                <a:gd name="T28" fmla="*/ 762 w 802"/>
                <a:gd name="T29" fmla="*/ 636 h 827"/>
                <a:gd name="T30" fmla="*/ 689 w 802"/>
                <a:gd name="T31" fmla="*/ 641 h 827"/>
                <a:gd name="T32" fmla="*/ 689 w 802"/>
                <a:gd name="T33" fmla="*/ 641 h 827"/>
                <a:gd name="T34" fmla="*/ 762 w 802"/>
                <a:gd name="T35" fmla="*/ 636 h 827"/>
                <a:gd name="T36" fmla="*/ 802 w 802"/>
                <a:gd name="T37" fmla="*/ 622 h 827"/>
                <a:gd name="T38" fmla="*/ 802 w 802"/>
                <a:gd name="T39" fmla="*/ 622 h 827"/>
                <a:gd name="T40" fmla="*/ 51 w 802"/>
                <a:gd name="T41" fmla="*/ 190 h 827"/>
                <a:gd name="T42" fmla="*/ 51 w 802"/>
                <a:gd name="T43" fmla="*/ 190 h 827"/>
                <a:gd name="T44" fmla="*/ 14 w 802"/>
                <a:gd name="T45" fmla="*/ 235 h 827"/>
                <a:gd name="T46" fmla="*/ 27 w 802"/>
                <a:gd name="T47" fmla="*/ 332 h 827"/>
                <a:gd name="T48" fmla="*/ 84 w 802"/>
                <a:gd name="T49" fmla="*/ 396 h 827"/>
                <a:gd name="T50" fmla="*/ 84 w 802"/>
                <a:gd name="T51" fmla="*/ 416 h 827"/>
                <a:gd name="T52" fmla="*/ 27 w 802"/>
                <a:gd name="T53" fmla="*/ 480 h 827"/>
                <a:gd name="T54" fmla="*/ 14 w 802"/>
                <a:gd name="T55" fmla="*/ 577 h 827"/>
                <a:gd name="T56" fmla="*/ 92 w 802"/>
                <a:gd name="T57" fmla="*/ 636 h 827"/>
                <a:gd name="T58" fmla="*/ 178 w 802"/>
                <a:gd name="T59" fmla="*/ 642 h 827"/>
                <a:gd name="T60" fmla="*/ 192 w 802"/>
                <a:gd name="T61" fmla="*/ 655 h 827"/>
                <a:gd name="T62" fmla="*/ 197 w 802"/>
                <a:gd name="T63" fmla="*/ 741 h 827"/>
                <a:gd name="T64" fmla="*/ 293 w 802"/>
                <a:gd name="T65" fmla="*/ 827 h 827"/>
                <a:gd name="T66" fmla="*/ 343 w 802"/>
                <a:gd name="T67" fmla="*/ 813 h 827"/>
                <a:gd name="T68" fmla="*/ 344 w 802"/>
                <a:gd name="T69" fmla="*/ 812 h 827"/>
                <a:gd name="T70" fmla="*/ 344 w 802"/>
                <a:gd name="T71" fmla="*/ 812 h 827"/>
                <a:gd name="T72" fmla="*/ 294 w 802"/>
                <a:gd name="T73" fmla="*/ 827 h 827"/>
                <a:gd name="T74" fmla="*/ 197 w 802"/>
                <a:gd name="T75" fmla="*/ 741 h 827"/>
                <a:gd name="T76" fmla="*/ 192 w 802"/>
                <a:gd name="T77" fmla="*/ 655 h 827"/>
                <a:gd name="T78" fmla="*/ 178 w 802"/>
                <a:gd name="T79" fmla="*/ 641 h 827"/>
                <a:gd name="T80" fmla="*/ 93 w 802"/>
                <a:gd name="T81" fmla="*/ 636 h 827"/>
                <a:gd name="T82" fmla="*/ 14 w 802"/>
                <a:gd name="T83" fmla="*/ 577 h 827"/>
                <a:gd name="T84" fmla="*/ 28 w 802"/>
                <a:gd name="T85" fmla="*/ 480 h 827"/>
                <a:gd name="T86" fmla="*/ 85 w 802"/>
                <a:gd name="T87" fmla="*/ 416 h 827"/>
                <a:gd name="T88" fmla="*/ 85 w 802"/>
                <a:gd name="T89" fmla="*/ 396 h 827"/>
                <a:gd name="T90" fmla="*/ 28 w 802"/>
                <a:gd name="T91" fmla="*/ 332 h 827"/>
                <a:gd name="T92" fmla="*/ 14 w 802"/>
                <a:gd name="T93" fmla="*/ 235 h 827"/>
                <a:gd name="T94" fmla="*/ 51 w 802"/>
                <a:gd name="T95" fmla="*/ 190 h 827"/>
                <a:gd name="T96" fmla="*/ 242 w 802"/>
                <a:gd name="T97" fmla="*/ 0 h 827"/>
                <a:gd name="T98" fmla="*/ 241 w 802"/>
                <a:gd name="T99" fmla="*/ 0 h 827"/>
                <a:gd name="T100" fmla="*/ 197 w 802"/>
                <a:gd name="T101" fmla="*/ 71 h 827"/>
                <a:gd name="T102" fmla="*/ 192 w 802"/>
                <a:gd name="T103" fmla="*/ 155 h 827"/>
                <a:gd name="T104" fmla="*/ 192 w 802"/>
                <a:gd name="T105" fmla="*/ 155 h 827"/>
                <a:gd name="T106" fmla="*/ 197 w 802"/>
                <a:gd name="T107" fmla="*/ 71 h 827"/>
                <a:gd name="T108" fmla="*/ 242 w 802"/>
                <a:gd name="T109" fmla="*/ 0 h 827"/>
                <a:gd name="T110" fmla="*/ 511 w 802"/>
                <a:gd name="T111" fmla="*/ 0 h 827"/>
                <a:gd name="T112" fmla="*/ 510 w 802"/>
                <a:gd name="T113" fmla="*/ 0 h 827"/>
                <a:gd name="T114" fmla="*/ 501 w 802"/>
                <a:gd name="T115" fmla="*/ 6 h 827"/>
                <a:gd name="T116" fmla="*/ 450 w 802"/>
                <a:gd name="T117" fmla="*/ 51 h 827"/>
                <a:gd name="T118" fmla="*/ 450 w 802"/>
                <a:gd name="T119" fmla="*/ 51 h 827"/>
                <a:gd name="T120" fmla="*/ 502 w 802"/>
                <a:gd name="T121" fmla="*/ 6 h 827"/>
                <a:gd name="T122" fmla="*/ 511 w 802"/>
                <a:gd name="T123" fmla="*/ 0 h 827"/>
                <a:gd name="T124" fmla="*/ 511 w 802"/>
                <a:gd name="T12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2" h="827">
                  <a:moveTo>
                    <a:pt x="430" y="745"/>
                  </a:moveTo>
                  <a:cubicBezTo>
                    <a:pt x="430" y="745"/>
                    <a:pt x="430" y="745"/>
                    <a:pt x="430" y="745"/>
                  </a:cubicBezTo>
                  <a:cubicBezTo>
                    <a:pt x="432" y="746"/>
                    <a:pt x="435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6"/>
                  </a:cubicBezTo>
                  <a:cubicBezTo>
                    <a:pt x="480" y="788"/>
                    <a:pt x="459" y="769"/>
                    <a:pt x="437" y="749"/>
                  </a:cubicBezTo>
                  <a:cubicBezTo>
                    <a:pt x="435" y="746"/>
                    <a:pt x="433" y="745"/>
                    <a:pt x="430" y="745"/>
                  </a:cubicBezTo>
                  <a:moveTo>
                    <a:pt x="802" y="622"/>
                  </a:moveTo>
                  <a:cubicBezTo>
                    <a:pt x="791" y="630"/>
                    <a:pt x="777" y="635"/>
                    <a:pt x="762" y="636"/>
                  </a:cubicBezTo>
                  <a:cubicBezTo>
                    <a:pt x="739" y="639"/>
                    <a:pt x="714" y="640"/>
                    <a:pt x="689" y="641"/>
                  </a:cubicBezTo>
                  <a:cubicBezTo>
                    <a:pt x="689" y="641"/>
                    <a:pt x="689" y="641"/>
                    <a:pt x="689" y="641"/>
                  </a:cubicBezTo>
                  <a:cubicBezTo>
                    <a:pt x="714" y="641"/>
                    <a:pt x="739" y="639"/>
                    <a:pt x="762" y="636"/>
                  </a:cubicBezTo>
                  <a:cubicBezTo>
                    <a:pt x="777" y="635"/>
                    <a:pt x="790" y="630"/>
                    <a:pt x="802" y="622"/>
                  </a:cubicBezTo>
                  <a:cubicBezTo>
                    <a:pt x="802" y="622"/>
                    <a:pt x="802" y="622"/>
                    <a:pt x="802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4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5" y="354"/>
                    <a:pt x="64" y="375"/>
                    <a:pt x="84" y="396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5" y="459"/>
                    <a:pt x="27" y="480"/>
                  </a:cubicBezTo>
                  <a:cubicBezTo>
                    <a:pt x="5" y="508"/>
                    <a:pt x="0" y="545"/>
                    <a:pt x="14" y="577"/>
                  </a:cubicBezTo>
                  <a:cubicBezTo>
                    <a:pt x="27" y="610"/>
                    <a:pt x="57" y="633"/>
                    <a:pt x="92" y="636"/>
                  </a:cubicBezTo>
                  <a:cubicBezTo>
                    <a:pt x="119" y="639"/>
                    <a:pt x="148" y="641"/>
                    <a:pt x="178" y="642"/>
                  </a:cubicBezTo>
                  <a:cubicBezTo>
                    <a:pt x="185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4" y="813"/>
                    <a:pt x="344" y="812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5" y="201"/>
                    <a:pt x="51" y="190"/>
                  </a:cubicBezTo>
                  <a:moveTo>
                    <a:pt x="242" y="0"/>
                  </a:moveTo>
                  <a:cubicBezTo>
                    <a:pt x="242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6"/>
                    <a:pt x="192" y="155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193" y="126"/>
                    <a:pt x="194" y="98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4" y="20"/>
                    <a:pt x="467" y="35"/>
                    <a:pt x="450" y="51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67" y="35"/>
                    <a:pt x="485" y="20"/>
                    <a:pt x="502" y="6"/>
                  </a:cubicBezTo>
                  <a:cubicBezTo>
                    <a:pt x="504" y="4"/>
                    <a:pt x="508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615">
              <a:extLst>
                <a:ext uri="{FF2B5EF4-FFF2-40B4-BE49-F238E27FC236}">
                  <a16:creationId xmlns:a16="http://schemas.microsoft.com/office/drawing/2014/main" id="{B09E88D9-B422-4BAD-92F4-541AE192C7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1" y="392"/>
              <a:ext cx="723" cy="744"/>
            </a:xfrm>
            <a:custGeom>
              <a:avLst/>
              <a:gdLst>
                <a:gd name="T0" fmla="*/ 430 w 803"/>
                <a:gd name="T1" fmla="*/ 745 h 827"/>
                <a:gd name="T2" fmla="*/ 429 w 803"/>
                <a:gd name="T3" fmla="*/ 745 h 827"/>
                <a:gd name="T4" fmla="*/ 436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2 h 827"/>
                <a:gd name="T14" fmla="*/ 612 w 803"/>
                <a:gd name="T15" fmla="*/ 812 h 827"/>
                <a:gd name="T16" fmla="*/ 561 w 803"/>
                <a:gd name="T17" fmla="*/ 826 h 827"/>
                <a:gd name="T18" fmla="*/ 561 w 803"/>
                <a:gd name="T19" fmla="*/ 826 h 827"/>
                <a:gd name="T20" fmla="*/ 501 w 803"/>
                <a:gd name="T21" fmla="*/ 805 h 827"/>
                <a:gd name="T22" fmla="*/ 437 w 803"/>
                <a:gd name="T23" fmla="*/ 748 h 827"/>
                <a:gd name="T24" fmla="*/ 430 w 803"/>
                <a:gd name="T25" fmla="*/ 745 h 827"/>
                <a:gd name="T26" fmla="*/ 803 w 803"/>
                <a:gd name="T27" fmla="*/ 622 h 827"/>
                <a:gd name="T28" fmla="*/ 802 w 803"/>
                <a:gd name="T29" fmla="*/ 622 h 827"/>
                <a:gd name="T30" fmla="*/ 762 w 803"/>
                <a:gd name="T31" fmla="*/ 636 h 827"/>
                <a:gd name="T32" fmla="*/ 688 w 803"/>
                <a:gd name="T33" fmla="*/ 641 h 827"/>
                <a:gd name="T34" fmla="*/ 688 w 803"/>
                <a:gd name="T35" fmla="*/ 641 h 827"/>
                <a:gd name="T36" fmla="*/ 761 w 803"/>
                <a:gd name="T37" fmla="*/ 636 h 827"/>
                <a:gd name="T38" fmla="*/ 801 w 803"/>
                <a:gd name="T39" fmla="*/ 622 h 827"/>
                <a:gd name="T40" fmla="*/ 803 w 803"/>
                <a:gd name="T41" fmla="*/ 622 h 827"/>
                <a:gd name="T42" fmla="*/ 52 w 803"/>
                <a:gd name="T43" fmla="*/ 189 h 827"/>
                <a:gd name="T44" fmla="*/ 50 w 803"/>
                <a:gd name="T45" fmla="*/ 190 h 827"/>
                <a:gd name="T46" fmla="*/ 13 w 803"/>
                <a:gd name="T47" fmla="*/ 235 h 827"/>
                <a:gd name="T48" fmla="*/ 27 w 803"/>
                <a:gd name="T49" fmla="*/ 332 h 827"/>
                <a:gd name="T50" fmla="*/ 84 w 803"/>
                <a:gd name="T51" fmla="*/ 396 h 827"/>
                <a:gd name="T52" fmla="*/ 84 w 803"/>
                <a:gd name="T53" fmla="*/ 416 h 827"/>
                <a:gd name="T54" fmla="*/ 27 w 803"/>
                <a:gd name="T55" fmla="*/ 480 h 827"/>
                <a:gd name="T56" fmla="*/ 13 w 803"/>
                <a:gd name="T57" fmla="*/ 577 h 827"/>
                <a:gd name="T58" fmla="*/ 92 w 803"/>
                <a:gd name="T59" fmla="*/ 636 h 827"/>
                <a:gd name="T60" fmla="*/ 177 w 803"/>
                <a:gd name="T61" fmla="*/ 641 h 827"/>
                <a:gd name="T62" fmla="*/ 191 w 803"/>
                <a:gd name="T63" fmla="*/ 655 h 827"/>
                <a:gd name="T64" fmla="*/ 196 w 803"/>
                <a:gd name="T65" fmla="*/ 741 h 827"/>
                <a:gd name="T66" fmla="*/ 293 w 803"/>
                <a:gd name="T67" fmla="*/ 827 h 827"/>
                <a:gd name="T68" fmla="*/ 343 w 803"/>
                <a:gd name="T69" fmla="*/ 812 h 827"/>
                <a:gd name="T70" fmla="*/ 293 w 803"/>
                <a:gd name="T71" fmla="*/ 826 h 827"/>
                <a:gd name="T72" fmla="*/ 197 w 803"/>
                <a:gd name="T73" fmla="*/ 740 h 827"/>
                <a:gd name="T74" fmla="*/ 192 w 803"/>
                <a:gd name="T75" fmla="*/ 655 h 827"/>
                <a:gd name="T76" fmla="*/ 178 w 803"/>
                <a:gd name="T77" fmla="*/ 641 h 827"/>
                <a:gd name="T78" fmla="*/ 92 w 803"/>
                <a:gd name="T79" fmla="*/ 636 h 827"/>
                <a:gd name="T80" fmla="*/ 14 w 803"/>
                <a:gd name="T81" fmla="*/ 577 h 827"/>
                <a:gd name="T82" fmla="*/ 27 w 803"/>
                <a:gd name="T83" fmla="*/ 480 h 827"/>
                <a:gd name="T84" fmla="*/ 84 w 803"/>
                <a:gd name="T85" fmla="*/ 415 h 827"/>
                <a:gd name="T86" fmla="*/ 84 w 803"/>
                <a:gd name="T87" fmla="*/ 396 h 827"/>
                <a:gd name="T88" fmla="*/ 27 w 803"/>
                <a:gd name="T89" fmla="*/ 332 h 827"/>
                <a:gd name="T90" fmla="*/ 14 w 803"/>
                <a:gd name="T91" fmla="*/ 234 h 827"/>
                <a:gd name="T92" fmla="*/ 52 w 803"/>
                <a:gd name="T93" fmla="*/ 189 h 827"/>
                <a:gd name="T94" fmla="*/ 52 w 803"/>
                <a:gd name="T95" fmla="*/ 189 h 827"/>
                <a:gd name="T96" fmla="*/ 510 w 803"/>
                <a:gd name="T97" fmla="*/ 0 h 827"/>
                <a:gd name="T98" fmla="*/ 501 w 803"/>
                <a:gd name="T99" fmla="*/ 6 h 827"/>
                <a:gd name="T100" fmla="*/ 449 w 803"/>
                <a:gd name="T101" fmla="*/ 51 h 827"/>
                <a:gd name="T102" fmla="*/ 449 w 803"/>
                <a:gd name="T103" fmla="*/ 51 h 827"/>
                <a:gd name="T104" fmla="*/ 501 w 803"/>
                <a:gd name="T105" fmla="*/ 6 h 827"/>
                <a:gd name="T106" fmla="*/ 510 w 803"/>
                <a:gd name="T107" fmla="*/ 0 h 827"/>
                <a:gd name="T108" fmla="*/ 241 w 803"/>
                <a:gd name="T109" fmla="*/ 0 h 827"/>
                <a:gd name="T110" fmla="*/ 241 w 803"/>
                <a:gd name="T111" fmla="*/ 0 h 827"/>
                <a:gd name="T112" fmla="*/ 196 w 803"/>
                <a:gd name="T113" fmla="*/ 71 h 827"/>
                <a:gd name="T114" fmla="*/ 191 w 803"/>
                <a:gd name="T115" fmla="*/ 155 h 827"/>
                <a:gd name="T116" fmla="*/ 192 w 803"/>
                <a:gd name="T117" fmla="*/ 155 h 827"/>
                <a:gd name="T118" fmla="*/ 197 w 803"/>
                <a:gd name="T119" fmla="*/ 71 h 827"/>
                <a:gd name="T120" fmla="*/ 241 w 803"/>
                <a:gd name="T121" fmla="*/ 0 h 827"/>
                <a:gd name="T122" fmla="*/ 241 w 803"/>
                <a:gd name="T12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827">
                  <a:moveTo>
                    <a:pt x="430" y="745"/>
                  </a:moveTo>
                  <a:cubicBezTo>
                    <a:pt x="430" y="745"/>
                    <a:pt x="430" y="745"/>
                    <a:pt x="429" y="745"/>
                  </a:cubicBezTo>
                  <a:cubicBezTo>
                    <a:pt x="432" y="745"/>
                    <a:pt x="434" y="746"/>
                    <a:pt x="436" y="749"/>
                  </a:cubicBezTo>
                  <a:cubicBezTo>
                    <a:pt x="458" y="769"/>
                    <a:pt x="479" y="788"/>
                    <a:pt x="501" y="806"/>
                  </a:cubicBezTo>
                  <a:cubicBezTo>
                    <a:pt x="518" y="819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1"/>
                    <a:pt x="612" y="812"/>
                  </a:cubicBezTo>
                  <a:cubicBezTo>
                    <a:pt x="612" y="812"/>
                    <a:pt x="612" y="812"/>
                    <a:pt x="612" y="812"/>
                  </a:cubicBezTo>
                  <a:cubicBezTo>
                    <a:pt x="597" y="821"/>
                    <a:pt x="580" y="826"/>
                    <a:pt x="561" y="826"/>
                  </a:cubicBezTo>
                  <a:cubicBezTo>
                    <a:pt x="561" y="826"/>
                    <a:pt x="561" y="826"/>
                    <a:pt x="561" y="826"/>
                  </a:cubicBezTo>
                  <a:cubicBezTo>
                    <a:pt x="539" y="826"/>
                    <a:pt x="518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4" y="746"/>
                    <a:pt x="432" y="745"/>
                    <a:pt x="430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2" y="622"/>
                  </a:cubicBezTo>
                  <a:cubicBezTo>
                    <a:pt x="790" y="629"/>
                    <a:pt x="777" y="634"/>
                    <a:pt x="762" y="636"/>
                  </a:cubicBezTo>
                  <a:cubicBezTo>
                    <a:pt x="738" y="638"/>
                    <a:pt x="713" y="640"/>
                    <a:pt x="688" y="641"/>
                  </a:cubicBezTo>
                  <a:cubicBezTo>
                    <a:pt x="688" y="641"/>
                    <a:pt x="688" y="641"/>
                    <a:pt x="688" y="641"/>
                  </a:cubicBezTo>
                  <a:cubicBezTo>
                    <a:pt x="713" y="640"/>
                    <a:pt x="738" y="639"/>
                    <a:pt x="761" y="636"/>
                  </a:cubicBezTo>
                  <a:cubicBezTo>
                    <a:pt x="776" y="635"/>
                    <a:pt x="790" y="630"/>
                    <a:pt x="801" y="622"/>
                  </a:cubicBezTo>
                  <a:cubicBezTo>
                    <a:pt x="802" y="622"/>
                    <a:pt x="802" y="622"/>
                    <a:pt x="803" y="622"/>
                  </a:cubicBezTo>
                  <a:moveTo>
                    <a:pt x="52" y="189"/>
                  </a:moveTo>
                  <a:cubicBezTo>
                    <a:pt x="51" y="190"/>
                    <a:pt x="51" y="190"/>
                    <a:pt x="50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4"/>
                    <a:pt x="27" y="332"/>
                  </a:cubicBezTo>
                  <a:cubicBezTo>
                    <a:pt x="44" y="353"/>
                    <a:pt x="63" y="375"/>
                    <a:pt x="84" y="396"/>
                  </a:cubicBezTo>
                  <a:cubicBezTo>
                    <a:pt x="89" y="401"/>
                    <a:pt x="89" y="410"/>
                    <a:pt x="84" y="416"/>
                  </a:cubicBezTo>
                  <a:cubicBezTo>
                    <a:pt x="63" y="437"/>
                    <a:pt x="44" y="458"/>
                    <a:pt x="27" y="480"/>
                  </a:cubicBezTo>
                  <a:cubicBezTo>
                    <a:pt x="5" y="507"/>
                    <a:pt x="0" y="545"/>
                    <a:pt x="13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7" y="641"/>
                  </a:cubicBezTo>
                  <a:cubicBezTo>
                    <a:pt x="185" y="641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2"/>
                  </a:cubicBezTo>
                  <a:cubicBezTo>
                    <a:pt x="328" y="822"/>
                    <a:pt x="311" y="826"/>
                    <a:pt x="293" y="826"/>
                  </a:cubicBezTo>
                  <a:cubicBezTo>
                    <a:pt x="244" y="826"/>
                    <a:pt x="202" y="789"/>
                    <a:pt x="197" y="740"/>
                  </a:cubicBezTo>
                  <a:cubicBezTo>
                    <a:pt x="194" y="713"/>
                    <a:pt x="192" y="684"/>
                    <a:pt x="192" y="655"/>
                  </a:cubicBezTo>
                  <a:cubicBezTo>
                    <a:pt x="192" y="647"/>
                    <a:pt x="185" y="641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09"/>
                    <a:pt x="14" y="577"/>
                  </a:cubicBezTo>
                  <a:cubicBezTo>
                    <a:pt x="0" y="544"/>
                    <a:pt x="5" y="507"/>
                    <a:pt x="27" y="480"/>
                  </a:cubicBezTo>
                  <a:cubicBezTo>
                    <a:pt x="45" y="458"/>
                    <a:pt x="64" y="437"/>
                    <a:pt x="84" y="415"/>
                  </a:cubicBezTo>
                  <a:cubicBezTo>
                    <a:pt x="90" y="410"/>
                    <a:pt x="90" y="401"/>
                    <a:pt x="84" y="396"/>
                  </a:cubicBezTo>
                  <a:cubicBezTo>
                    <a:pt x="64" y="375"/>
                    <a:pt x="45" y="353"/>
                    <a:pt x="27" y="332"/>
                  </a:cubicBezTo>
                  <a:cubicBezTo>
                    <a:pt x="5" y="304"/>
                    <a:pt x="0" y="267"/>
                    <a:pt x="14" y="234"/>
                  </a:cubicBezTo>
                  <a:cubicBezTo>
                    <a:pt x="21" y="215"/>
                    <a:pt x="35" y="200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moveTo>
                    <a:pt x="510" y="0"/>
                  </a:moveTo>
                  <a:cubicBezTo>
                    <a:pt x="507" y="2"/>
                    <a:pt x="503" y="4"/>
                    <a:pt x="501" y="6"/>
                  </a:cubicBezTo>
                  <a:cubicBezTo>
                    <a:pt x="484" y="20"/>
                    <a:pt x="466" y="35"/>
                    <a:pt x="449" y="51"/>
                  </a:cubicBezTo>
                  <a:cubicBezTo>
                    <a:pt x="449" y="51"/>
                    <a:pt x="449" y="51"/>
                    <a:pt x="449" y="51"/>
                  </a:cubicBezTo>
                  <a:cubicBezTo>
                    <a:pt x="467" y="35"/>
                    <a:pt x="484" y="20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6" y="71"/>
                  </a:cubicBezTo>
                  <a:cubicBezTo>
                    <a:pt x="193" y="98"/>
                    <a:pt x="192" y="126"/>
                    <a:pt x="191" y="155"/>
                  </a:cubicBezTo>
                  <a:cubicBezTo>
                    <a:pt x="191" y="155"/>
                    <a:pt x="192" y="155"/>
                    <a:pt x="192" y="155"/>
                  </a:cubicBezTo>
                  <a:cubicBezTo>
                    <a:pt x="192" y="126"/>
                    <a:pt x="194" y="97"/>
                    <a:pt x="197" y="71"/>
                  </a:cubicBezTo>
                  <a:cubicBezTo>
                    <a:pt x="200" y="40"/>
                    <a:pt x="217" y="15"/>
                    <a:pt x="241" y="0"/>
                  </a:cubicBezTo>
                  <a:cubicBezTo>
                    <a:pt x="241" y="0"/>
                    <a:pt x="241" y="0"/>
                    <a:pt x="241" y="0"/>
                  </a:cubicBezTo>
                </a:path>
              </a:pathLst>
            </a:custGeom>
            <a:solidFill>
              <a:srgbClr val="71A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616">
              <a:extLst>
                <a:ext uri="{FF2B5EF4-FFF2-40B4-BE49-F238E27FC236}">
                  <a16:creationId xmlns:a16="http://schemas.microsoft.com/office/drawing/2014/main" id="{E6A7B8F8-88DE-461E-BFEC-D6A1920032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1" y="391"/>
              <a:ext cx="722" cy="744"/>
            </a:xfrm>
            <a:custGeom>
              <a:avLst/>
              <a:gdLst>
                <a:gd name="T0" fmla="*/ 430 w 802"/>
                <a:gd name="T1" fmla="*/ 745 h 827"/>
                <a:gd name="T2" fmla="*/ 430 w 802"/>
                <a:gd name="T3" fmla="*/ 746 h 827"/>
                <a:gd name="T4" fmla="*/ 437 w 802"/>
                <a:gd name="T5" fmla="*/ 749 h 827"/>
                <a:gd name="T6" fmla="*/ 501 w 802"/>
                <a:gd name="T7" fmla="*/ 806 h 827"/>
                <a:gd name="T8" fmla="*/ 561 w 802"/>
                <a:gd name="T9" fmla="*/ 827 h 827"/>
                <a:gd name="T10" fmla="*/ 561 w 802"/>
                <a:gd name="T11" fmla="*/ 827 h 827"/>
                <a:gd name="T12" fmla="*/ 612 w 802"/>
                <a:gd name="T13" fmla="*/ 813 h 827"/>
                <a:gd name="T14" fmla="*/ 613 w 802"/>
                <a:gd name="T15" fmla="*/ 812 h 827"/>
                <a:gd name="T16" fmla="*/ 613 w 802"/>
                <a:gd name="T17" fmla="*/ 812 h 827"/>
                <a:gd name="T18" fmla="*/ 562 w 802"/>
                <a:gd name="T19" fmla="*/ 827 h 827"/>
                <a:gd name="T20" fmla="*/ 562 w 802"/>
                <a:gd name="T21" fmla="*/ 827 h 827"/>
                <a:gd name="T22" fmla="*/ 502 w 802"/>
                <a:gd name="T23" fmla="*/ 806 h 827"/>
                <a:gd name="T24" fmla="*/ 437 w 802"/>
                <a:gd name="T25" fmla="*/ 749 h 827"/>
                <a:gd name="T26" fmla="*/ 430 w 802"/>
                <a:gd name="T27" fmla="*/ 745 h 827"/>
                <a:gd name="T28" fmla="*/ 802 w 802"/>
                <a:gd name="T29" fmla="*/ 623 h 827"/>
                <a:gd name="T30" fmla="*/ 762 w 802"/>
                <a:gd name="T31" fmla="*/ 637 h 827"/>
                <a:gd name="T32" fmla="*/ 688 w 802"/>
                <a:gd name="T33" fmla="*/ 641 h 827"/>
                <a:gd name="T34" fmla="*/ 688 w 802"/>
                <a:gd name="T35" fmla="*/ 642 h 827"/>
                <a:gd name="T36" fmla="*/ 762 w 802"/>
                <a:gd name="T37" fmla="*/ 637 h 827"/>
                <a:gd name="T38" fmla="*/ 802 w 802"/>
                <a:gd name="T39" fmla="*/ 623 h 827"/>
                <a:gd name="T40" fmla="*/ 52 w 802"/>
                <a:gd name="T41" fmla="*/ 190 h 827"/>
                <a:gd name="T42" fmla="*/ 14 w 802"/>
                <a:gd name="T43" fmla="*/ 235 h 827"/>
                <a:gd name="T44" fmla="*/ 27 w 802"/>
                <a:gd name="T45" fmla="*/ 333 h 827"/>
                <a:gd name="T46" fmla="*/ 84 w 802"/>
                <a:gd name="T47" fmla="*/ 397 h 827"/>
                <a:gd name="T48" fmla="*/ 84 w 802"/>
                <a:gd name="T49" fmla="*/ 416 h 827"/>
                <a:gd name="T50" fmla="*/ 27 w 802"/>
                <a:gd name="T51" fmla="*/ 481 h 827"/>
                <a:gd name="T52" fmla="*/ 14 w 802"/>
                <a:gd name="T53" fmla="*/ 578 h 827"/>
                <a:gd name="T54" fmla="*/ 92 w 802"/>
                <a:gd name="T55" fmla="*/ 637 h 827"/>
                <a:gd name="T56" fmla="*/ 178 w 802"/>
                <a:gd name="T57" fmla="*/ 642 h 827"/>
                <a:gd name="T58" fmla="*/ 192 w 802"/>
                <a:gd name="T59" fmla="*/ 656 h 827"/>
                <a:gd name="T60" fmla="*/ 197 w 802"/>
                <a:gd name="T61" fmla="*/ 741 h 827"/>
                <a:gd name="T62" fmla="*/ 293 w 802"/>
                <a:gd name="T63" fmla="*/ 827 h 827"/>
                <a:gd name="T64" fmla="*/ 343 w 802"/>
                <a:gd name="T65" fmla="*/ 813 h 827"/>
                <a:gd name="T66" fmla="*/ 343 w 802"/>
                <a:gd name="T67" fmla="*/ 813 h 827"/>
                <a:gd name="T68" fmla="*/ 344 w 802"/>
                <a:gd name="T69" fmla="*/ 813 h 827"/>
                <a:gd name="T70" fmla="*/ 293 w 802"/>
                <a:gd name="T71" fmla="*/ 827 h 827"/>
                <a:gd name="T72" fmla="*/ 197 w 802"/>
                <a:gd name="T73" fmla="*/ 741 h 827"/>
                <a:gd name="T74" fmla="*/ 192 w 802"/>
                <a:gd name="T75" fmla="*/ 655 h 827"/>
                <a:gd name="T76" fmla="*/ 178 w 802"/>
                <a:gd name="T77" fmla="*/ 642 h 827"/>
                <a:gd name="T78" fmla="*/ 93 w 802"/>
                <a:gd name="T79" fmla="*/ 637 h 827"/>
                <a:gd name="T80" fmla="*/ 14 w 802"/>
                <a:gd name="T81" fmla="*/ 578 h 827"/>
                <a:gd name="T82" fmla="*/ 28 w 802"/>
                <a:gd name="T83" fmla="*/ 480 h 827"/>
                <a:gd name="T84" fmla="*/ 85 w 802"/>
                <a:gd name="T85" fmla="*/ 416 h 827"/>
                <a:gd name="T86" fmla="*/ 85 w 802"/>
                <a:gd name="T87" fmla="*/ 397 h 827"/>
                <a:gd name="T88" fmla="*/ 28 w 802"/>
                <a:gd name="T89" fmla="*/ 332 h 827"/>
                <a:gd name="T90" fmla="*/ 14 w 802"/>
                <a:gd name="T91" fmla="*/ 235 h 827"/>
                <a:gd name="T92" fmla="*/ 52 w 802"/>
                <a:gd name="T93" fmla="*/ 190 h 827"/>
                <a:gd name="T94" fmla="*/ 241 w 802"/>
                <a:gd name="T95" fmla="*/ 1 h 827"/>
                <a:gd name="T96" fmla="*/ 197 w 802"/>
                <a:gd name="T97" fmla="*/ 72 h 827"/>
                <a:gd name="T98" fmla="*/ 192 w 802"/>
                <a:gd name="T99" fmla="*/ 156 h 827"/>
                <a:gd name="T100" fmla="*/ 192 w 802"/>
                <a:gd name="T101" fmla="*/ 156 h 827"/>
                <a:gd name="T102" fmla="*/ 197 w 802"/>
                <a:gd name="T103" fmla="*/ 71 h 827"/>
                <a:gd name="T104" fmla="*/ 241 w 802"/>
                <a:gd name="T105" fmla="*/ 1 h 827"/>
                <a:gd name="T106" fmla="*/ 511 w 802"/>
                <a:gd name="T107" fmla="*/ 0 h 827"/>
                <a:gd name="T108" fmla="*/ 510 w 802"/>
                <a:gd name="T109" fmla="*/ 1 h 827"/>
                <a:gd name="T110" fmla="*/ 510 w 802"/>
                <a:gd name="T111" fmla="*/ 1 h 827"/>
                <a:gd name="T112" fmla="*/ 501 w 802"/>
                <a:gd name="T113" fmla="*/ 7 h 827"/>
                <a:gd name="T114" fmla="*/ 449 w 802"/>
                <a:gd name="T115" fmla="*/ 52 h 827"/>
                <a:gd name="T116" fmla="*/ 450 w 802"/>
                <a:gd name="T117" fmla="*/ 52 h 827"/>
                <a:gd name="T118" fmla="*/ 502 w 802"/>
                <a:gd name="T119" fmla="*/ 7 h 827"/>
                <a:gd name="T120" fmla="*/ 511 w 802"/>
                <a:gd name="T121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2" h="827">
                  <a:moveTo>
                    <a:pt x="430" y="745"/>
                  </a:moveTo>
                  <a:cubicBezTo>
                    <a:pt x="430" y="745"/>
                    <a:pt x="430" y="745"/>
                    <a:pt x="430" y="746"/>
                  </a:cubicBezTo>
                  <a:cubicBezTo>
                    <a:pt x="432" y="746"/>
                    <a:pt x="434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3"/>
                    <a:pt x="613" y="81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5" y="747"/>
                    <a:pt x="432" y="746"/>
                    <a:pt x="430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39" y="639"/>
                    <a:pt x="713" y="641"/>
                    <a:pt x="688" y="641"/>
                  </a:cubicBezTo>
                  <a:cubicBezTo>
                    <a:pt x="688" y="642"/>
                    <a:pt x="688" y="642"/>
                    <a:pt x="688" y="642"/>
                  </a:cubicBezTo>
                  <a:cubicBezTo>
                    <a:pt x="713" y="641"/>
                    <a:pt x="738" y="639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moveTo>
                    <a:pt x="52" y="190"/>
                  </a:moveTo>
                  <a:cubicBezTo>
                    <a:pt x="35" y="201"/>
                    <a:pt x="21" y="216"/>
                    <a:pt x="14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5" y="354"/>
                    <a:pt x="64" y="376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8"/>
                    <a:pt x="45" y="459"/>
                    <a:pt x="27" y="481"/>
                  </a:cubicBezTo>
                  <a:cubicBezTo>
                    <a:pt x="5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1"/>
                  </a:moveTo>
                  <a:cubicBezTo>
                    <a:pt x="217" y="16"/>
                    <a:pt x="200" y="41"/>
                    <a:pt x="197" y="72"/>
                  </a:cubicBezTo>
                  <a:cubicBezTo>
                    <a:pt x="194" y="98"/>
                    <a:pt x="192" y="127"/>
                    <a:pt x="192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3" y="126"/>
                    <a:pt x="194" y="98"/>
                    <a:pt x="197" y="71"/>
                  </a:cubicBezTo>
                  <a:cubicBezTo>
                    <a:pt x="201" y="41"/>
                    <a:pt x="217" y="16"/>
                    <a:pt x="241" y="1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10" y="1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4" y="21"/>
                    <a:pt x="467" y="36"/>
                    <a:pt x="449" y="52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67" y="36"/>
                    <a:pt x="484" y="20"/>
                    <a:pt x="502" y="7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71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617">
              <a:extLst>
                <a:ext uri="{FF2B5EF4-FFF2-40B4-BE49-F238E27FC236}">
                  <a16:creationId xmlns:a16="http://schemas.microsoft.com/office/drawing/2014/main" id="{30F9BEF1-760D-49F8-8812-7F5F730AF0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2" y="391"/>
              <a:ext cx="722" cy="744"/>
            </a:xfrm>
            <a:custGeom>
              <a:avLst/>
              <a:gdLst>
                <a:gd name="T0" fmla="*/ 429 w 802"/>
                <a:gd name="T1" fmla="*/ 745 h 827"/>
                <a:gd name="T2" fmla="*/ 501 w 802"/>
                <a:gd name="T3" fmla="*/ 806 h 827"/>
                <a:gd name="T4" fmla="*/ 561 w 802"/>
                <a:gd name="T5" fmla="*/ 827 h 827"/>
                <a:gd name="T6" fmla="*/ 561 w 802"/>
                <a:gd name="T7" fmla="*/ 827 h 827"/>
                <a:gd name="T8" fmla="*/ 501 w 802"/>
                <a:gd name="T9" fmla="*/ 806 h 827"/>
                <a:gd name="T10" fmla="*/ 430 w 802"/>
                <a:gd name="T11" fmla="*/ 745 h 827"/>
                <a:gd name="T12" fmla="*/ 762 w 802"/>
                <a:gd name="T13" fmla="*/ 636 h 827"/>
                <a:gd name="T14" fmla="*/ 687 w 802"/>
                <a:gd name="T15" fmla="*/ 641 h 827"/>
                <a:gd name="T16" fmla="*/ 801 w 802"/>
                <a:gd name="T17" fmla="*/ 623 h 827"/>
                <a:gd name="T18" fmla="*/ 802 w 802"/>
                <a:gd name="T19" fmla="*/ 622 h 827"/>
                <a:gd name="T20" fmla="*/ 51 w 802"/>
                <a:gd name="T21" fmla="*/ 190 h 827"/>
                <a:gd name="T22" fmla="*/ 13 w 802"/>
                <a:gd name="T23" fmla="*/ 235 h 827"/>
                <a:gd name="T24" fmla="*/ 84 w 802"/>
                <a:gd name="T25" fmla="*/ 397 h 827"/>
                <a:gd name="T26" fmla="*/ 27 w 802"/>
                <a:gd name="T27" fmla="*/ 480 h 827"/>
                <a:gd name="T28" fmla="*/ 92 w 802"/>
                <a:gd name="T29" fmla="*/ 637 h 827"/>
                <a:gd name="T30" fmla="*/ 191 w 802"/>
                <a:gd name="T31" fmla="*/ 655 h 827"/>
                <a:gd name="T32" fmla="*/ 292 w 802"/>
                <a:gd name="T33" fmla="*/ 827 h 827"/>
                <a:gd name="T34" fmla="*/ 344 w 802"/>
                <a:gd name="T35" fmla="*/ 812 h 827"/>
                <a:gd name="T36" fmla="*/ 293 w 802"/>
                <a:gd name="T37" fmla="*/ 827 h 827"/>
                <a:gd name="T38" fmla="*/ 192 w 802"/>
                <a:gd name="T39" fmla="*/ 655 h 827"/>
                <a:gd name="T40" fmla="*/ 92 w 802"/>
                <a:gd name="T41" fmla="*/ 636 h 827"/>
                <a:gd name="T42" fmla="*/ 27 w 802"/>
                <a:gd name="T43" fmla="*/ 480 h 827"/>
                <a:gd name="T44" fmla="*/ 84 w 802"/>
                <a:gd name="T45" fmla="*/ 396 h 827"/>
                <a:gd name="T46" fmla="*/ 14 w 802"/>
                <a:gd name="T47" fmla="*/ 235 h 827"/>
                <a:gd name="T48" fmla="*/ 241 w 802"/>
                <a:gd name="T49" fmla="*/ 0 h 827"/>
                <a:gd name="T50" fmla="*/ 240 w 802"/>
                <a:gd name="T51" fmla="*/ 1 h 827"/>
                <a:gd name="T52" fmla="*/ 191 w 802"/>
                <a:gd name="T53" fmla="*/ 156 h 827"/>
                <a:gd name="T54" fmla="*/ 197 w 802"/>
                <a:gd name="T55" fmla="*/ 71 h 827"/>
                <a:gd name="T56" fmla="*/ 510 w 802"/>
                <a:gd name="T57" fmla="*/ 0 h 827"/>
                <a:gd name="T58" fmla="*/ 501 w 802"/>
                <a:gd name="T59" fmla="*/ 7 h 827"/>
                <a:gd name="T60" fmla="*/ 449 w 802"/>
                <a:gd name="T61" fmla="*/ 52 h 827"/>
                <a:gd name="T62" fmla="*/ 510 w 802"/>
                <a:gd name="T6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827">
                  <a:moveTo>
                    <a:pt x="430" y="745"/>
                  </a:moveTo>
                  <a:cubicBezTo>
                    <a:pt x="429" y="745"/>
                    <a:pt x="429" y="745"/>
                    <a:pt x="429" y="745"/>
                  </a:cubicBezTo>
                  <a:cubicBezTo>
                    <a:pt x="431" y="746"/>
                    <a:pt x="434" y="747"/>
                    <a:pt x="436" y="749"/>
                  </a:cubicBezTo>
                  <a:cubicBezTo>
                    <a:pt x="457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8"/>
                    <a:pt x="458" y="769"/>
                    <a:pt x="437" y="749"/>
                  </a:cubicBezTo>
                  <a:cubicBezTo>
                    <a:pt x="434" y="746"/>
                    <a:pt x="432" y="745"/>
                    <a:pt x="430" y="745"/>
                  </a:cubicBezTo>
                  <a:moveTo>
                    <a:pt x="802" y="622"/>
                  </a:moveTo>
                  <a:cubicBezTo>
                    <a:pt x="790" y="630"/>
                    <a:pt x="777" y="635"/>
                    <a:pt x="762" y="636"/>
                  </a:cubicBezTo>
                  <a:cubicBezTo>
                    <a:pt x="738" y="639"/>
                    <a:pt x="713" y="641"/>
                    <a:pt x="687" y="641"/>
                  </a:cubicBezTo>
                  <a:cubicBezTo>
                    <a:pt x="687" y="641"/>
                    <a:pt x="687" y="641"/>
                    <a:pt x="687" y="641"/>
                  </a:cubicBezTo>
                  <a:cubicBezTo>
                    <a:pt x="712" y="641"/>
                    <a:pt x="738" y="639"/>
                    <a:pt x="761" y="637"/>
                  </a:cubicBezTo>
                  <a:cubicBezTo>
                    <a:pt x="776" y="635"/>
                    <a:pt x="789" y="630"/>
                    <a:pt x="801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2"/>
                    <a:pt x="802" y="622"/>
                    <a:pt x="802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7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1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2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2"/>
                    <a:pt x="344" y="812"/>
                    <a:pt x="344" y="812"/>
                  </a:cubicBezTo>
                  <a:cubicBezTo>
                    <a:pt x="344" y="812"/>
                    <a:pt x="344" y="812"/>
                    <a:pt x="343" y="812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1" y="648"/>
                    <a:pt x="185" y="641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5" y="507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0"/>
                    <a:pt x="90" y="402"/>
                    <a:pt x="84" y="396"/>
                  </a:cubicBezTo>
                  <a:cubicBezTo>
                    <a:pt x="64" y="375"/>
                    <a:pt x="44" y="353"/>
                    <a:pt x="27" y="332"/>
                  </a:cubicBezTo>
                  <a:cubicBezTo>
                    <a:pt x="5" y="304"/>
                    <a:pt x="0" y="267"/>
                    <a:pt x="14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0" y="1"/>
                  </a:cubicBezTo>
                  <a:cubicBezTo>
                    <a:pt x="240" y="1"/>
                    <a:pt x="240" y="1"/>
                    <a:pt x="240" y="1"/>
                  </a:cubicBezTo>
                  <a:cubicBezTo>
                    <a:pt x="216" y="16"/>
                    <a:pt x="200" y="41"/>
                    <a:pt x="196" y="71"/>
                  </a:cubicBezTo>
                  <a:cubicBezTo>
                    <a:pt x="193" y="98"/>
                    <a:pt x="192" y="126"/>
                    <a:pt x="191" y="156"/>
                  </a:cubicBezTo>
                  <a:cubicBezTo>
                    <a:pt x="191" y="156"/>
                    <a:pt x="191" y="156"/>
                    <a:pt x="192" y="156"/>
                  </a:cubicBezTo>
                  <a:cubicBezTo>
                    <a:pt x="192" y="126"/>
                    <a:pt x="194" y="98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6" y="2"/>
                    <a:pt x="503" y="4"/>
                    <a:pt x="501" y="7"/>
                  </a:cubicBezTo>
                  <a:cubicBezTo>
                    <a:pt x="483" y="20"/>
                    <a:pt x="466" y="36"/>
                    <a:pt x="449" y="52"/>
                  </a:cubicBezTo>
                  <a:cubicBezTo>
                    <a:pt x="449" y="52"/>
                    <a:pt x="449" y="52"/>
                    <a:pt x="449" y="52"/>
                  </a:cubicBezTo>
                  <a:cubicBezTo>
                    <a:pt x="466" y="35"/>
                    <a:pt x="484" y="20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618">
              <a:extLst>
                <a:ext uri="{FF2B5EF4-FFF2-40B4-BE49-F238E27FC236}">
                  <a16:creationId xmlns:a16="http://schemas.microsoft.com/office/drawing/2014/main" id="{9EC08368-FA3E-4517-89E9-529CF22A08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2" y="391"/>
              <a:ext cx="723" cy="744"/>
            </a:xfrm>
            <a:custGeom>
              <a:avLst/>
              <a:gdLst>
                <a:gd name="T0" fmla="*/ 430 w 803"/>
                <a:gd name="T1" fmla="*/ 745 h 827"/>
                <a:gd name="T2" fmla="*/ 430 w 803"/>
                <a:gd name="T3" fmla="*/ 745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2 h 827"/>
                <a:gd name="T14" fmla="*/ 612 w 803"/>
                <a:gd name="T15" fmla="*/ 812 h 827"/>
                <a:gd name="T16" fmla="*/ 613 w 803"/>
                <a:gd name="T17" fmla="*/ 812 h 827"/>
                <a:gd name="T18" fmla="*/ 562 w 803"/>
                <a:gd name="T19" fmla="*/ 827 h 827"/>
                <a:gd name="T20" fmla="*/ 562 w 803"/>
                <a:gd name="T21" fmla="*/ 827 h 827"/>
                <a:gd name="T22" fmla="*/ 501 w 803"/>
                <a:gd name="T23" fmla="*/ 805 h 827"/>
                <a:gd name="T24" fmla="*/ 437 w 803"/>
                <a:gd name="T25" fmla="*/ 748 h 827"/>
                <a:gd name="T26" fmla="*/ 430 w 803"/>
                <a:gd name="T27" fmla="*/ 745 h 827"/>
                <a:gd name="T28" fmla="*/ 803 w 803"/>
                <a:gd name="T29" fmla="*/ 622 h 827"/>
                <a:gd name="T30" fmla="*/ 803 w 803"/>
                <a:gd name="T31" fmla="*/ 622 h 827"/>
                <a:gd name="T32" fmla="*/ 762 w 803"/>
                <a:gd name="T33" fmla="*/ 636 h 827"/>
                <a:gd name="T34" fmla="*/ 687 w 803"/>
                <a:gd name="T35" fmla="*/ 641 h 827"/>
                <a:gd name="T36" fmla="*/ 687 w 803"/>
                <a:gd name="T37" fmla="*/ 641 h 827"/>
                <a:gd name="T38" fmla="*/ 762 w 803"/>
                <a:gd name="T39" fmla="*/ 636 h 827"/>
                <a:gd name="T40" fmla="*/ 802 w 803"/>
                <a:gd name="T41" fmla="*/ 622 h 827"/>
                <a:gd name="T42" fmla="*/ 803 w 803"/>
                <a:gd name="T43" fmla="*/ 622 h 827"/>
                <a:gd name="T44" fmla="*/ 52 w 803"/>
                <a:gd name="T45" fmla="*/ 189 h 827"/>
                <a:gd name="T46" fmla="*/ 51 w 803"/>
                <a:gd name="T47" fmla="*/ 190 h 827"/>
                <a:gd name="T48" fmla="*/ 14 w 803"/>
                <a:gd name="T49" fmla="*/ 235 h 827"/>
                <a:gd name="T50" fmla="*/ 27 w 803"/>
                <a:gd name="T51" fmla="*/ 332 h 827"/>
                <a:gd name="T52" fmla="*/ 84 w 803"/>
                <a:gd name="T53" fmla="*/ 396 h 827"/>
                <a:gd name="T54" fmla="*/ 84 w 803"/>
                <a:gd name="T55" fmla="*/ 416 h 827"/>
                <a:gd name="T56" fmla="*/ 27 w 803"/>
                <a:gd name="T57" fmla="*/ 480 h 827"/>
                <a:gd name="T58" fmla="*/ 14 w 803"/>
                <a:gd name="T59" fmla="*/ 577 h 827"/>
                <a:gd name="T60" fmla="*/ 92 w 803"/>
                <a:gd name="T61" fmla="*/ 636 h 827"/>
                <a:gd name="T62" fmla="*/ 178 w 803"/>
                <a:gd name="T63" fmla="*/ 641 h 827"/>
                <a:gd name="T64" fmla="*/ 192 w 803"/>
                <a:gd name="T65" fmla="*/ 655 h 827"/>
                <a:gd name="T66" fmla="*/ 197 w 803"/>
                <a:gd name="T67" fmla="*/ 741 h 827"/>
                <a:gd name="T68" fmla="*/ 293 w 803"/>
                <a:gd name="T69" fmla="*/ 827 h 827"/>
                <a:gd name="T70" fmla="*/ 343 w 803"/>
                <a:gd name="T71" fmla="*/ 812 h 827"/>
                <a:gd name="T72" fmla="*/ 293 w 803"/>
                <a:gd name="T73" fmla="*/ 827 h 827"/>
                <a:gd name="T74" fmla="*/ 197 w 803"/>
                <a:gd name="T75" fmla="*/ 741 h 827"/>
                <a:gd name="T76" fmla="*/ 192 w 803"/>
                <a:gd name="T77" fmla="*/ 655 h 827"/>
                <a:gd name="T78" fmla="*/ 178 w 803"/>
                <a:gd name="T79" fmla="*/ 641 h 827"/>
                <a:gd name="T80" fmla="*/ 93 w 803"/>
                <a:gd name="T81" fmla="*/ 636 h 827"/>
                <a:gd name="T82" fmla="*/ 14 w 803"/>
                <a:gd name="T83" fmla="*/ 577 h 827"/>
                <a:gd name="T84" fmla="*/ 28 w 803"/>
                <a:gd name="T85" fmla="*/ 480 h 827"/>
                <a:gd name="T86" fmla="*/ 85 w 803"/>
                <a:gd name="T87" fmla="*/ 415 h 827"/>
                <a:gd name="T88" fmla="*/ 85 w 803"/>
                <a:gd name="T89" fmla="*/ 396 h 827"/>
                <a:gd name="T90" fmla="*/ 28 w 803"/>
                <a:gd name="T91" fmla="*/ 332 h 827"/>
                <a:gd name="T92" fmla="*/ 14 w 803"/>
                <a:gd name="T93" fmla="*/ 234 h 827"/>
                <a:gd name="T94" fmla="*/ 52 w 803"/>
                <a:gd name="T95" fmla="*/ 189 h 827"/>
                <a:gd name="T96" fmla="*/ 52 w 803"/>
                <a:gd name="T97" fmla="*/ 189 h 827"/>
                <a:gd name="T98" fmla="*/ 510 w 803"/>
                <a:gd name="T99" fmla="*/ 0 h 827"/>
                <a:gd name="T100" fmla="*/ 501 w 803"/>
                <a:gd name="T101" fmla="*/ 6 h 827"/>
                <a:gd name="T102" fmla="*/ 449 w 803"/>
                <a:gd name="T103" fmla="*/ 52 h 827"/>
                <a:gd name="T104" fmla="*/ 449 w 803"/>
                <a:gd name="T105" fmla="*/ 52 h 827"/>
                <a:gd name="T106" fmla="*/ 501 w 803"/>
                <a:gd name="T107" fmla="*/ 6 h 827"/>
                <a:gd name="T108" fmla="*/ 510 w 803"/>
                <a:gd name="T109" fmla="*/ 0 h 827"/>
                <a:gd name="T110" fmla="*/ 242 w 803"/>
                <a:gd name="T111" fmla="*/ 0 h 827"/>
                <a:gd name="T112" fmla="*/ 241 w 803"/>
                <a:gd name="T113" fmla="*/ 0 h 827"/>
                <a:gd name="T114" fmla="*/ 197 w 803"/>
                <a:gd name="T115" fmla="*/ 71 h 827"/>
                <a:gd name="T116" fmla="*/ 192 w 803"/>
                <a:gd name="T117" fmla="*/ 156 h 827"/>
                <a:gd name="T118" fmla="*/ 192 w 803"/>
                <a:gd name="T119" fmla="*/ 156 h 827"/>
                <a:gd name="T120" fmla="*/ 197 w 803"/>
                <a:gd name="T121" fmla="*/ 71 h 827"/>
                <a:gd name="T122" fmla="*/ 242 w 803"/>
                <a:gd name="T12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827">
                  <a:moveTo>
                    <a:pt x="430" y="745"/>
                  </a:moveTo>
                  <a:cubicBezTo>
                    <a:pt x="430" y="745"/>
                    <a:pt x="430" y="745"/>
                    <a:pt x="430" y="745"/>
                  </a:cubicBezTo>
                  <a:cubicBezTo>
                    <a:pt x="432" y="745"/>
                    <a:pt x="434" y="746"/>
                    <a:pt x="437" y="749"/>
                  </a:cubicBezTo>
                  <a:cubicBezTo>
                    <a:pt x="458" y="769"/>
                    <a:pt x="480" y="788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612" y="812"/>
                    <a:pt x="612" y="812"/>
                    <a:pt x="612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5" y="746"/>
                    <a:pt x="432" y="745"/>
                    <a:pt x="430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29"/>
                    <a:pt x="777" y="634"/>
                    <a:pt x="762" y="636"/>
                  </a:cubicBezTo>
                  <a:cubicBezTo>
                    <a:pt x="738" y="639"/>
                    <a:pt x="713" y="640"/>
                    <a:pt x="687" y="641"/>
                  </a:cubicBezTo>
                  <a:cubicBezTo>
                    <a:pt x="687" y="641"/>
                    <a:pt x="687" y="641"/>
                    <a:pt x="687" y="641"/>
                  </a:cubicBezTo>
                  <a:cubicBezTo>
                    <a:pt x="713" y="641"/>
                    <a:pt x="738" y="639"/>
                    <a:pt x="762" y="636"/>
                  </a:cubicBezTo>
                  <a:cubicBezTo>
                    <a:pt x="777" y="635"/>
                    <a:pt x="790" y="630"/>
                    <a:pt x="802" y="622"/>
                  </a:cubicBezTo>
                  <a:cubicBezTo>
                    <a:pt x="802" y="622"/>
                    <a:pt x="803" y="622"/>
                    <a:pt x="803" y="622"/>
                  </a:cubicBezTo>
                  <a:moveTo>
                    <a:pt x="52" y="189"/>
                  </a:moveTo>
                  <a:cubicBezTo>
                    <a:pt x="52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4" y="235"/>
                  </a:cubicBezTo>
                  <a:cubicBezTo>
                    <a:pt x="0" y="267"/>
                    <a:pt x="5" y="304"/>
                    <a:pt x="27" y="332"/>
                  </a:cubicBezTo>
                  <a:cubicBezTo>
                    <a:pt x="44" y="353"/>
                    <a:pt x="64" y="375"/>
                    <a:pt x="84" y="396"/>
                  </a:cubicBezTo>
                  <a:cubicBezTo>
                    <a:pt x="90" y="402"/>
                    <a:pt x="90" y="410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7"/>
                    <a:pt x="0" y="545"/>
                    <a:pt x="14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8" y="641"/>
                  </a:cubicBezTo>
                  <a:cubicBezTo>
                    <a:pt x="185" y="641"/>
                    <a:pt x="191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2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3"/>
                    <a:pt x="192" y="684"/>
                    <a:pt x="192" y="655"/>
                  </a:cubicBezTo>
                  <a:cubicBezTo>
                    <a:pt x="192" y="647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7" y="609"/>
                    <a:pt x="14" y="577"/>
                  </a:cubicBezTo>
                  <a:cubicBezTo>
                    <a:pt x="1" y="544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5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4"/>
                  </a:cubicBezTo>
                  <a:cubicBezTo>
                    <a:pt x="22" y="215"/>
                    <a:pt x="35" y="200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6"/>
                  </a:cubicBezTo>
                  <a:cubicBezTo>
                    <a:pt x="484" y="20"/>
                    <a:pt x="466" y="35"/>
                    <a:pt x="449" y="52"/>
                  </a:cubicBezTo>
                  <a:cubicBezTo>
                    <a:pt x="449" y="52"/>
                    <a:pt x="449" y="52"/>
                    <a:pt x="449" y="52"/>
                  </a:cubicBezTo>
                  <a:cubicBezTo>
                    <a:pt x="466" y="35"/>
                    <a:pt x="484" y="20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2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6"/>
                    <a:pt x="192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2" y="126"/>
                    <a:pt x="194" y="98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</a:path>
              </a:pathLst>
            </a:custGeom>
            <a:solidFill>
              <a:srgbClr val="70A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619">
              <a:extLst>
                <a:ext uri="{FF2B5EF4-FFF2-40B4-BE49-F238E27FC236}">
                  <a16:creationId xmlns:a16="http://schemas.microsoft.com/office/drawing/2014/main" id="{0376C677-CE16-4892-827A-4D5BC45594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3" y="390"/>
              <a:ext cx="722" cy="745"/>
            </a:xfrm>
            <a:custGeom>
              <a:avLst/>
              <a:gdLst>
                <a:gd name="T0" fmla="*/ 429 w 802"/>
                <a:gd name="T1" fmla="*/ 745 h 828"/>
                <a:gd name="T2" fmla="*/ 429 w 802"/>
                <a:gd name="T3" fmla="*/ 746 h 828"/>
                <a:gd name="T4" fmla="*/ 436 w 802"/>
                <a:gd name="T5" fmla="*/ 749 h 828"/>
                <a:gd name="T6" fmla="*/ 500 w 802"/>
                <a:gd name="T7" fmla="*/ 806 h 828"/>
                <a:gd name="T8" fmla="*/ 561 w 802"/>
                <a:gd name="T9" fmla="*/ 828 h 828"/>
                <a:gd name="T10" fmla="*/ 561 w 802"/>
                <a:gd name="T11" fmla="*/ 828 h 828"/>
                <a:gd name="T12" fmla="*/ 612 w 802"/>
                <a:gd name="T13" fmla="*/ 813 h 828"/>
                <a:gd name="T14" fmla="*/ 612 w 802"/>
                <a:gd name="T15" fmla="*/ 813 h 828"/>
                <a:gd name="T16" fmla="*/ 561 w 802"/>
                <a:gd name="T17" fmla="*/ 827 h 828"/>
                <a:gd name="T18" fmla="*/ 561 w 802"/>
                <a:gd name="T19" fmla="*/ 827 h 828"/>
                <a:gd name="T20" fmla="*/ 501 w 802"/>
                <a:gd name="T21" fmla="*/ 806 h 828"/>
                <a:gd name="T22" fmla="*/ 437 w 802"/>
                <a:gd name="T23" fmla="*/ 749 h 828"/>
                <a:gd name="T24" fmla="*/ 429 w 802"/>
                <a:gd name="T25" fmla="*/ 745 h 828"/>
                <a:gd name="T26" fmla="*/ 802 w 802"/>
                <a:gd name="T27" fmla="*/ 623 h 828"/>
                <a:gd name="T28" fmla="*/ 762 w 802"/>
                <a:gd name="T29" fmla="*/ 637 h 828"/>
                <a:gd name="T30" fmla="*/ 686 w 802"/>
                <a:gd name="T31" fmla="*/ 642 h 828"/>
                <a:gd name="T32" fmla="*/ 686 w 802"/>
                <a:gd name="T33" fmla="*/ 642 h 828"/>
                <a:gd name="T34" fmla="*/ 761 w 802"/>
                <a:gd name="T35" fmla="*/ 637 h 828"/>
                <a:gd name="T36" fmla="*/ 802 w 802"/>
                <a:gd name="T37" fmla="*/ 623 h 828"/>
                <a:gd name="T38" fmla="*/ 51 w 802"/>
                <a:gd name="T39" fmla="*/ 190 h 828"/>
                <a:gd name="T40" fmla="*/ 13 w 802"/>
                <a:gd name="T41" fmla="*/ 235 h 828"/>
                <a:gd name="T42" fmla="*/ 27 w 802"/>
                <a:gd name="T43" fmla="*/ 333 h 828"/>
                <a:gd name="T44" fmla="*/ 84 w 802"/>
                <a:gd name="T45" fmla="*/ 397 h 828"/>
                <a:gd name="T46" fmla="*/ 84 w 802"/>
                <a:gd name="T47" fmla="*/ 416 h 828"/>
                <a:gd name="T48" fmla="*/ 27 w 802"/>
                <a:gd name="T49" fmla="*/ 481 h 828"/>
                <a:gd name="T50" fmla="*/ 13 w 802"/>
                <a:gd name="T51" fmla="*/ 578 h 828"/>
                <a:gd name="T52" fmla="*/ 92 w 802"/>
                <a:gd name="T53" fmla="*/ 637 h 828"/>
                <a:gd name="T54" fmla="*/ 177 w 802"/>
                <a:gd name="T55" fmla="*/ 642 h 828"/>
                <a:gd name="T56" fmla="*/ 191 w 802"/>
                <a:gd name="T57" fmla="*/ 656 h 828"/>
                <a:gd name="T58" fmla="*/ 196 w 802"/>
                <a:gd name="T59" fmla="*/ 742 h 828"/>
                <a:gd name="T60" fmla="*/ 292 w 802"/>
                <a:gd name="T61" fmla="*/ 828 h 828"/>
                <a:gd name="T62" fmla="*/ 342 w 802"/>
                <a:gd name="T63" fmla="*/ 813 h 828"/>
                <a:gd name="T64" fmla="*/ 343 w 802"/>
                <a:gd name="T65" fmla="*/ 813 h 828"/>
                <a:gd name="T66" fmla="*/ 343 w 802"/>
                <a:gd name="T67" fmla="*/ 813 h 828"/>
                <a:gd name="T68" fmla="*/ 293 w 802"/>
                <a:gd name="T69" fmla="*/ 827 h 828"/>
                <a:gd name="T70" fmla="*/ 197 w 802"/>
                <a:gd name="T71" fmla="*/ 741 h 828"/>
                <a:gd name="T72" fmla="*/ 192 w 802"/>
                <a:gd name="T73" fmla="*/ 656 h 828"/>
                <a:gd name="T74" fmla="*/ 178 w 802"/>
                <a:gd name="T75" fmla="*/ 642 h 828"/>
                <a:gd name="T76" fmla="*/ 92 w 802"/>
                <a:gd name="T77" fmla="*/ 637 h 828"/>
                <a:gd name="T78" fmla="*/ 13 w 802"/>
                <a:gd name="T79" fmla="*/ 578 h 828"/>
                <a:gd name="T80" fmla="*/ 27 w 802"/>
                <a:gd name="T81" fmla="*/ 480 h 828"/>
                <a:gd name="T82" fmla="*/ 84 w 802"/>
                <a:gd name="T83" fmla="*/ 416 h 828"/>
                <a:gd name="T84" fmla="*/ 84 w 802"/>
                <a:gd name="T85" fmla="*/ 397 h 828"/>
                <a:gd name="T86" fmla="*/ 27 w 802"/>
                <a:gd name="T87" fmla="*/ 332 h 828"/>
                <a:gd name="T88" fmla="*/ 13 w 802"/>
                <a:gd name="T89" fmla="*/ 235 h 828"/>
                <a:gd name="T90" fmla="*/ 51 w 802"/>
                <a:gd name="T91" fmla="*/ 190 h 828"/>
                <a:gd name="T92" fmla="*/ 241 w 802"/>
                <a:gd name="T93" fmla="*/ 0 h 828"/>
                <a:gd name="T94" fmla="*/ 241 w 802"/>
                <a:gd name="T95" fmla="*/ 1 h 828"/>
                <a:gd name="T96" fmla="*/ 196 w 802"/>
                <a:gd name="T97" fmla="*/ 72 h 828"/>
                <a:gd name="T98" fmla="*/ 191 w 802"/>
                <a:gd name="T99" fmla="*/ 157 h 828"/>
                <a:gd name="T100" fmla="*/ 192 w 802"/>
                <a:gd name="T101" fmla="*/ 156 h 828"/>
                <a:gd name="T102" fmla="*/ 197 w 802"/>
                <a:gd name="T103" fmla="*/ 71 h 828"/>
                <a:gd name="T104" fmla="*/ 241 w 802"/>
                <a:gd name="T105" fmla="*/ 0 h 828"/>
                <a:gd name="T106" fmla="*/ 510 w 802"/>
                <a:gd name="T107" fmla="*/ 0 h 828"/>
                <a:gd name="T108" fmla="*/ 509 w 802"/>
                <a:gd name="T109" fmla="*/ 1 h 828"/>
                <a:gd name="T110" fmla="*/ 509 w 802"/>
                <a:gd name="T111" fmla="*/ 1 h 828"/>
                <a:gd name="T112" fmla="*/ 500 w 802"/>
                <a:gd name="T113" fmla="*/ 7 h 828"/>
                <a:gd name="T114" fmla="*/ 448 w 802"/>
                <a:gd name="T115" fmla="*/ 53 h 828"/>
                <a:gd name="T116" fmla="*/ 448 w 802"/>
                <a:gd name="T117" fmla="*/ 53 h 828"/>
                <a:gd name="T118" fmla="*/ 501 w 802"/>
                <a:gd name="T119" fmla="*/ 7 h 828"/>
                <a:gd name="T120" fmla="*/ 510 w 802"/>
                <a:gd name="T121" fmla="*/ 0 h 828"/>
                <a:gd name="T122" fmla="*/ 510 w 802"/>
                <a:gd name="T12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2" h="828">
                  <a:moveTo>
                    <a:pt x="429" y="745"/>
                  </a:moveTo>
                  <a:cubicBezTo>
                    <a:pt x="429" y="745"/>
                    <a:pt x="429" y="745"/>
                    <a:pt x="429" y="746"/>
                  </a:cubicBezTo>
                  <a:cubicBezTo>
                    <a:pt x="431" y="746"/>
                    <a:pt x="434" y="747"/>
                    <a:pt x="436" y="749"/>
                  </a:cubicBezTo>
                  <a:cubicBezTo>
                    <a:pt x="457" y="770"/>
                    <a:pt x="479" y="789"/>
                    <a:pt x="500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79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7"/>
                    <a:pt x="431" y="746"/>
                    <a:pt x="429" y="745"/>
                  </a:cubicBezTo>
                  <a:moveTo>
                    <a:pt x="802" y="623"/>
                  </a:moveTo>
                  <a:cubicBezTo>
                    <a:pt x="790" y="630"/>
                    <a:pt x="776" y="635"/>
                    <a:pt x="762" y="637"/>
                  </a:cubicBezTo>
                  <a:cubicBezTo>
                    <a:pt x="738" y="639"/>
                    <a:pt x="712" y="641"/>
                    <a:pt x="686" y="642"/>
                  </a:cubicBezTo>
                  <a:cubicBezTo>
                    <a:pt x="686" y="642"/>
                    <a:pt x="686" y="642"/>
                    <a:pt x="686" y="642"/>
                  </a:cubicBezTo>
                  <a:cubicBezTo>
                    <a:pt x="712" y="641"/>
                    <a:pt x="737" y="640"/>
                    <a:pt x="761" y="637"/>
                  </a:cubicBezTo>
                  <a:cubicBezTo>
                    <a:pt x="776" y="635"/>
                    <a:pt x="790" y="630"/>
                    <a:pt x="802" y="623"/>
                  </a:cubicBezTo>
                  <a:moveTo>
                    <a:pt x="51" y="190"/>
                  </a:move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6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1" y="685"/>
                    <a:pt x="193" y="714"/>
                    <a:pt x="196" y="742"/>
                  </a:cubicBezTo>
                  <a:cubicBezTo>
                    <a:pt x="202" y="791"/>
                    <a:pt x="243" y="828"/>
                    <a:pt x="292" y="828"/>
                  </a:cubicBezTo>
                  <a:cubicBezTo>
                    <a:pt x="310" y="828"/>
                    <a:pt x="327" y="823"/>
                    <a:pt x="342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3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1" y="648"/>
                    <a:pt x="185" y="642"/>
                    <a:pt x="178" y="642"/>
                  </a:cubicBezTo>
                  <a:cubicBezTo>
                    <a:pt x="148" y="641"/>
                    <a:pt x="119" y="640"/>
                    <a:pt x="92" y="637"/>
                  </a:cubicBezTo>
                  <a:cubicBezTo>
                    <a:pt x="57" y="633"/>
                    <a:pt x="27" y="610"/>
                    <a:pt x="13" y="578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7"/>
                  </a:cubicBezTo>
                  <a:cubicBezTo>
                    <a:pt x="64" y="375"/>
                    <a:pt x="44" y="354"/>
                    <a:pt x="27" y="332"/>
                  </a:cubicBezTo>
                  <a:cubicBezTo>
                    <a:pt x="5" y="305"/>
                    <a:pt x="0" y="268"/>
                    <a:pt x="13" y="235"/>
                  </a:cubicBezTo>
                  <a:cubicBezTo>
                    <a:pt x="21" y="216"/>
                    <a:pt x="34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3" y="99"/>
                    <a:pt x="191" y="127"/>
                    <a:pt x="191" y="157"/>
                  </a:cubicBezTo>
                  <a:cubicBezTo>
                    <a:pt x="191" y="157"/>
                    <a:pt x="191" y="156"/>
                    <a:pt x="192" y="156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1"/>
                    <a:pt x="509" y="1"/>
                  </a:cubicBezTo>
                  <a:cubicBezTo>
                    <a:pt x="509" y="1"/>
                    <a:pt x="509" y="1"/>
                    <a:pt x="509" y="1"/>
                  </a:cubicBezTo>
                  <a:cubicBezTo>
                    <a:pt x="506" y="3"/>
                    <a:pt x="503" y="5"/>
                    <a:pt x="500" y="7"/>
                  </a:cubicBezTo>
                  <a:cubicBezTo>
                    <a:pt x="483" y="21"/>
                    <a:pt x="465" y="36"/>
                    <a:pt x="448" y="53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66" y="36"/>
                    <a:pt x="483" y="21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</a:path>
              </a:pathLst>
            </a:custGeom>
            <a:solidFill>
              <a:srgbClr val="70A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620">
              <a:extLst>
                <a:ext uri="{FF2B5EF4-FFF2-40B4-BE49-F238E27FC236}">
                  <a16:creationId xmlns:a16="http://schemas.microsoft.com/office/drawing/2014/main" id="{0EB9011A-C9E2-492E-B635-0A17D7711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3" y="390"/>
              <a:ext cx="722" cy="744"/>
            </a:xfrm>
            <a:custGeom>
              <a:avLst/>
              <a:gdLst>
                <a:gd name="T0" fmla="*/ 430 w 802"/>
                <a:gd name="T1" fmla="*/ 745 h 827"/>
                <a:gd name="T2" fmla="*/ 429 w 802"/>
                <a:gd name="T3" fmla="*/ 745 h 827"/>
                <a:gd name="T4" fmla="*/ 437 w 802"/>
                <a:gd name="T5" fmla="*/ 749 h 827"/>
                <a:gd name="T6" fmla="*/ 501 w 802"/>
                <a:gd name="T7" fmla="*/ 806 h 827"/>
                <a:gd name="T8" fmla="*/ 561 w 802"/>
                <a:gd name="T9" fmla="*/ 827 h 827"/>
                <a:gd name="T10" fmla="*/ 561 w 802"/>
                <a:gd name="T11" fmla="*/ 827 h 827"/>
                <a:gd name="T12" fmla="*/ 612 w 802"/>
                <a:gd name="T13" fmla="*/ 813 h 827"/>
                <a:gd name="T14" fmla="*/ 612 w 802"/>
                <a:gd name="T15" fmla="*/ 813 h 827"/>
                <a:gd name="T16" fmla="*/ 562 w 802"/>
                <a:gd name="T17" fmla="*/ 827 h 827"/>
                <a:gd name="T18" fmla="*/ 561 w 802"/>
                <a:gd name="T19" fmla="*/ 827 h 827"/>
                <a:gd name="T20" fmla="*/ 501 w 802"/>
                <a:gd name="T21" fmla="*/ 806 h 827"/>
                <a:gd name="T22" fmla="*/ 437 w 802"/>
                <a:gd name="T23" fmla="*/ 749 h 827"/>
                <a:gd name="T24" fmla="*/ 430 w 802"/>
                <a:gd name="T25" fmla="*/ 745 h 827"/>
                <a:gd name="T26" fmla="*/ 802 w 802"/>
                <a:gd name="T27" fmla="*/ 623 h 827"/>
                <a:gd name="T28" fmla="*/ 762 w 802"/>
                <a:gd name="T29" fmla="*/ 636 h 827"/>
                <a:gd name="T30" fmla="*/ 686 w 802"/>
                <a:gd name="T31" fmla="*/ 641 h 827"/>
                <a:gd name="T32" fmla="*/ 686 w 802"/>
                <a:gd name="T33" fmla="*/ 642 h 827"/>
                <a:gd name="T34" fmla="*/ 762 w 802"/>
                <a:gd name="T35" fmla="*/ 637 h 827"/>
                <a:gd name="T36" fmla="*/ 802 w 802"/>
                <a:gd name="T37" fmla="*/ 623 h 827"/>
                <a:gd name="T38" fmla="*/ 802 w 802"/>
                <a:gd name="T39" fmla="*/ 623 h 827"/>
                <a:gd name="T40" fmla="*/ 802 w 802"/>
                <a:gd name="T41" fmla="*/ 623 h 827"/>
                <a:gd name="T42" fmla="*/ 51 w 802"/>
                <a:gd name="T43" fmla="*/ 190 h 827"/>
                <a:gd name="T44" fmla="*/ 51 w 802"/>
                <a:gd name="T45" fmla="*/ 190 h 827"/>
                <a:gd name="T46" fmla="*/ 51 w 802"/>
                <a:gd name="T47" fmla="*/ 190 h 827"/>
                <a:gd name="T48" fmla="*/ 13 w 802"/>
                <a:gd name="T49" fmla="*/ 235 h 827"/>
                <a:gd name="T50" fmla="*/ 27 w 802"/>
                <a:gd name="T51" fmla="*/ 332 h 827"/>
                <a:gd name="T52" fmla="*/ 84 w 802"/>
                <a:gd name="T53" fmla="*/ 397 h 827"/>
                <a:gd name="T54" fmla="*/ 84 w 802"/>
                <a:gd name="T55" fmla="*/ 416 h 827"/>
                <a:gd name="T56" fmla="*/ 27 w 802"/>
                <a:gd name="T57" fmla="*/ 480 h 827"/>
                <a:gd name="T58" fmla="*/ 13 w 802"/>
                <a:gd name="T59" fmla="*/ 578 h 827"/>
                <a:gd name="T60" fmla="*/ 92 w 802"/>
                <a:gd name="T61" fmla="*/ 637 h 827"/>
                <a:gd name="T62" fmla="*/ 178 w 802"/>
                <a:gd name="T63" fmla="*/ 642 h 827"/>
                <a:gd name="T64" fmla="*/ 192 w 802"/>
                <a:gd name="T65" fmla="*/ 656 h 827"/>
                <a:gd name="T66" fmla="*/ 197 w 802"/>
                <a:gd name="T67" fmla="*/ 741 h 827"/>
                <a:gd name="T68" fmla="*/ 293 w 802"/>
                <a:gd name="T69" fmla="*/ 827 h 827"/>
                <a:gd name="T70" fmla="*/ 343 w 802"/>
                <a:gd name="T71" fmla="*/ 813 h 827"/>
                <a:gd name="T72" fmla="*/ 344 w 802"/>
                <a:gd name="T73" fmla="*/ 813 h 827"/>
                <a:gd name="T74" fmla="*/ 293 w 802"/>
                <a:gd name="T75" fmla="*/ 827 h 827"/>
                <a:gd name="T76" fmla="*/ 197 w 802"/>
                <a:gd name="T77" fmla="*/ 741 h 827"/>
                <a:gd name="T78" fmla="*/ 192 w 802"/>
                <a:gd name="T79" fmla="*/ 655 h 827"/>
                <a:gd name="T80" fmla="*/ 178 w 802"/>
                <a:gd name="T81" fmla="*/ 641 h 827"/>
                <a:gd name="T82" fmla="*/ 93 w 802"/>
                <a:gd name="T83" fmla="*/ 636 h 827"/>
                <a:gd name="T84" fmla="*/ 14 w 802"/>
                <a:gd name="T85" fmla="*/ 577 h 827"/>
                <a:gd name="T86" fmla="*/ 28 w 802"/>
                <a:gd name="T87" fmla="*/ 480 h 827"/>
                <a:gd name="T88" fmla="*/ 85 w 802"/>
                <a:gd name="T89" fmla="*/ 416 h 827"/>
                <a:gd name="T90" fmla="*/ 85 w 802"/>
                <a:gd name="T91" fmla="*/ 396 h 827"/>
                <a:gd name="T92" fmla="*/ 28 w 802"/>
                <a:gd name="T93" fmla="*/ 332 h 827"/>
                <a:gd name="T94" fmla="*/ 14 w 802"/>
                <a:gd name="T95" fmla="*/ 235 h 827"/>
                <a:gd name="T96" fmla="*/ 51 w 802"/>
                <a:gd name="T97" fmla="*/ 190 h 827"/>
                <a:gd name="T98" fmla="*/ 510 w 802"/>
                <a:gd name="T99" fmla="*/ 0 h 827"/>
                <a:gd name="T100" fmla="*/ 501 w 802"/>
                <a:gd name="T101" fmla="*/ 7 h 827"/>
                <a:gd name="T102" fmla="*/ 448 w 802"/>
                <a:gd name="T103" fmla="*/ 53 h 827"/>
                <a:gd name="T104" fmla="*/ 448 w 802"/>
                <a:gd name="T105" fmla="*/ 53 h 827"/>
                <a:gd name="T106" fmla="*/ 501 w 802"/>
                <a:gd name="T107" fmla="*/ 6 h 827"/>
                <a:gd name="T108" fmla="*/ 510 w 802"/>
                <a:gd name="T109" fmla="*/ 0 h 827"/>
                <a:gd name="T110" fmla="*/ 242 w 802"/>
                <a:gd name="T111" fmla="*/ 0 h 827"/>
                <a:gd name="T112" fmla="*/ 241 w 802"/>
                <a:gd name="T113" fmla="*/ 0 h 827"/>
                <a:gd name="T114" fmla="*/ 197 w 802"/>
                <a:gd name="T115" fmla="*/ 71 h 827"/>
                <a:gd name="T116" fmla="*/ 192 w 802"/>
                <a:gd name="T117" fmla="*/ 156 h 827"/>
                <a:gd name="T118" fmla="*/ 192 w 802"/>
                <a:gd name="T119" fmla="*/ 156 h 827"/>
                <a:gd name="T120" fmla="*/ 197 w 802"/>
                <a:gd name="T121" fmla="*/ 71 h 827"/>
                <a:gd name="T122" fmla="*/ 242 w 802"/>
                <a:gd name="T12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2" h="827">
                  <a:moveTo>
                    <a:pt x="430" y="745"/>
                  </a:moveTo>
                  <a:cubicBezTo>
                    <a:pt x="429" y="745"/>
                    <a:pt x="429" y="745"/>
                    <a:pt x="429" y="745"/>
                  </a:cubicBezTo>
                  <a:cubicBezTo>
                    <a:pt x="431" y="746"/>
                    <a:pt x="434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40" y="827"/>
                    <a:pt x="519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5" y="746"/>
                    <a:pt x="432" y="745"/>
                    <a:pt x="430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6"/>
                  </a:cubicBezTo>
                  <a:cubicBezTo>
                    <a:pt x="738" y="639"/>
                    <a:pt x="712" y="641"/>
                    <a:pt x="686" y="641"/>
                  </a:cubicBezTo>
                  <a:cubicBezTo>
                    <a:pt x="686" y="641"/>
                    <a:pt x="686" y="642"/>
                    <a:pt x="686" y="642"/>
                  </a:cubicBezTo>
                  <a:cubicBezTo>
                    <a:pt x="712" y="641"/>
                    <a:pt x="738" y="639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4" y="375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4" y="813"/>
                    <a:pt x="344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7" y="610"/>
                    <a:pt x="14" y="577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5"/>
                    <a:pt x="0" y="267"/>
                    <a:pt x="14" y="235"/>
                  </a:cubicBezTo>
                  <a:cubicBezTo>
                    <a:pt x="22" y="216"/>
                    <a:pt x="35" y="201"/>
                    <a:pt x="51" y="190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7"/>
                  </a:cubicBezTo>
                  <a:cubicBezTo>
                    <a:pt x="483" y="21"/>
                    <a:pt x="466" y="36"/>
                    <a:pt x="448" y="53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66" y="36"/>
                    <a:pt x="484" y="21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2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621">
              <a:extLst>
                <a:ext uri="{FF2B5EF4-FFF2-40B4-BE49-F238E27FC236}">
                  <a16:creationId xmlns:a16="http://schemas.microsoft.com/office/drawing/2014/main" id="{3AA83CA2-2699-4A78-A91B-06A82FCE62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3" y="389"/>
              <a:ext cx="723" cy="745"/>
            </a:xfrm>
            <a:custGeom>
              <a:avLst/>
              <a:gdLst>
                <a:gd name="T0" fmla="*/ 430 w 803"/>
                <a:gd name="T1" fmla="*/ 746 h 828"/>
                <a:gd name="T2" fmla="*/ 430 w 803"/>
                <a:gd name="T3" fmla="*/ 746 h 828"/>
                <a:gd name="T4" fmla="*/ 437 w 803"/>
                <a:gd name="T5" fmla="*/ 750 h 828"/>
                <a:gd name="T6" fmla="*/ 501 w 803"/>
                <a:gd name="T7" fmla="*/ 807 h 828"/>
                <a:gd name="T8" fmla="*/ 561 w 803"/>
                <a:gd name="T9" fmla="*/ 828 h 828"/>
                <a:gd name="T10" fmla="*/ 562 w 803"/>
                <a:gd name="T11" fmla="*/ 828 h 828"/>
                <a:gd name="T12" fmla="*/ 612 w 803"/>
                <a:gd name="T13" fmla="*/ 814 h 828"/>
                <a:gd name="T14" fmla="*/ 613 w 803"/>
                <a:gd name="T15" fmla="*/ 813 h 828"/>
                <a:gd name="T16" fmla="*/ 562 w 803"/>
                <a:gd name="T17" fmla="*/ 828 h 828"/>
                <a:gd name="T18" fmla="*/ 562 w 803"/>
                <a:gd name="T19" fmla="*/ 828 h 828"/>
                <a:gd name="T20" fmla="*/ 502 w 803"/>
                <a:gd name="T21" fmla="*/ 806 h 828"/>
                <a:gd name="T22" fmla="*/ 438 w 803"/>
                <a:gd name="T23" fmla="*/ 749 h 828"/>
                <a:gd name="T24" fmla="*/ 430 w 803"/>
                <a:gd name="T25" fmla="*/ 746 h 828"/>
                <a:gd name="T26" fmla="*/ 803 w 803"/>
                <a:gd name="T27" fmla="*/ 623 h 828"/>
                <a:gd name="T28" fmla="*/ 763 w 803"/>
                <a:gd name="T29" fmla="*/ 637 h 828"/>
                <a:gd name="T30" fmla="*/ 686 w 803"/>
                <a:gd name="T31" fmla="*/ 642 h 828"/>
                <a:gd name="T32" fmla="*/ 686 w 803"/>
                <a:gd name="T33" fmla="*/ 642 h 828"/>
                <a:gd name="T34" fmla="*/ 762 w 803"/>
                <a:gd name="T35" fmla="*/ 637 h 828"/>
                <a:gd name="T36" fmla="*/ 802 w 803"/>
                <a:gd name="T37" fmla="*/ 624 h 828"/>
                <a:gd name="T38" fmla="*/ 803 w 803"/>
                <a:gd name="T39" fmla="*/ 623 h 828"/>
                <a:gd name="T40" fmla="*/ 52 w 803"/>
                <a:gd name="T41" fmla="*/ 191 h 828"/>
                <a:gd name="T42" fmla="*/ 51 w 803"/>
                <a:gd name="T43" fmla="*/ 191 h 828"/>
                <a:gd name="T44" fmla="*/ 14 w 803"/>
                <a:gd name="T45" fmla="*/ 236 h 828"/>
                <a:gd name="T46" fmla="*/ 28 w 803"/>
                <a:gd name="T47" fmla="*/ 333 h 828"/>
                <a:gd name="T48" fmla="*/ 85 w 803"/>
                <a:gd name="T49" fmla="*/ 397 h 828"/>
                <a:gd name="T50" fmla="*/ 85 w 803"/>
                <a:gd name="T51" fmla="*/ 417 h 828"/>
                <a:gd name="T52" fmla="*/ 28 w 803"/>
                <a:gd name="T53" fmla="*/ 481 h 828"/>
                <a:gd name="T54" fmla="*/ 14 w 803"/>
                <a:gd name="T55" fmla="*/ 578 h 828"/>
                <a:gd name="T56" fmla="*/ 93 w 803"/>
                <a:gd name="T57" fmla="*/ 637 h 828"/>
                <a:gd name="T58" fmla="*/ 178 w 803"/>
                <a:gd name="T59" fmla="*/ 642 h 828"/>
                <a:gd name="T60" fmla="*/ 192 w 803"/>
                <a:gd name="T61" fmla="*/ 656 h 828"/>
                <a:gd name="T62" fmla="*/ 197 w 803"/>
                <a:gd name="T63" fmla="*/ 742 h 828"/>
                <a:gd name="T64" fmla="*/ 293 w 803"/>
                <a:gd name="T65" fmla="*/ 828 h 828"/>
                <a:gd name="T66" fmla="*/ 344 w 803"/>
                <a:gd name="T67" fmla="*/ 814 h 828"/>
                <a:gd name="T68" fmla="*/ 344 w 803"/>
                <a:gd name="T69" fmla="*/ 813 h 828"/>
                <a:gd name="T70" fmla="*/ 294 w 803"/>
                <a:gd name="T71" fmla="*/ 828 h 828"/>
                <a:gd name="T72" fmla="*/ 198 w 803"/>
                <a:gd name="T73" fmla="*/ 742 h 828"/>
                <a:gd name="T74" fmla="*/ 192 w 803"/>
                <a:gd name="T75" fmla="*/ 656 h 828"/>
                <a:gd name="T76" fmla="*/ 179 w 803"/>
                <a:gd name="T77" fmla="*/ 642 h 828"/>
                <a:gd name="T78" fmla="*/ 93 w 803"/>
                <a:gd name="T79" fmla="*/ 637 h 828"/>
                <a:gd name="T80" fmla="*/ 14 w 803"/>
                <a:gd name="T81" fmla="*/ 578 h 828"/>
                <a:gd name="T82" fmla="*/ 28 w 803"/>
                <a:gd name="T83" fmla="*/ 481 h 828"/>
                <a:gd name="T84" fmla="*/ 85 w 803"/>
                <a:gd name="T85" fmla="*/ 416 h 828"/>
                <a:gd name="T86" fmla="*/ 85 w 803"/>
                <a:gd name="T87" fmla="*/ 397 h 828"/>
                <a:gd name="T88" fmla="*/ 28 w 803"/>
                <a:gd name="T89" fmla="*/ 333 h 828"/>
                <a:gd name="T90" fmla="*/ 14 w 803"/>
                <a:gd name="T91" fmla="*/ 235 h 828"/>
                <a:gd name="T92" fmla="*/ 52 w 803"/>
                <a:gd name="T93" fmla="*/ 191 h 828"/>
                <a:gd name="T94" fmla="*/ 242 w 803"/>
                <a:gd name="T95" fmla="*/ 1 h 828"/>
                <a:gd name="T96" fmla="*/ 242 w 803"/>
                <a:gd name="T97" fmla="*/ 1 h 828"/>
                <a:gd name="T98" fmla="*/ 197 w 803"/>
                <a:gd name="T99" fmla="*/ 72 h 828"/>
                <a:gd name="T100" fmla="*/ 192 w 803"/>
                <a:gd name="T101" fmla="*/ 157 h 828"/>
                <a:gd name="T102" fmla="*/ 192 w 803"/>
                <a:gd name="T103" fmla="*/ 157 h 828"/>
                <a:gd name="T104" fmla="*/ 198 w 803"/>
                <a:gd name="T105" fmla="*/ 72 h 828"/>
                <a:gd name="T106" fmla="*/ 242 w 803"/>
                <a:gd name="T107" fmla="*/ 1 h 828"/>
                <a:gd name="T108" fmla="*/ 511 w 803"/>
                <a:gd name="T109" fmla="*/ 0 h 828"/>
                <a:gd name="T110" fmla="*/ 510 w 803"/>
                <a:gd name="T111" fmla="*/ 1 h 828"/>
                <a:gd name="T112" fmla="*/ 510 w 803"/>
                <a:gd name="T113" fmla="*/ 1 h 828"/>
                <a:gd name="T114" fmla="*/ 501 w 803"/>
                <a:gd name="T115" fmla="*/ 7 h 828"/>
                <a:gd name="T116" fmla="*/ 448 w 803"/>
                <a:gd name="T117" fmla="*/ 54 h 828"/>
                <a:gd name="T118" fmla="*/ 448 w 803"/>
                <a:gd name="T119" fmla="*/ 54 h 828"/>
                <a:gd name="T120" fmla="*/ 502 w 803"/>
                <a:gd name="T121" fmla="*/ 7 h 828"/>
                <a:gd name="T122" fmla="*/ 511 w 803"/>
                <a:gd name="T12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828">
                  <a:moveTo>
                    <a:pt x="430" y="746"/>
                  </a:moveTo>
                  <a:cubicBezTo>
                    <a:pt x="430" y="746"/>
                    <a:pt x="430" y="746"/>
                    <a:pt x="430" y="746"/>
                  </a:cubicBezTo>
                  <a:cubicBezTo>
                    <a:pt x="432" y="746"/>
                    <a:pt x="435" y="747"/>
                    <a:pt x="437" y="750"/>
                  </a:cubicBezTo>
                  <a:cubicBezTo>
                    <a:pt x="458" y="770"/>
                    <a:pt x="480" y="790"/>
                    <a:pt x="501" y="807"/>
                  </a:cubicBezTo>
                  <a:cubicBezTo>
                    <a:pt x="519" y="821"/>
                    <a:pt x="540" y="828"/>
                    <a:pt x="561" y="828"/>
                  </a:cubicBezTo>
                  <a:cubicBezTo>
                    <a:pt x="562" y="828"/>
                    <a:pt x="562" y="828"/>
                    <a:pt x="562" y="828"/>
                  </a:cubicBezTo>
                  <a:cubicBezTo>
                    <a:pt x="580" y="828"/>
                    <a:pt x="598" y="823"/>
                    <a:pt x="612" y="814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1" y="828"/>
                    <a:pt x="562" y="828"/>
                  </a:cubicBezTo>
                  <a:cubicBezTo>
                    <a:pt x="562" y="828"/>
                    <a:pt x="562" y="828"/>
                    <a:pt x="562" y="828"/>
                  </a:cubicBezTo>
                  <a:cubicBezTo>
                    <a:pt x="540" y="828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5" y="747"/>
                    <a:pt x="432" y="746"/>
                    <a:pt x="430" y="746"/>
                  </a:cubicBezTo>
                  <a:moveTo>
                    <a:pt x="803" y="623"/>
                  </a:moveTo>
                  <a:cubicBezTo>
                    <a:pt x="791" y="630"/>
                    <a:pt x="778" y="635"/>
                    <a:pt x="763" y="637"/>
                  </a:cubicBezTo>
                  <a:cubicBezTo>
                    <a:pt x="738" y="640"/>
                    <a:pt x="712" y="641"/>
                    <a:pt x="686" y="642"/>
                  </a:cubicBezTo>
                  <a:cubicBezTo>
                    <a:pt x="686" y="642"/>
                    <a:pt x="686" y="642"/>
                    <a:pt x="686" y="642"/>
                  </a:cubicBezTo>
                  <a:cubicBezTo>
                    <a:pt x="712" y="642"/>
                    <a:pt x="738" y="640"/>
                    <a:pt x="762" y="637"/>
                  </a:cubicBezTo>
                  <a:cubicBezTo>
                    <a:pt x="777" y="636"/>
                    <a:pt x="790" y="631"/>
                    <a:pt x="802" y="624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1"/>
                  </a:moveTo>
                  <a:cubicBezTo>
                    <a:pt x="52" y="191"/>
                    <a:pt x="52" y="191"/>
                    <a:pt x="51" y="191"/>
                  </a:cubicBezTo>
                  <a:cubicBezTo>
                    <a:pt x="35" y="202"/>
                    <a:pt x="22" y="217"/>
                    <a:pt x="14" y="236"/>
                  </a:cubicBezTo>
                  <a:cubicBezTo>
                    <a:pt x="0" y="268"/>
                    <a:pt x="6" y="306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3"/>
                    <a:pt x="90" y="411"/>
                    <a:pt x="85" y="417"/>
                  </a:cubicBezTo>
                  <a:cubicBezTo>
                    <a:pt x="64" y="438"/>
                    <a:pt x="45" y="460"/>
                    <a:pt x="28" y="481"/>
                  </a:cubicBezTo>
                  <a:cubicBezTo>
                    <a:pt x="6" y="509"/>
                    <a:pt x="0" y="546"/>
                    <a:pt x="14" y="578"/>
                  </a:cubicBezTo>
                  <a:cubicBezTo>
                    <a:pt x="27" y="611"/>
                    <a:pt x="58" y="633"/>
                    <a:pt x="93" y="637"/>
                  </a:cubicBezTo>
                  <a:cubicBezTo>
                    <a:pt x="120" y="640"/>
                    <a:pt x="149" y="642"/>
                    <a:pt x="178" y="642"/>
                  </a:cubicBezTo>
                  <a:cubicBezTo>
                    <a:pt x="186" y="643"/>
                    <a:pt x="192" y="649"/>
                    <a:pt x="192" y="656"/>
                  </a:cubicBezTo>
                  <a:cubicBezTo>
                    <a:pt x="192" y="686"/>
                    <a:pt x="194" y="715"/>
                    <a:pt x="197" y="742"/>
                  </a:cubicBezTo>
                  <a:cubicBezTo>
                    <a:pt x="203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4" y="814"/>
                  </a:cubicBezTo>
                  <a:cubicBezTo>
                    <a:pt x="344" y="814"/>
                    <a:pt x="344" y="813"/>
                    <a:pt x="344" y="813"/>
                  </a:cubicBezTo>
                  <a:cubicBezTo>
                    <a:pt x="329" y="823"/>
                    <a:pt x="312" y="828"/>
                    <a:pt x="294" y="828"/>
                  </a:cubicBezTo>
                  <a:cubicBezTo>
                    <a:pt x="244" y="828"/>
                    <a:pt x="203" y="791"/>
                    <a:pt x="198" y="742"/>
                  </a:cubicBezTo>
                  <a:cubicBezTo>
                    <a:pt x="195" y="714"/>
                    <a:pt x="193" y="686"/>
                    <a:pt x="192" y="656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2"/>
                    <a:pt x="120" y="640"/>
                    <a:pt x="93" y="637"/>
                  </a:cubicBezTo>
                  <a:cubicBezTo>
                    <a:pt x="58" y="633"/>
                    <a:pt x="28" y="611"/>
                    <a:pt x="14" y="578"/>
                  </a:cubicBezTo>
                  <a:cubicBezTo>
                    <a:pt x="1" y="546"/>
                    <a:pt x="6" y="508"/>
                    <a:pt x="28" y="481"/>
                  </a:cubicBezTo>
                  <a:cubicBezTo>
                    <a:pt x="45" y="459"/>
                    <a:pt x="65" y="438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5" y="376"/>
                    <a:pt x="45" y="354"/>
                    <a:pt x="28" y="333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7"/>
                    <a:pt x="35" y="201"/>
                    <a:pt x="52" y="191"/>
                  </a:cubicBezTo>
                  <a:moveTo>
                    <a:pt x="242" y="1"/>
                  </a:moveTo>
                  <a:cubicBezTo>
                    <a:pt x="242" y="1"/>
                    <a:pt x="242" y="1"/>
                    <a:pt x="242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3" y="128"/>
                    <a:pt x="195" y="99"/>
                    <a:pt x="198" y="72"/>
                  </a:cubicBezTo>
                  <a:cubicBezTo>
                    <a:pt x="201" y="42"/>
                    <a:pt x="218" y="16"/>
                    <a:pt x="242" y="1"/>
                  </a:cubicBezTo>
                  <a:moveTo>
                    <a:pt x="511" y="0"/>
                  </a:moveTo>
                  <a:cubicBezTo>
                    <a:pt x="511" y="1"/>
                    <a:pt x="510" y="1"/>
                    <a:pt x="510" y="1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4" y="22"/>
                    <a:pt x="466" y="37"/>
                    <a:pt x="448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66" y="37"/>
                    <a:pt x="484" y="21"/>
                    <a:pt x="502" y="7"/>
                  </a:cubicBezTo>
                  <a:cubicBezTo>
                    <a:pt x="505" y="5"/>
                    <a:pt x="508" y="2"/>
                    <a:pt x="511" y="0"/>
                  </a:cubicBezTo>
                </a:path>
              </a:pathLst>
            </a:custGeom>
            <a:solidFill>
              <a:srgbClr val="6FA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622">
              <a:extLst>
                <a:ext uri="{FF2B5EF4-FFF2-40B4-BE49-F238E27FC236}">
                  <a16:creationId xmlns:a16="http://schemas.microsoft.com/office/drawing/2014/main" id="{E7D1577D-88E3-4DE8-94AF-0A7A5B4D22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4" y="389"/>
              <a:ext cx="723" cy="745"/>
            </a:xfrm>
            <a:custGeom>
              <a:avLst/>
              <a:gdLst>
                <a:gd name="T0" fmla="*/ 429 w 803"/>
                <a:gd name="T1" fmla="*/ 745 h 828"/>
                <a:gd name="T2" fmla="*/ 429 w 803"/>
                <a:gd name="T3" fmla="*/ 746 h 828"/>
                <a:gd name="T4" fmla="*/ 437 w 803"/>
                <a:gd name="T5" fmla="*/ 749 h 828"/>
                <a:gd name="T6" fmla="*/ 501 w 803"/>
                <a:gd name="T7" fmla="*/ 806 h 828"/>
                <a:gd name="T8" fmla="*/ 561 w 803"/>
                <a:gd name="T9" fmla="*/ 828 h 828"/>
                <a:gd name="T10" fmla="*/ 561 w 803"/>
                <a:gd name="T11" fmla="*/ 828 h 828"/>
                <a:gd name="T12" fmla="*/ 612 w 803"/>
                <a:gd name="T13" fmla="*/ 813 h 828"/>
                <a:gd name="T14" fmla="*/ 613 w 803"/>
                <a:gd name="T15" fmla="*/ 813 h 828"/>
                <a:gd name="T16" fmla="*/ 561 w 803"/>
                <a:gd name="T17" fmla="*/ 827 h 828"/>
                <a:gd name="T18" fmla="*/ 561 w 803"/>
                <a:gd name="T19" fmla="*/ 827 h 828"/>
                <a:gd name="T20" fmla="*/ 501 w 803"/>
                <a:gd name="T21" fmla="*/ 806 h 828"/>
                <a:gd name="T22" fmla="*/ 437 w 803"/>
                <a:gd name="T23" fmla="*/ 749 h 828"/>
                <a:gd name="T24" fmla="*/ 429 w 803"/>
                <a:gd name="T25" fmla="*/ 745 h 828"/>
                <a:gd name="T26" fmla="*/ 803 w 803"/>
                <a:gd name="T27" fmla="*/ 623 h 828"/>
                <a:gd name="T28" fmla="*/ 762 w 803"/>
                <a:gd name="T29" fmla="*/ 637 h 828"/>
                <a:gd name="T30" fmla="*/ 685 w 803"/>
                <a:gd name="T31" fmla="*/ 642 h 828"/>
                <a:gd name="T32" fmla="*/ 685 w 803"/>
                <a:gd name="T33" fmla="*/ 642 h 828"/>
                <a:gd name="T34" fmla="*/ 685 w 803"/>
                <a:gd name="T35" fmla="*/ 642 h 828"/>
                <a:gd name="T36" fmla="*/ 762 w 803"/>
                <a:gd name="T37" fmla="*/ 637 h 828"/>
                <a:gd name="T38" fmla="*/ 802 w 803"/>
                <a:gd name="T39" fmla="*/ 623 h 828"/>
                <a:gd name="T40" fmla="*/ 803 w 803"/>
                <a:gd name="T41" fmla="*/ 623 h 828"/>
                <a:gd name="T42" fmla="*/ 52 w 803"/>
                <a:gd name="T43" fmla="*/ 190 h 828"/>
                <a:gd name="T44" fmla="*/ 51 w 803"/>
                <a:gd name="T45" fmla="*/ 191 h 828"/>
                <a:gd name="T46" fmla="*/ 13 w 803"/>
                <a:gd name="T47" fmla="*/ 235 h 828"/>
                <a:gd name="T48" fmla="*/ 27 w 803"/>
                <a:gd name="T49" fmla="*/ 333 h 828"/>
                <a:gd name="T50" fmla="*/ 84 w 803"/>
                <a:gd name="T51" fmla="*/ 397 h 828"/>
                <a:gd name="T52" fmla="*/ 84 w 803"/>
                <a:gd name="T53" fmla="*/ 416 h 828"/>
                <a:gd name="T54" fmla="*/ 27 w 803"/>
                <a:gd name="T55" fmla="*/ 481 h 828"/>
                <a:gd name="T56" fmla="*/ 13 w 803"/>
                <a:gd name="T57" fmla="*/ 578 h 828"/>
                <a:gd name="T58" fmla="*/ 92 w 803"/>
                <a:gd name="T59" fmla="*/ 637 h 828"/>
                <a:gd name="T60" fmla="*/ 178 w 803"/>
                <a:gd name="T61" fmla="*/ 642 h 828"/>
                <a:gd name="T62" fmla="*/ 191 w 803"/>
                <a:gd name="T63" fmla="*/ 656 h 828"/>
                <a:gd name="T64" fmla="*/ 197 w 803"/>
                <a:gd name="T65" fmla="*/ 742 h 828"/>
                <a:gd name="T66" fmla="*/ 293 w 803"/>
                <a:gd name="T67" fmla="*/ 828 h 828"/>
                <a:gd name="T68" fmla="*/ 343 w 803"/>
                <a:gd name="T69" fmla="*/ 813 h 828"/>
                <a:gd name="T70" fmla="*/ 344 w 803"/>
                <a:gd name="T71" fmla="*/ 813 h 828"/>
                <a:gd name="T72" fmla="*/ 293 w 803"/>
                <a:gd name="T73" fmla="*/ 827 h 828"/>
                <a:gd name="T74" fmla="*/ 197 w 803"/>
                <a:gd name="T75" fmla="*/ 741 h 828"/>
                <a:gd name="T76" fmla="*/ 192 w 803"/>
                <a:gd name="T77" fmla="*/ 656 h 828"/>
                <a:gd name="T78" fmla="*/ 178 w 803"/>
                <a:gd name="T79" fmla="*/ 642 h 828"/>
                <a:gd name="T80" fmla="*/ 92 w 803"/>
                <a:gd name="T81" fmla="*/ 637 h 828"/>
                <a:gd name="T82" fmla="*/ 14 w 803"/>
                <a:gd name="T83" fmla="*/ 578 h 828"/>
                <a:gd name="T84" fmla="*/ 28 w 803"/>
                <a:gd name="T85" fmla="*/ 480 h 828"/>
                <a:gd name="T86" fmla="*/ 85 w 803"/>
                <a:gd name="T87" fmla="*/ 416 h 828"/>
                <a:gd name="T88" fmla="*/ 85 w 803"/>
                <a:gd name="T89" fmla="*/ 397 h 828"/>
                <a:gd name="T90" fmla="*/ 28 w 803"/>
                <a:gd name="T91" fmla="*/ 332 h 828"/>
                <a:gd name="T92" fmla="*/ 14 w 803"/>
                <a:gd name="T93" fmla="*/ 235 h 828"/>
                <a:gd name="T94" fmla="*/ 52 w 803"/>
                <a:gd name="T95" fmla="*/ 190 h 828"/>
                <a:gd name="T96" fmla="*/ 241 w 803"/>
                <a:gd name="T97" fmla="*/ 1 h 828"/>
                <a:gd name="T98" fmla="*/ 241 w 803"/>
                <a:gd name="T99" fmla="*/ 1 h 828"/>
                <a:gd name="T100" fmla="*/ 197 w 803"/>
                <a:gd name="T101" fmla="*/ 72 h 828"/>
                <a:gd name="T102" fmla="*/ 191 w 803"/>
                <a:gd name="T103" fmla="*/ 157 h 828"/>
                <a:gd name="T104" fmla="*/ 192 w 803"/>
                <a:gd name="T105" fmla="*/ 157 h 828"/>
                <a:gd name="T106" fmla="*/ 192 w 803"/>
                <a:gd name="T107" fmla="*/ 157 h 828"/>
                <a:gd name="T108" fmla="*/ 197 w 803"/>
                <a:gd name="T109" fmla="*/ 72 h 828"/>
                <a:gd name="T110" fmla="*/ 241 w 803"/>
                <a:gd name="T111" fmla="*/ 1 h 828"/>
                <a:gd name="T112" fmla="*/ 511 w 803"/>
                <a:gd name="T113" fmla="*/ 0 h 828"/>
                <a:gd name="T114" fmla="*/ 510 w 803"/>
                <a:gd name="T115" fmla="*/ 0 h 828"/>
                <a:gd name="T116" fmla="*/ 501 w 803"/>
                <a:gd name="T117" fmla="*/ 7 h 828"/>
                <a:gd name="T118" fmla="*/ 447 w 803"/>
                <a:gd name="T119" fmla="*/ 54 h 828"/>
                <a:gd name="T120" fmla="*/ 447 w 803"/>
                <a:gd name="T121" fmla="*/ 54 h 828"/>
                <a:gd name="T122" fmla="*/ 501 w 803"/>
                <a:gd name="T123" fmla="*/ 7 h 828"/>
                <a:gd name="T124" fmla="*/ 511 w 803"/>
                <a:gd name="T125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8">
                  <a:moveTo>
                    <a:pt x="429" y="745"/>
                  </a:moveTo>
                  <a:cubicBezTo>
                    <a:pt x="429" y="745"/>
                    <a:pt x="429" y="746"/>
                    <a:pt x="429" y="746"/>
                  </a:cubicBezTo>
                  <a:cubicBezTo>
                    <a:pt x="431" y="746"/>
                    <a:pt x="434" y="747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7"/>
                    <a:pt x="431" y="746"/>
                    <a:pt x="429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8" y="640"/>
                    <a:pt x="711" y="641"/>
                    <a:pt x="685" y="642"/>
                  </a:cubicBezTo>
                  <a:cubicBezTo>
                    <a:pt x="685" y="642"/>
                    <a:pt x="685" y="642"/>
                    <a:pt x="685" y="642"/>
                  </a:cubicBezTo>
                  <a:cubicBezTo>
                    <a:pt x="685" y="642"/>
                    <a:pt x="685" y="642"/>
                    <a:pt x="685" y="642"/>
                  </a:cubicBezTo>
                  <a:cubicBezTo>
                    <a:pt x="711" y="641"/>
                    <a:pt x="737" y="640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0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4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4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2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1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1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1"/>
                    <a:pt x="217" y="16"/>
                    <a:pt x="241" y="1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07" y="2"/>
                    <a:pt x="504" y="5"/>
                    <a:pt x="501" y="7"/>
                  </a:cubicBezTo>
                  <a:cubicBezTo>
                    <a:pt x="483" y="21"/>
                    <a:pt x="465" y="37"/>
                    <a:pt x="447" y="54"/>
                  </a:cubicBezTo>
                  <a:cubicBezTo>
                    <a:pt x="447" y="54"/>
                    <a:pt x="447" y="54"/>
                    <a:pt x="447" y="54"/>
                  </a:cubicBezTo>
                  <a:cubicBezTo>
                    <a:pt x="465" y="37"/>
                    <a:pt x="483" y="21"/>
                    <a:pt x="501" y="7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6FA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623">
              <a:extLst>
                <a:ext uri="{FF2B5EF4-FFF2-40B4-BE49-F238E27FC236}">
                  <a16:creationId xmlns:a16="http://schemas.microsoft.com/office/drawing/2014/main" id="{29AAA1E9-164F-4F72-9519-8A63F79C3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4" y="389"/>
              <a:ext cx="723" cy="744"/>
            </a:xfrm>
            <a:custGeom>
              <a:avLst/>
              <a:gdLst>
                <a:gd name="T0" fmla="*/ 429 w 803"/>
                <a:gd name="T1" fmla="*/ 745 h 827"/>
                <a:gd name="T2" fmla="*/ 501 w 803"/>
                <a:gd name="T3" fmla="*/ 806 h 827"/>
                <a:gd name="T4" fmla="*/ 561 w 803"/>
                <a:gd name="T5" fmla="*/ 827 h 827"/>
                <a:gd name="T6" fmla="*/ 613 w 803"/>
                <a:gd name="T7" fmla="*/ 812 h 827"/>
                <a:gd name="T8" fmla="*/ 562 w 803"/>
                <a:gd name="T9" fmla="*/ 827 h 827"/>
                <a:gd name="T10" fmla="*/ 438 w 803"/>
                <a:gd name="T11" fmla="*/ 749 h 827"/>
                <a:gd name="T12" fmla="*/ 803 w 803"/>
                <a:gd name="T13" fmla="*/ 623 h 827"/>
                <a:gd name="T14" fmla="*/ 685 w 803"/>
                <a:gd name="T15" fmla="*/ 641 h 827"/>
                <a:gd name="T16" fmla="*/ 762 w 803"/>
                <a:gd name="T17" fmla="*/ 637 h 827"/>
                <a:gd name="T18" fmla="*/ 803 w 803"/>
                <a:gd name="T19" fmla="*/ 623 h 827"/>
                <a:gd name="T20" fmla="*/ 52 w 803"/>
                <a:gd name="T21" fmla="*/ 190 h 827"/>
                <a:gd name="T22" fmla="*/ 28 w 803"/>
                <a:gd name="T23" fmla="*/ 332 h 827"/>
                <a:gd name="T24" fmla="*/ 85 w 803"/>
                <a:gd name="T25" fmla="*/ 416 h 827"/>
                <a:gd name="T26" fmla="*/ 14 w 803"/>
                <a:gd name="T27" fmla="*/ 578 h 827"/>
                <a:gd name="T28" fmla="*/ 178 w 803"/>
                <a:gd name="T29" fmla="*/ 642 h 827"/>
                <a:gd name="T30" fmla="*/ 197 w 803"/>
                <a:gd name="T31" fmla="*/ 741 h 827"/>
                <a:gd name="T32" fmla="*/ 344 w 803"/>
                <a:gd name="T33" fmla="*/ 813 h 827"/>
                <a:gd name="T34" fmla="*/ 345 w 803"/>
                <a:gd name="T35" fmla="*/ 812 h 827"/>
                <a:gd name="T36" fmla="*/ 198 w 803"/>
                <a:gd name="T37" fmla="*/ 741 h 827"/>
                <a:gd name="T38" fmla="*/ 179 w 803"/>
                <a:gd name="T39" fmla="*/ 642 h 827"/>
                <a:gd name="T40" fmla="*/ 14 w 803"/>
                <a:gd name="T41" fmla="*/ 577 h 827"/>
                <a:gd name="T42" fmla="*/ 85 w 803"/>
                <a:gd name="T43" fmla="*/ 416 h 827"/>
                <a:gd name="T44" fmla="*/ 28 w 803"/>
                <a:gd name="T45" fmla="*/ 332 h 827"/>
                <a:gd name="T46" fmla="*/ 52 w 803"/>
                <a:gd name="T47" fmla="*/ 190 h 827"/>
                <a:gd name="T48" fmla="*/ 241 w 803"/>
                <a:gd name="T49" fmla="*/ 1 h 827"/>
                <a:gd name="T50" fmla="*/ 192 w 803"/>
                <a:gd name="T51" fmla="*/ 157 h 827"/>
                <a:gd name="T52" fmla="*/ 192 w 803"/>
                <a:gd name="T53" fmla="*/ 157 h 827"/>
                <a:gd name="T54" fmla="*/ 198 w 803"/>
                <a:gd name="T55" fmla="*/ 71 h 827"/>
                <a:gd name="T56" fmla="*/ 511 w 803"/>
                <a:gd name="T57" fmla="*/ 0 h 827"/>
                <a:gd name="T58" fmla="*/ 501 w 803"/>
                <a:gd name="T59" fmla="*/ 7 h 827"/>
                <a:gd name="T60" fmla="*/ 448 w 803"/>
                <a:gd name="T61" fmla="*/ 54 h 827"/>
                <a:gd name="T62" fmla="*/ 511 w 803"/>
                <a:gd name="T6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7">
                  <a:moveTo>
                    <a:pt x="430" y="745"/>
                  </a:moveTo>
                  <a:cubicBezTo>
                    <a:pt x="429" y="745"/>
                    <a:pt x="429" y="745"/>
                    <a:pt x="429" y="745"/>
                  </a:cubicBezTo>
                  <a:cubicBezTo>
                    <a:pt x="431" y="746"/>
                    <a:pt x="434" y="747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3"/>
                  </a:cubicBezTo>
                  <a:cubicBezTo>
                    <a:pt x="613" y="813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5" y="746"/>
                    <a:pt x="432" y="745"/>
                    <a:pt x="430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38" y="639"/>
                    <a:pt x="712" y="641"/>
                    <a:pt x="685" y="641"/>
                  </a:cubicBezTo>
                  <a:cubicBezTo>
                    <a:pt x="685" y="642"/>
                    <a:pt x="685" y="642"/>
                    <a:pt x="685" y="642"/>
                  </a:cubicBezTo>
                  <a:cubicBezTo>
                    <a:pt x="711" y="641"/>
                    <a:pt x="738" y="640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8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9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3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4" y="813"/>
                  </a:cubicBezTo>
                  <a:cubicBezTo>
                    <a:pt x="344" y="813"/>
                    <a:pt x="344" y="813"/>
                    <a:pt x="345" y="812"/>
                  </a:cubicBezTo>
                  <a:cubicBezTo>
                    <a:pt x="345" y="812"/>
                    <a:pt x="345" y="812"/>
                    <a:pt x="345" y="812"/>
                  </a:cubicBezTo>
                  <a:cubicBezTo>
                    <a:pt x="330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3"/>
                    <a:pt x="28" y="610"/>
                    <a:pt x="14" y="577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1" y="1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3" y="127"/>
                    <a:pt x="195" y="98"/>
                    <a:pt x="198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1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3" y="21"/>
                    <a:pt x="465" y="37"/>
                    <a:pt x="447" y="54"/>
                  </a:cubicBezTo>
                  <a:cubicBezTo>
                    <a:pt x="447" y="54"/>
                    <a:pt x="448" y="54"/>
                    <a:pt x="448" y="54"/>
                  </a:cubicBezTo>
                  <a:cubicBezTo>
                    <a:pt x="466" y="37"/>
                    <a:pt x="484" y="21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6F9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624">
              <a:extLst>
                <a:ext uri="{FF2B5EF4-FFF2-40B4-BE49-F238E27FC236}">
                  <a16:creationId xmlns:a16="http://schemas.microsoft.com/office/drawing/2014/main" id="{E4E4DB56-AA29-4704-B5EC-ED58001B0B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5" y="389"/>
              <a:ext cx="722" cy="744"/>
            </a:xfrm>
            <a:custGeom>
              <a:avLst/>
              <a:gdLst>
                <a:gd name="T0" fmla="*/ 429 w 803"/>
                <a:gd name="T1" fmla="*/ 745 h 827"/>
                <a:gd name="T2" fmla="*/ 501 w 803"/>
                <a:gd name="T3" fmla="*/ 806 h 827"/>
                <a:gd name="T4" fmla="*/ 561 w 803"/>
                <a:gd name="T5" fmla="*/ 827 h 827"/>
                <a:gd name="T6" fmla="*/ 613 w 803"/>
                <a:gd name="T7" fmla="*/ 812 h 827"/>
                <a:gd name="T8" fmla="*/ 561 w 803"/>
                <a:gd name="T9" fmla="*/ 827 h 827"/>
                <a:gd name="T10" fmla="*/ 437 w 803"/>
                <a:gd name="T11" fmla="*/ 749 h 827"/>
                <a:gd name="T12" fmla="*/ 803 w 803"/>
                <a:gd name="T13" fmla="*/ 622 h 827"/>
                <a:gd name="T14" fmla="*/ 684 w 803"/>
                <a:gd name="T15" fmla="*/ 641 h 827"/>
                <a:gd name="T16" fmla="*/ 762 w 803"/>
                <a:gd name="T17" fmla="*/ 636 h 827"/>
                <a:gd name="T18" fmla="*/ 803 w 803"/>
                <a:gd name="T19" fmla="*/ 622 h 827"/>
                <a:gd name="T20" fmla="*/ 51 w 803"/>
                <a:gd name="T21" fmla="*/ 190 h 827"/>
                <a:gd name="T22" fmla="*/ 27 w 803"/>
                <a:gd name="T23" fmla="*/ 332 h 827"/>
                <a:gd name="T24" fmla="*/ 84 w 803"/>
                <a:gd name="T25" fmla="*/ 416 h 827"/>
                <a:gd name="T26" fmla="*/ 13 w 803"/>
                <a:gd name="T27" fmla="*/ 577 h 827"/>
                <a:gd name="T28" fmla="*/ 178 w 803"/>
                <a:gd name="T29" fmla="*/ 642 h 827"/>
                <a:gd name="T30" fmla="*/ 197 w 803"/>
                <a:gd name="T31" fmla="*/ 741 h 827"/>
                <a:gd name="T32" fmla="*/ 344 w 803"/>
                <a:gd name="T33" fmla="*/ 812 h 827"/>
                <a:gd name="T34" fmla="*/ 293 w 803"/>
                <a:gd name="T35" fmla="*/ 827 h 827"/>
                <a:gd name="T36" fmla="*/ 192 w 803"/>
                <a:gd name="T37" fmla="*/ 655 h 827"/>
                <a:gd name="T38" fmla="*/ 92 w 803"/>
                <a:gd name="T39" fmla="*/ 636 h 827"/>
                <a:gd name="T40" fmla="*/ 28 w 803"/>
                <a:gd name="T41" fmla="*/ 480 h 827"/>
                <a:gd name="T42" fmla="*/ 85 w 803"/>
                <a:gd name="T43" fmla="*/ 396 h 827"/>
                <a:gd name="T44" fmla="*/ 14 w 803"/>
                <a:gd name="T45" fmla="*/ 235 h 827"/>
                <a:gd name="T46" fmla="*/ 52 w 803"/>
                <a:gd name="T47" fmla="*/ 190 h 827"/>
                <a:gd name="T48" fmla="*/ 52 w 803"/>
                <a:gd name="T49" fmla="*/ 190 h 827"/>
                <a:gd name="T50" fmla="*/ 241 w 803"/>
                <a:gd name="T51" fmla="*/ 0 h 827"/>
                <a:gd name="T52" fmla="*/ 191 w 803"/>
                <a:gd name="T53" fmla="*/ 157 h 827"/>
                <a:gd name="T54" fmla="*/ 192 w 803"/>
                <a:gd name="T55" fmla="*/ 157 h 827"/>
                <a:gd name="T56" fmla="*/ 197 w 803"/>
                <a:gd name="T57" fmla="*/ 71 h 827"/>
                <a:gd name="T58" fmla="*/ 510 w 803"/>
                <a:gd name="T59" fmla="*/ 0 h 827"/>
                <a:gd name="T60" fmla="*/ 501 w 803"/>
                <a:gd name="T61" fmla="*/ 6 h 827"/>
                <a:gd name="T62" fmla="*/ 447 w 803"/>
                <a:gd name="T63" fmla="*/ 54 h 827"/>
                <a:gd name="T64" fmla="*/ 510 w 803"/>
                <a:gd name="T6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7">
                  <a:moveTo>
                    <a:pt x="429" y="745"/>
                  </a:moveTo>
                  <a:cubicBezTo>
                    <a:pt x="429" y="745"/>
                    <a:pt x="429" y="745"/>
                    <a:pt x="429" y="745"/>
                  </a:cubicBezTo>
                  <a:cubicBezTo>
                    <a:pt x="431" y="745"/>
                    <a:pt x="434" y="746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612" y="812"/>
                    <a:pt x="612" y="812"/>
                    <a:pt x="613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19"/>
                    <a:pt x="501" y="806"/>
                  </a:cubicBezTo>
                  <a:cubicBezTo>
                    <a:pt x="480" y="788"/>
                    <a:pt x="458" y="769"/>
                    <a:pt x="437" y="749"/>
                  </a:cubicBezTo>
                  <a:cubicBezTo>
                    <a:pt x="434" y="746"/>
                    <a:pt x="431" y="745"/>
                    <a:pt x="429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6"/>
                  </a:cubicBezTo>
                  <a:cubicBezTo>
                    <a:pt x="737" y="639"/>
                    <a:pt x="711" y="641"/>
                    <a:pt x="684" y="641"/>
                  </a:cubicBezTo>
                  <a:cubicBezTo>
                    <a:pt x="684" y="641"/>
                    <a:pt x="684" y="641"/>
                    <a:pt x="684" y="641"/>
                  </a:cubicBezTo>
                  <a:cubicBezTo>
                    <a:pt x="711" y="641"/>
                    <a:pt x="737" y="639"/>
                    <a:pt x="762" y="636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6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3"/>
                    <a:pt x="92" y="636"/>
                  </a:cubicBezTo>
                  <a:cubicBezTo>
                    <a:pt x="119" y="639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9" y="822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9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0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7"/>
                    <a:pt x="191" y="157"/>
                  </a:cubicBezTo>
                  <a:cubicBezTo>
                    <a:pt x="191" y="157"/>
                    <a:pt x="191" y="157"/>
                    <a:pt x="191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3" y="21"/>
                    <a:pt x="465" y="37"/>
                    <a:pt x="447" y="54"/>
                  </a:cubicBezTo>
                  <a:cubicBezTo>
                    <a:pt x="447" y="54"/>
                    <a:pt x="447" y="54"/>
                    <a:pt x="447" y="54"/>
                  </a:cubicBezTo>
                  <a:cubicBezTo>
                    <a:pt x="465" y="37"/>
                    <a:pt x="483" y="21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E9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625">
              <a:extLst>
                <a:ext uri="{FF2B5EF4-FFF2-40B4-BE49-F238E27FC236}">
                  <a16:creationId xmlns:a16="http://schemas.microsoft.com/office/drawing/2014/main" id="{9993A19E-DC82-49CB-8409-20D751FAEE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5" y="389"/>
              <a:ext cx="722" cy="744"/>
            </a:xfrm>
            <a:custGeom>
              <a:avLst/>
              <a:gdLst>
                <a:gd name="T0" fmla="*/ 429 w 803"/>
                <a:gd name="T1" fmla="*/ 745 h 827"/>
                <a:gd name="T2" fmla="*/ 501 w 803"/>
                <a:gd name="T3" fmla="*/ 806 h 827"/>
                <a:gd name="T4" fmla="*/ 561 w 803"/>
                <a:gd name="T5" fmla="*/ 827 h 827"/>
                <a:gd name="T6" fmla="*/ 614 w 803"/>
                <a:gd name="T7" fmla="*/ 812 h 827"/>
                <a:gd name="T8" fmla="*/ 562 w 803"/>
                <a:gd name="T9" fmla="*/ 826 h 827"/>
                <a:gd name="T10" fmla="*/ 502 w 803"/>
                <a:gd name="T11" fmla="*/ 805 h 827"/>
                <a:gd name="T12" fmla="*/ 429 w 803"/>
                <a:gd name="T13" fmla="*/ 744 h 827"/>
                <a:gd name="T14" fmla="*/ 763 w 803"/>
                <a:gd name="T15" fmla="*/ 636 h 827"/>
                <a:gd name="T16" fmla="*/ 684 w 803"/>
                <a:gd name="T17" fmla="*/ 641 h 827"/>
                <a:gd name="T18" fmla="*/ 803 w 803"/>
                <a:gd name="T19" fmla="*/ 622 h 827"/>
                <a:gd name="T20" fmla="*/ 52 w 803"/>
                <a:gd name="T21" fmla="*/ 189 h 827"/>
                <a:gd name="T22" fmla="*/ 52 w 803"/>
                <a:gd name="T23" fmla="*/ 190 h 827"/>
                <a:gd name="T24" fmla="*/ 14 w 803"/>
                <a:gd name="T25" fmla="*/ 235 h 827"/>
                <a:gd name="T26" fmla="*/ 85 w 803"/>
                <a:gd name="T27" fmla="*/ 396 h 827"/>
                <a:gd name="T28" fmla="*/ 28 w 803"/>
                <a:gd name="T29" fmla="*/ 480 h 827"/>
                <a:gd name="T30" fmla="*/ 92 w 803"/>
                <a:gd name="T31" fmla="*/ 636 h 827"/>
                <a:gd name="T32" fmla="*/ 192 w 803"/>
                <a:gd name="T33" fmla="*/ 655 h 827"/>
                <a:gd name="T34" fmla="*/ 293 w 803"/>
                <a:gd name="T35" fmla="*/ 827 h 827"/>
                <a:gd name="T36" fmla="*/ 294 w 803"/>
                <a:gd name="T37" fmla="*/ 826 h 827"/>
                <a:gd name="T38" fmla="*/ 192 w 803"/>
                <a:gd name="T39" fmla="*/ 655 h 827"/>
                <a:gd name="T40" fmla="*/ 93 w 803"/>
                <a:gd name="T41" fmla="*/ 636 h 827"/>
                <a:gd name="T42" fmla="*/ 28 w 803"/>
                <a:gd name="T43" fmla="*/ 480 h 827"/>
                <a:gd name="T44" fmla="*/ 85 w 803"/>
                <a:gd name="T45" fmla="*/ 396 h 827"/>
                <a:gd name="T46" fmla="*/ 14 w 803"/>
                <a:gd name="T47" fmla="*/ 234 h 827"/>
                <a:gd name="T48" fmla="*/ 511 w 803"/>
                <a:gd name="T49" fmla="*/ 0 h 827"/>
                <a:gd name="T50" fmla="*/ 501 w 803"/>
                <a:gd name="T51" fmla="*/ 6 h 827"/>
                <a:gd name="T52" fmla="*/ 447 w 803"/>
                <a:gd name="T53" fmla="*/ 54 h 827"/>
                <a:gd name="T54" fmla="*/ 511 w 803"/>
                <a:gd name="T55" fmla="*/ 0 h 827"/>
                <a:gd name="T56" fmla="*/ 241 w 803"/>
                <a:gd name="T57" fmla="*/ 0 h 827"/>
                <a:gd name="T58" fmla="*/ 192 w 803"/>
                <a:gd name="T59" fmla="*/ 157 h 827"/>
                <a:gd name="T60" fmla="*/ 192 w 803"/>
                <a:gd name="T61" fmla="*/ 157 h 827"/>
                <a:gd name="T62" fmla="*/ 198 w 803"/>
                <a:gd name="T63" fmla="*/ 71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7">
                  <a:moveTo>
                    <a:pt x="429" y="744"/>
                  </a:moveTo>
                  <a:cubicBezTo>
                    <a:pt x="429" y="744"/>
                    <a:pt x="429" y="745"/>
                    <a:pt x="429" y="745"/>
                  </a:cubicBezTo>
                  <a:cubicBezTo>
                    <a:pt x="431" y="745"/>
                    <a:pt x="434" y="746"/>
                    <a:pt x="437" y="749"/>
                  </a:cubicBezTo>
                  <a:cubicBezTo>
                    <a:pt x="458" y="769"/>
                    <a:pt x="480" y="788"/>
                    <a:pt x="501" y="806"/>
                  </a:cubicBezTo>
                  <a:cubicBezTo>
                    <a:pt x="519" y="819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1"/>
                    <a:pt x="613" y="812"/>
                  </a:cubicBezTo>
                  <a:cubicBezTo>
                    <a:pt x="613" y="812"/>
                    <a:pt x="613" y="812"/>
                    <a:pt x="614" y="812"/>
                  </a:cubicBezTo>
                  <a:cubicBezTo>
                    <a:pt x="614" y="812"/>
                    <a:pt x="613" y="812"/>
                    <a:pt x="613" y="812"/>
                  </a:cubicBezTo>
                  <a:cubicBezTo>
                    <a:pt x="598" y="821"/>
                    <a:pt x="581" y="826"/>
                    <a:pt x="562" y="826"/>
                  </a:cubicBezTo>
                  <a:cubicBezTo>
                    <a:pt x="562" y="826"/>
                    <a:pt x="562" y="826"/>
                    <a:pt x="562" y="826"/>
                  </a:cubicBezTo>
                  <a:cubicBezTo>
                    <a:pt x="540" y="826"/>
                    <a:pt x="519" y="819"/>
                    <a:pt x="502" y="805"/>
                  </a:cubicBezTo>
                  <a:cubicBezTo>
                    <a:pt x="480" y="788"/>
                    <a:pt x="459" y="769"/>
                    <a:pt x="438" y="748"/>
                  </a:cubicBezTo>
                  <a:cubicBezTo>
                    <a:pt x="435" y="745"/>
                    <a:pt x="431" y="745"/>
                    <a:pt x="429" y="744"/>
                  </a:cubicBezTo>
                  <a:moveTo>
                    <a:pt x="803" y="622"/>
                  </a:moveTo>
                  <a:cubicBezTo>
                    <a:pt x="791" y="629"/>
                    <a:pt x="777" y="634"/>
                    <a:pt x="763" y="636"/>
                  </a:cubicBezTo>
                  <a:cubicBezTo>
                    <a:pt x="738" y="639"/>
                    <a:pt x="711" y="640"/>
                    <a:pt x="684" y="641"/>
                  </a:cubicBezTo>
                  <a:cubicBezTo>
                    <a:pt x="684" y="641"/>
                    <a:pt x="684" y="641"/>
                    <a:pt x="684" y="641"/>
                  </a:cubicBezTo>
                  <a:cubicBezTo>
                    <a:pt x="711" y="641"/>
                    <a:pt x="737" y="639"/>
                    <a:pt x="762" y="636"/>
                  </a:cubicBezTo>
                  <a:cubicBezTo>
                    <a:pt x="777" y="635"/>
                    <a:pt x="791" y="630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89"/>
                  </a:moveTo>
                  <a:cubicBezTo>
                    <a:pt x="52" y="189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35" y="200"/>
                    <a:pt x="22" y="216"/>
                    <a:pt x="14" y="235"/>
                  </a:cubicBezTo>
                  <a:cubicBezTo>
                    <a:pt x="0" y="267"/>
                    <a:pt x="6" y="304"/>
                    <a:pt x="28" y="332"/>
                  </a:cubicBezTo>
                  <a:cubicBezTo>
                    <a:pt x="45" y="353"/>
                    <a:pt x="64" y="375"/>
                    <a:pt x="85" y="396"/>
                  </a:cubicBezTo>
                  <a:cubicBezTo>
                    <a:pt x="90" y="401"/>
                    <a:pt x="90" y="410"/>
                    <a:pt x="85" y="416"/>
                  </a:cubicBezTo>
                  <a:cubicBezTo>
                    <a:pt x="64" y="437"/>
                    <a:pt x="45" y="458"/>
                    <a:pt x="28" y="480"/>
                  </a:cubicBezTo>
                  <a:cubicBezTo>
                    <a:pt x="6" y="507"/>
                    <a:pt x="0" y="545"/>
                    <a:pt x="14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20" y="639"/>
                    <a:pt x="149" y="641"/>
                    <a:pt x="178" y="641"/>
                  </a:cubicBezTo>
                  <a:cubicBezTo>
                    <a:pt x="186" y="641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2"/>
                  </a:cubicBezTo>
                  <a:cubicBezTo>
                    <a:pt x="329" y="822"/>
                    <a:pt x="312" y="826"/>
                    <a:pt x="294" y="826"/>
                  </a:cubicBezTo>
                  <a:cubicBezTo>
                    <a:pt x="244" y="826"/>
                    <a:pt x="203" y="790"/>
                    <a:pt x="198" y="740"/>
                  </a:cubicBezTo>
                  <a:cubicBezTo>
                    <a:pt x="194" y="713"/>
                    <a:pt x="193" y="684"/>
                    <a:pt x="192" y="655"/>
                  </a:cubicBezTo>
                  <a:cubicBezTo>
                    <a:pt x="192" y="647"/>
                    <a:pt x="186" y="641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09"/>
                    <a:pt x="14" y="577"/>
                  </a:cubicBezTo>
                  <a:cubicBezTo>
                    <a:pt x="1" y="544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5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4"/>
                  </a:cubicBezTo>
                  <a:cubicBezTo>
                    <a:pt x="22" y="215"/>
                    <a:pt x="36" y="200"/>
                    <a:pt x="52" y="189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3" y="21"/>
                    <a:pt x="465" y="37"/>
                    <a:pt x="447" y="54"/>
                  </a:cubicBezTo>
                  <a:cubicBezTo>
                    <a:pt x="447" y="54"/>
                    <a:pt x="447" y="54"/>
                    <a:pt x="447" y="54"/>
                  </a:cubicBezTo>
                  <a:cubicBezTo>
                    <a:pt x="465" y="37"/>
                    <a:pt x="484" y="21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  <a:moveTo>
                    <a:pt x="242" y="0"/>
                  </a:moveTo>
                  <a:cubicBezTo>
                    <a:pt x="242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2" y="157"/>
                    <a:pt x="192" y="157"/>
                    <a:pt x="192" y="156"/>
                  </a:cubicBezTo>
                  <a:cubicBezTo>
                    <a:pt x="193" y="127"/>
                    <a:pt x="194" y="98"/>
                    <a:pt x="198" y="71"/>
                  </a:cubicBezTo>
                  <a:cubicBezTo>
                    <a:pt x="201" y="40"/>
                    <a:pt x="218" y="15"/>
                    <a:pt x="242" y="0"/>
                  </a:cubicBezTo>
                </a:path>
              </a:pathLst>
            </a:custGeom>
            <a:solidFill>
              <a:srgbClr val="6E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626">
              <a:extLst>
                <a:ext uri="{FF2B5EF4-FFF2-40B4-BE49-F238E27FC236}">
                  <a16:creationId xmlns:a16="http://schemas.microsoft.com/office/drawing/2014/main" id="{AE91A545-0AB9-4949-AAF8-B54D3766A9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6" y="388"/>
              <a:ext cx="721" cy="744"/>
            </a:xfrm>
            <a:custGeom>
              <a:avLst/>
              <a:gdLst>
                <a:gd name="T0" fmla="*/ 428 w 802"/>
                <a:gd name="T1" fmla="*/ 745 h 827"/>
                <a:gd name="T2" fmla="*/ 501 w 802"/>
                <a:gd name="T3" fmla="*/ 806 h 827"/>
                <a:gd name="T4" fmla="*/ 561 w 802"/>
                <a:gd name="T5" fmla="*/ 827 h 827"/>
                <a:gd name="T6" fmla="*/ 561 w 802"/>
                <a:gd name="T7" fmla="*/ 827 h 827"/>
                <a:gd name="T8" fmla="*/ 501 w 802"/>
                <a:gd name="T9" fmla="*/ 806 h 827"/>
                <a:gd name="T10" fmla="*/ 429 w 802"/>
                <a:gd name="T11" fmla="*/ 745 h 827"/>
                <a:gd name="T12" fmla="*/ 762 w 802"/>
                <a:gd name="T13" fmla="*/ 637 h 827"/>
                <a:gd name="T14" fmla="*/ 683 w 802"/>
                <a:gd name="T15" fmla="*/ 642 h 827"/>
                <a:gd name="T16" fmla="*/ 802 w 802"/>
                <a:gd name="T17" fmla="*/ 623 h 827"/>
                <a:gd name="T18" fmla="*/ 51 w 802"/>
                <a:gd name="T19" fmla="*/ 190 h 827"/>
                <a:gd name="T20" fmla="*/ 13 w 802"/>
                <a:gd name="T21" fmla="*/ 235 h 827"/>
                <a:gd name="T22" fmla="*/ 84 w 802"/>
                <a:gd name="T23" fmla="*/ 397 h 827"/>
                <a:gd name="T24" fmla="*/ 27 w 802"/>
                <a:gd name="T25" fmla="*/ 481 h 827"/>
                <a:gd name="T26" fmla="*/ 92 w 802"/>
                <a:gd name="T27" fmla="*/ 637 h 827"/>
                <a:gd name="T28" fmla="*/ 191 w 802"/>
                <a:gd name="T29" fmla="*/ 656 h 827"/>
                <a:gd name="T30" fmla="*/ 293 w 802"/>
                <a:gd name="T31" fmla="*/ 827 h 827"/>
                <a:gd name="T32" fmla="*/ 343 w 802"/>
                <a:gd name="T33" fmla="*/ 813 h 827"/>
                <a:gd name="T34" fmla="*/ 344 w 802"/>
                <a:gd name="T35" fmla="*/ 813 h 827"/>
                <a:gd name="T36" fmla="*/ 293 w 802"/>
                <a:gd name="T37" fmla="*/ 827 h 827"/>
                <a:gd name="T38" fmla="*/ 192 w 802"/>
                <a:gd name="T39" fmla="*/ 655 h 827"/>
                <a:gd name="T40" fmla="*/ 92 w 802"/>
                <a:gd name="T41" fmla="*/ 637 h 827"/>
                <a:gd name="T42" fmla="*/ 28 w 802"/>
                <a:gd name="T43" fmla="*/ 480 h 827"/>
                <a:gd name="T44" fmla="*/ 85 w 802"/>
                <a:gd name="T45" fmla="*/ 397 h 827"/>
                <a:gd name="T46" fmla="*/ 14 w 802"/>
                <a:gd name="T47" fmla="*/ 235 h 827"/>
                <a:gd name="T48" fmla="*/ 241 w 802"/>
                <a:gd name="T49" fmla="*/ 0 h 827"/>
                <a:gd name="T50" fmla="*/ 197 w 802"/>
                <a:gd name="T51" fmla="*/ 72 h 827"/>
                <a:gd name="T52" fmla="*/ 191 w 802"/>
                <a:gd name="T53" fmla="*/ 158 h 827"/>
                <a:gd name="T54" fmla="*/ 192 w 802"/>
                <a:gd name="T55" fmla="*/ 157 h 827"/>
                <a:gd name="T56" fmla="*/ 241 w 802"/>
                <a:gd name="T57" fmla="*/ 0 h 827"/>
                <a:gd name="T58" fmla="*/ 510 w 802"/>
                <a:gd name="T59" fmla="*/ 1 h 827"/>
                <a:gd name="T60" fmla="*/ 446 w 802"/>
                <a:gd name="T61" fmla="*/ 55 h 827"/>
                <a:gd name="T62" fmla="*/ 501 w 802"/>
                <a:gd name="T63" fmla="*/ 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827">
                  <a:moveTo>
                    <a:pt x="429" y="745"/>
                  </a:moveTo>
                  <a:cubicBezTo>
                    <a:pt x="428" y="745"/>
                    <a:pt x="428" y="745"/>
                    <a:pt x="428" y="745"/>
                  </a:cubicBezTo>
                  <a:cubicBezTo>
                    <a:pt x="430" y="746"/>
                    <a:pt x="434" y="746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1" y="745"/>
                    <a:pt x="429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37" y="639"/>
                    <a:pt x="710" y="641"/>
                    <a:pt x="683" y="642"/>
                  </a:cubicBezTo>
                  <a:cubicBezTo>
                    <a:pt x="683" y="642"/>
                    <a:pt x="683" y="642"/>
                    <a:pt x="683" y="642"/>
                  </a:cubicBezTo>
                  <a:cubicBezTo>
                    <a:pt x="710" y="641"/>
                    <a:pt x="737" y="640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7" y="741"/>
                  </a:cubicBezTo>
                  <a:cubicBezTo>
                    <a:pt x="202" y="791"/>
                    <a:pt x="243" y="827"/>
                    <a:pt x="293" y="827"/>
                  </a:cubicBezTo>
                  <a:cubicBezTo>
                    <a:pt x="311" y="827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4" y="81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1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1"/>
                    <a:pt x="241" y="1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3" y="99"/>
                    <a:pt x="192" y="128"/>
                    <a:pt x="191" y="157"/>
                  </a:cubicBezTo>
                  <a:cubicBezTo>
                    <a:pt x="191" y="158"/>
                    <a:pt x="191" y="158"/>
                    <a:pt x="191" y="158"/>
                  </a:cubicBezTo>
                  <a:cubicBezTo>
                    <a:pt x="191" y="158"/>
                    <a:pt x="192" y="158"/>
                    <a:pt x="192" y="158"/>
                  </a:cubicBezTo>
                  <a:cubicBezTo>
                    <a:pt x="192" y="158"/>
                    <a:pt x="192" y="158"/>
                    <a:pt x="192" y="157"/>
                  </a:cubicBezTo>
                  <a:cubicBezTo>
                    <a:pt x="192" y="127"/>
                    <a:pt x="194" y="99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3" y="22"/>
                    <a:pt x="464" y="38"/>
                    <a:pt x="446" y="55"/>
                  </a:cubicBezTo>
                  <a:cubicBezTo>
                    <a:pt x="446" y="55"/>
                    <a:pt x="446" y="55"/>
                    <a:pt x="446" y="55"/>
                  </a:cubicBezTo>
                  <a:cubicBezTo>
                    <a:pt x="464" y="38"/>
                    <a:pt x="483" y="21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627">
              <a:extLst>
                <a:ext uri="{FF2B5EF4-FFF2-40B4-BE49-F238E27FC236}">
                  <a16:creationId xmlns:a16="http://schemas.microsoft.com/office/drawing/2014/main" id="{04670DF0-C990-4176-B700-69BABD326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6" y="388"/>
              <a:ext cx="722" cy="744"/>
            </a:xfrm>
            <a:custGeom>
              <a:avLst/>
              <a:gdLst>
                <a:gd name="T0" fmla="*/ 429 w 803"/>
                <a:gd name="T1" fmla="*/ 745 h 827"/>
                <a:gd name="T2" fmla="*/ 429 w 803"/>
                <a:gd name="T3" fmla="*/ 745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2 w 803"/>
                <a:gd name="T13" fmla="*/ 813 h 827"/>
                <a:gd name="T14" fmla="*/ 613 w 803"/>
                <a:gd name="T15" fmla="*/ 813 h 827"/>
                <a:gd name="T16" fmla="*/ 613 w 803"/>
                <a:gd name="T17" fmla="*/ 812 h 827"/>
                <a:gd name="T18" fmla="*/ 562 w 803"/>
                <a:gd name="T19" fmla="*/ 827 h 827"/>
                <a:gd name="T20" fmla="*/ 562 w 803"/>
                <a:gd name="T21" fmla="*/ 827 h 827"/>
                <a:gd name="T22" fmla="*/ 502 w 803"/>
                <a:gd name="T23" fmla="*/ 806 h 827"/>
                <a:gd name="T24" fmla="*/ 437 w 803"/>
                <a:gd name="T25" fmla="*/ 749 h 827"/>
                <a:gd name="T26" fmla="*/ 429 w 803"/>
                <a:gd name="T27" fmla="*/ 745 h 827"/>
                <a:gd name="T28" fmla="*/ 803 w 803"/>
                <a:gd name="T29" fmla="*/ 622 h 827"/>
                <a:gd name="T30" fmla="*/ 763 w 803"/>
                <a:gd name="T31" fmla="*/ 636 h 827"/>
                <a:gd name="T32" fmla="*/ 683 w 803"/>
                <a:gd name="T33" fmla="*/ 641 h 827"/>
                <a:gd name="T34" fmla="*/ 683 w 803"/>
                <a:gd name="T35" fmla="*/ 642 h 827"/>
                <a:gd name="T36" fmla="*/ 762 w 803"/>
                <a:gd name="T37" fmla="*/ 637 h 827"/>
                <a:gd name="T38" fmla="*/ 802 w 803"/>
                <a:gd name="T39" fmla="*/ 623 h 827"/>
                <a:gd name="T40" fmla="*/ 803 w 803"/>
                <a:gd name="T41" fmla="*/ 622 h 827"/>
                <a:gd name="T42" fmla="*/ 52 w 803"/>
                <a:gd name="T43" fmla="*/ 190 h 827"/>
                <a:gd name="T44" fmla="*/ 51 w 803"/>
                <a:gd name="T45" fmla="*/ 190 h 827"/>
                <a:gd name="T46" fmla="*/ 14 w 803"/>
                <a:gd name="T47" fmla="*/ 235 h 827"/>
                <a:gd name="T48" fmla="*/ 28 w 803"/>
                <a:gd name="T49" fmla="*/ 332 h 827"/>
                <a:gd name="T50" fmla="*/ 85 w 803"/>
                <a:gd name="T51" fmla="*/ 397 h 827"/>
                <a:gd name="T52" fmla="*/ 85 w 803"/>
                <a:gd name="T53" fmla="*/ 416 h 827"/>
                <a:gd name="T54" fmla="*/ 28 w 803"/>
                <a:gd name="T55" fmla="*/ 480 h 827"/>
                <a:gd name="T56" fmla="*/ 14 w 803"/>
                <a:gd name="T57" fmla="*/ 578 h 827"/>
                <a:gd name="T58" fmla="*/ 92 w 803"/>
                <a:gd name="T59" fmla="*/ 637 h 827"/>
                <a:gd name="T60" fmla="*/ 178 w 803"/>
                <a:gd name="T61" fmla="*/ 642 h 827"/>
                <a:gd name="T62" fmla="*/ 192 w 803"/>
                <a:gd name="T63" fmla="*/ 655 h 827"/>
                <a:gd name="T64" fmla="*/ 197 w 803"/>
                <a:gd name="T65" fmla="*/ 741 h 827"/>
                <a:gd name="T66" fmla="*/ 293 w 803"/>
                <a:gd name="T67" fmla="*/ 827 h 827"/>
                <a:gd name="T68" fmla="*/ 344 w 803"/>
                <a:gd name="T69" fmla="*/ 813 h 827"/>
                <a:gd name="T70" fmla="*/ 294 w 803"/>
                <a:gd name="T71" fmla="*/ 827 h 827"/>
                <a:gd name="T72" fmla="*/ 197 w 803"/>
                <a:gd name="T73" fmla="*/ 741 h 827"/>
                <a:gd name="T74" fmla="*/ 192 w 803"/>
                <a:gd name="T75" fmla="*/ 655 h 827"/>
                <a:gd name="T76" fmla="*/ 179 w 803"/>
                <a:gd name="T77" fmla="*/ 641 h 827"/>
                <a:gd name="T78" fmla="*/ 93 w 803"/>
                <a:gd name="T79" fmla="*/ 636 h 827"/>
                <a:gd name="T80" fmla="*/ 14 w 803"/>
                <a:gd name="T81" fmla="*/ 577 h 827"/>
                <a:gd name="T82" fmla="*/ 28 w 803"/>
                <a:gd name="T83" fmla="*/ 480 h 827"/>
                <a:gd name="T84" fmla="*/ 85 w 803"/>
                <a:gd name="T85" fmla="*/ 416 h 827"/>
                <a:gd name="T86" fmla="*/ 85 w 803"/>
                <a:gd name="T87" fmla="*/ 396 h 827"/>
                <a:gd name="T88" fmla="*/ 28 w 803"/>
                <a:gd name="T89" fmla="*/ 332 h 827"/>
                <a:gd name="T90" fmla="*/ 14 w 803"/>
                <a:gd name="T91" fmla="*/ 235 h 827"/>
                <a:gd name="T92" fmla="*/ 52 w 803"/>
                <a:gd name="T93" fmla="*/ 190 h 827"/>
                <a:gd name="T94" fmla="*/ 511 w 803"/>
                <a:gd name="T95" fmla="*/ 0 h 827"/>
                <a:gd name="T96" fmla="*/ 510 w 803"/>
                <a:gd name="T97" fmla="*/ 0 h 827"/>
                <a:gd name="T98" fmla="*/ 501 w 803"/>
                <a:gd name="T99" fmla="*/ 7 h 827"/>
                <a:gd name="T100" fmla="*/ 446 w 803"/>
                <a:gd name="T101" fmla="*/ 55 h 827"/>
                <a:gd name="T102" fmla="*/ 446 w 803"/>
                <a:gd name="T103" fmla="*/ 55 h 827"/>
                <a:gd name="T104" fmla="*/ 502 w 803"/>
                <a:gd name="T105" fmla="*/ 6 h 827"/>
                <a:gd name="T106" fmla="*/ 511 w 803"/>
                <a:gd name="T107" fmla="*/ 0 h 827"/>
                <a:gd name="T108" fmla="*/ 242 w 803"/>
                <a:gd name="T109" fmla="*/ 0 h 827"/>
                <a:gd name="T110" fmla="*/ 241 w 803"/>
                <a:gd name="T111" fmla="*/ 0 h 827"/>
                <a:gd name="T112" fmla="*/ 197 w 803"/>
                <a:gd name="T113" fmla="*/ 71 h 827"/>
                <a:gd name="T114" fmla="*/ 192 w 803"/>
                <a:gd name="T115" fmla="*/ 157 h 827"/>
                <a:gd name="T116" fmla="*/ 192 w 803"/>
                <a:gd name="T117" fmla="*/ 158 h 827"/>
                <a:gd name="T118" fmla="*/ 192 w 803"/>
                <a:gd name="T119" fmla="*/ 158 h 827"/>
                <a:gd name="T120" fmla="*/ 192 w 803"/>
                <a:gd name="T121" fmla="*/ 157 h 827"/>
                <a:gd name="T122" fmla="*/ 197 w 803"/>
                <a:gd name="T123" fmla="*/ 71 h 827"/>
                <a:gd name="T124" fmla="*/ 242 w 803"/>
                <a:gd name="T12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7">
                  <a:moveTo>
                    <a:pt x="429" y="745"/>
                  </a:moveTo>
                  <a:cubicBezTo>
                    <a:pt x="429" y="745"/>
                    <a:pt x="429" y="745"/>
                    <a:pt x="429" y="745"/>
                  </a:cubicBezTo>
                  <a:cubicBezTo>
                    <a:pt x="431" y="745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2" y="813"/>
                  </a:cubicBezTo>
                  <a:cubicBezTo>
                    <a:pt x="612" y="813"/>
                    <a:pt x="613" y="813"/>
                    <a:pt x="613" y="813"/>
                  </a:cubicBezTo>
                  <a:cubicBezTo>
                    <a:pt x="613" y="813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69"/>
                    <a:pt x="437" y="749"/>
                  </a:cubicBezTo>
                  <a:cubicBezTo>
                    <a:pt x="435" y="746"/>
                    <a:pt x="431" y="745"/>
                    <a:pt x="429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37" y="639"/>
                    <a:pt x="710" y="641"/>
                    <a:pt x="683" y="641"/>
                  </a:cubicBezTo>
                  <a:cubicBezTo>
                    <a:pt x="683" y="641"/>
                    <a:pt x="683" y="641"/>
                    <a:pt x="683" y="642"/>
                  </a:cubicBezTo>
                  <a:cubicBezTo>
                    <a:pt x="710" y="641"/>
                    <a:pt x="737" y="639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3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1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8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1"/>
                    <a:pt x="178" y="642"/>
                  </a:cubicBezTo>
                  <a:cubicBezTo>
                    <a:pt x="186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1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3" y="21"/>
                    <a:pt x="464" y="38"/>
                    <a:pt x="446" y="55"/>
                  </a:cubicBezTo>
                  <a:cubicBezTo>
                    <a:pt x="446" y="55"/>
                    <a:pt x="446" y="55"/>
                    <a:pt x="446" y="55"/>
                  </a:cubicBezTo>
                  <a:cubicBezTo>
                    <a:pt x="465" y="37"/>
                    <a:pt x="483" y="21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1" y="0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9"/>
                    <a:pt x="192" y="127"/>
                    <a:pt x="192" y="157"/>
                  </a:cubicBezTo>
                  <a:cubicBezTo>
                    <a:pt x="192" y="158"/>
                    <a:pt x="192" y="158"/>
                    <a:pt x="192" y="158"/>
                  </a:cubicBezTo>
                  <a:cubicBezTo>
                    <a:pt x="192" y="158"/>
                    <a:pt x="192" y="158"/>
                    <a:pt x="192" y="158"/>
                  </a:cubicBezTo>
                  <a:cubicBezTo>
                    <a:pt x="192" y="158"/>
                    <a:pt x="192" y="157"/>
                    <a:pt x="192" y="157"/>
                  </a:cubicBezTo>
                  <a:cubicBezTo>
                    <a:pt x="193" y="127"/>
                    <a:pt x="194" y="98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</a:path>
              </a:pathLst>
            </a:custGeom>
            <a:solidFill>
              <a:srgbClr val="6D9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628">
              <a:extLst>
                <a:ext uri="{FF2B5EF4-FFF2-40B4-BE49-F238E27FC236}">
                  <a16:creationId xmlns:a16="http://schemas.microsoft.com/office/drawing/2014/main" id="{D8B54EAD-ACA3-487A-8827-05650895B1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" y="387"/>
              <a:ext cx="722" cy="745"/>
            </a:xfrm>
            <a:custGeom>
              <a:avLst/>
              <a:gdLst>
                <a:gd name="T0" fmla="*/ 428 w 803"/>
                <a:gd name="T1" fmla="*/ 746 h 828"/>
                <a:gd name="T2" fmla="*/ 501 w 803"/>
                <a:gd name="T3" fmla="*/ 807 h 828"/>
                <a:gd name="T4" fmla="*/ 561 w 803"/>
                <a:gd name="T5" fmla="*/ 828 h 828"/>
                <a:gd name="T6" fmla="*/ 612 w 803"/>
                <a:gd name="T7" fmla="*/ 813 h 828"/>
                <a:gd name="T8" fmla="*/ 561 w 803"/>
                <a:gd name="T9" fmla="*/ 828 h 828"/>
                <a:gd name="T10" fmla="*/ 437 w 803"/>
                <a:gd name="T11" fmla="*/ 749 h 828"/>
                <a:gd name="T12" fmla="*/ 803 w 803"/>
                <a:gd name="T13" fmla="*/ 623 h 828"/>
                <a:gd name="T14" fmla="*/ 682 w 803"/>
                <a:gd name="T15" fmla="*/ 642 h 828"/>
                <a:gd name="T16" fmla="*/ 762 w 803"/>
                <a:gd name="T17" fmla="*/ 637 h 828"/>
                <a:gd name="T18" fmla="*/ 803 w 803"/>
                <a:gd name="T19" fmla="*/ 623 h 828"/>
                <a:gd name="T20" fmla="*/ 51 w 803"/>
                <a:gd name="T21" fmla="*/ 191 h 828"/>
                <a:gd name="T22" fmla="*/ 27 w 803"/>
                <a:gd name="T23" fmla="*/ 333 h 828"/>
                <a:gd name="T24" fmla="*/ 84 w 803"/>
                <a:gd name="T25" fmla="*/ 417 h 828"/>
                <a:gd name="T26" fmla="*/ 13 w 803"/>
                <a:gd name="T27" fmla="*/ 578 h 828"/>
                <a:gd name="T28" fmla="*/ 178 w 803"/>
                <a:gd name="T29" fmla="*/ 642 h 828"/>
                <a:gd name="T30" fmla="*/ 196 w 803"/>
                <a:gd name="T31" fmla="*/ 742 h 828"/>
                <a:gd name="T32" fmla="*/ 343 w 803"/>
                <a:gd name="T33" fmla="*/ 814 h 828"/>
                <a:gd name="T34" fmla="*/ 344 w 803"/>
                <a:gd name="T35" fmla="*/ 813 h 828"/>
                <a:gd name="T36" fmla="*/ 197 w 803"/>
                <a:gd name="T37" fmla="*/ 742 h 828"/>
                <a:gd name="T38" fmla="*/ 178 w 803"/>
                <a:gd name="T39" fmla="*/ 642 h 828"/>
                <a:gd name="T40" fmla="*/ 14 w 803"/>
                <a:gd name="T41" fmla="*/ 578 h 828"/>
                <a:gd name="T42" fmla="*/ 85 w 803"/>
                <a:gd name="T43" fmla="*/ 416 h 828"/>
                <a:gd name="T44" fmla="*/ 28 w 803"/>
                <a:gd name="T45" fmla="*/ 333 h 828"/>
                <a:gd name="T46" fmla="*/ 51 w 803"/>
                <a:gd name="T47" fmla="*/ 191 h 828"/>
                <a:gd name="T48" fmla="*/ 241 w 803"/>
                <a:gd name="T49" fmla="*/ 1 h 828"/>
                <a:gd name="T50" fmla="*/ 191 w 803"/>
                <a:gd name="T51" fmla="*/ 158 h 828"/>
                <a:gd name="T52" fmla="*/ 192 w 803"/>
                <a:gd name="T53" fmla="*/ 159 h 828"/>
                <a:gd name="T54" fmla="*/ 197 w 803"/>
                <a:gd name="T55" fmla="*/ 72 h 828"/>
                <a:gd name="T56" fmla="*/ 511 w 803"/>
                <a:gd name="T57" fmla="*/ 0 h 828"/>
                <a:gd name="T58" fmla="*/ 501 w 803"/>
                <a:gd name="T59" fmla="*/ 7 h 828"/>
                <a:gd name="T60" fmla="*/ 445 w 803"/>
                <a:gd name="T61" fmla="*/ 56 h 828"/>
                <a:gd name="T62" fmla="*/ 511 w 803"/>
                <a:gd name="T63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8">
                  <a:moveTo>
                    <a:pt x="428" y="745"/>
                  </a:moveTo>
                  <a:cubicBezTo>
                    <a:pt x="428" y="746"/>
                    <a:pt x="428" y="746"/>
                    <a:pt x="428" y="746"/>
                  </a:cubicBezTo>
                  <a:cubicBezTo>
                    <a:pt x="430" y="746"/>
                    <a:pt x="434" y="747"/>
                    <a:pt x="436" y="750"/>
                  </a:cubicBezTo>
                  <a:cubicBezTo>
                    <a:pt x="458" y="770"/>
                    <a:pt x="479" y="790"/>
                    <a:pt x="501" y="807"/>
                  </a:cubicBezTo>
                  <a:cubicBezTo>
                    <a:pt x="518" y="821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3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8" y="822"/>
                    <a:pt x="580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39" y="828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0" y="746"/>
                    <a:pt x="428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7" y="640"/>
                    <a:pt x="710" y="642"/>
                    <a:pt x="682" y="642"/>
                  </a:cubicBezTo>
                  <a:cubicBezTo>
                    <a:pt x="682" y="642"/>
                    <a:pt x="682" y="642"/>
                    <a:pt x="682" y="642"/>
                  </a:cubicBezTo>
                  <a:cubicBezTo>
                    <a:pt x="709" y="642"/>
                    <a:pt x="736" y="640"/>
                    <a:pt x="762" y="637"/>
                  </a:cubicBezTo>
                  <a:cubicBezTo>
                    <a:pt x="776" y="636"/>
                    <a:pt x="790" y="631"/>
                    <a:pt x="802" y="623"/>
                  </a:cubicBezTo>
                  <a:cubicBezTo>
                    <a:pt x="802" y="623"/>
                    <a:pt x="803" y="623"/>
                    <a:pt x="803" y="623"/>
                  </a:cubicBezTo>
                  <a:moveTo>
                    <a:pt x="51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2"/>
                    <a:pt x="21" y="217"/>
                    <a:pt x="13" y="236"/>
                  </a:cubicBezTo>
                  <a:cubicBezTo>
                    <a:pt x="0" y="268"/>
                    <a:pt x="5" y="306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3"/>
                    <a:pt x="89" y="411"/>
                    <a:pt x="84" y="417"/>
                  </a:cubicBezTo>
                  <a:cubicBezTo>
                    <a:pt x="63" y="438"/>
                    <a:pt x="44" y="460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9"/>
                    <a:pt x="191" y="656"/>
                  </a:cubicBezTo>
                  <a:cubicBezTo>
                    <a:pt x="192" y="686"/>
                    <a:pt x="193" y="715"/>
                    <a:pt x="196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4"/>
                  </a:cubicBezTo>
                  <a:cubicBezTo>
                    <a:pt x="343" y="814"/>
                    <a:pt x="343" y="814"/>
                    <a:pt x="343" y="814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28" y="823"/>
                    <a:pt x="311" y="828"/>
                    <a:pt x="293" y="828"/>
                  </a:cubicBezTo>
                  <a:cubicBezTo>
                    <a:pt x="244" y="828"/>
                    <a:pt x="202" y="791"/>
                    <a:pt x="197" y="742"/>
                  </a:cubicBezTo>
                  <a:cubicBezTo>
                    <a:pt x="194" y="714"/>
                    <a:pt x="192" y="686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2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1"/>
                  </a:cubicBezTo>
                  <a:cubicBezTo>
                    <a:pt x="45" y="459"/>
                    <a:pt x="64" y="438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7"/>
                    <a:pt x="35" y="201"/>
                    <a:pt x="51" y="191"/>
                  </a:cubicBezTo>
                  <a:moveTo>
                    <a:pt x="241" y="1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3" y="99"/>
                    <a:pt x="192" y="128"/>
                    <a:pt x="191" y="158"/>
                  </a:cubicBezTo>
                  <a:cubicBezTo>
                    <a:pt x="191" y="158"/>
                    <a:pt x="191" y="159"/>
                    <a:pt x="191" y="159"/>
                  </a:cubicBezTo>
                  <a:cubicBezTo>
                    <a:pt x="191" y="159"/>
                    <a:pt x="192" y="159"/>
                    <a:pt x="192" y="159"/>
                  </a:cubicBezTo>
                  <a:cubicBezTo>
                    <a:pt x="192" y="159"/>
                    <a:pt x="192" y="158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2"/>
                    <a:pt x="217" y="16"/>
                    <a:pt x="241" y="1"/>
                  </a:cubicBezTo>
                  <a:moveTo>
                    <a:pt x="511" y="0"/>
                  </a:move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2" y="22"/>
                    <a:pt x="464" y="38"/>
                    <a:pt x="445" y="56"/>
                  </a:cubicBezTo>
                  <a:cubicBezTo>
                    <a:pt x="445" y="56"/>
                    <a:pt x="445" y="56"/>
                    <a:pt x="445" y="56"/>
                  </a:cubicBezTo>
                  <a:cubicBezTo>
                    <a:pt x="464" y="38"/>
                    <a:pt x="483" y="22"/>
                    <a:pt x="501" y="7"/>
                  </a:cubicBezTo>
                  <a:cubicBezTo>
                    <a:pt x="504" y="5"/>
                    <a:pt x="507" y="2"/>
                    <a:pt x="511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629">
              <a:extLst>
                <a:ext uri="{FF2B5EF4-FFF2-40B4-BE49-F238E27FC236}">
                  <a16:creationId xmlns:a16="http://schemas.microsoft.com/office/drawing/2014/main" id="{E08E66C6-2CA9-47B1-86E3-2ABB1DDFCA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" y="387"/>
              <a:ext cx="722" cy="745"/>
            </a:xfrm>
            <a:custGeom>
              <a:avLst/>
              <a:gdLst>
                <a:gd name="T0" fmla="*/ 429 w 803"/>
                <a:gd name="T1" fmla="*/ 745 h 828"/>
                <a:gd name="T2" fmla="*/ 428 w 803"/>
                <a:gd name="T3" fmla="*/ 745 h 828"/>
                <a:gd name="T4" fmla="*/ 437 w 803"/>
                <a:gd name="T5" fmla="*/ 749 h 828"/>
                <a:gd name="T6" fmla="*/ 501 w 803"/>
                <a:gd name="T7" fmla="*/ 806 h 828"/>
                <a:gd name="T8" fmla="*/ 561 w 803"/>
                <a:gd name="T9" fmla="*/ 828 h 828"/>
                <a:gd name="T10" fmla="*/ 561 w 803"/>
                <a:gd name="T11" fmla="*/ 828 h 828"/>
                <a:gd name="T12" fmla="*/ 612 w 803"/>
                <a:gd name="T13" fmla="*/ 813 h 828"/>
                <a:gd name="T14" fmla="*/ 613 w 803"/>
                <a:gd name="T15" fmla="*/ 813 h 828"/>
                <a:gd name="T16" fmla="*/ 562 w 803"/>
                <a:gd name="T17" fmla="*/ 827 h 828"/>
                <a:gd name="T18" fmla="*/ 562 w 803"/>
                <a:gd name="T19" fmla="*/ 827 h 828"/>
                <a:gd name="T20" fmla="*/ 502 w 803"/>
                <a:gd name="T21" fmla="*/ 806 h 828"/>
                <a:gd name="T22" fmla="*/ 437 w 803"/>
                <a:gd name="T23" fmla="*/ 749 h 828"/>
                <a:gd name="T24" fmla="*/ 429 w 803"/>
                <a:gd name="T25" fmla="*/ 745 h 828"/>
                <a:gd name="T26" fmla="*/ 803 w 803"/>
                <a:gd name="T27" fmla="*/ 623 h 828"/>
                <a:gd name="T28" fmla="*/ 763 w 803"/>
                <a:gd name="T29" fmla="*/ 637 h 828"/>
                <a:gd name="T30" fmla="*/ 682 w 803"/>
                <a:gd name="T31" fmla="*/ 642 h 828"/>
                <a:gd name="T32" fmla="*/ 682 w 803"/>
                <a:gd name="T33" fmla="*/ 642 h 828"/>
                <a:gd name="T34" fmla="*/ 762 w 803"/>
                <a:gd name="T35" fmla="*/ 637 h 828"/>
                <a:gd name="T36" fmla="*/ 803 w 803"/>
                <a:gd name="T37" fmla="*/ 623 h 828"/>
                <a:gd name="T38" fmla="*/ 803 w 803"/>
                <a:gd name="T39" fmla="*/ 623 h 828"/>
                <a:gd name="T40" fmla="*/ 52 w 803"/>
                <a:gd name="T41" fmla="*/ 191 h 828"/>
                <a:gd name="T42" fmla="*/ 51 w 803"/>
                <a:gd name="T43" fmla="*/ 191 h 828"/>
                <a:gd name="T44" fmla="*/ 14 w 803"/>
                <a:gd name="T45" fmla="*/ 235 h 828"/>
                <a:gd name="T46" fmla="*/ 28 w 803"/>
                <a:gd name="T47" fmla="*/ 333 h 828"/>
                <a:gd name="T48" fmla="*/ 85 w 803"/>
                <a:gd name="T49" fmla="*/ 397 h 828"/>
                <a:gd name="T50" fmla="*/ 85 w 803"/>
                <a:gd name="T51" fmla="*/ 416 h 828"/>
                <a:gd name="T52" fmla="*/ 28 w 803"/>
                <a:gd name="T53" fmla="*/ 481 h 828"/>
                <a:gd name="T54" fmla="*/ 14 w 803"/>
                <a:gd name="T55" fmla="*/ 578 h 828"/>
                <a:gd name="T56" fmla="*/ 92 w 803"/>
                <a:gd name="T57" fmla="*/ 637 h 828"/>
                <a:gd name="T58" fmla="*/ 178 w 803"/>
                <a:gd name="T59" fmla="*/ 642 h 828"/>
                <a:gd name="T60" fmla="*/ 192 w 803"/>
                <a:gd name="T61" fmla="*/ 656 h 828"/>
                <a:gd name="T62" fmla="*/ 197 w 803"/>
                <a:gd name="T63" fmla="*/ 742 h 828"/>
                <a:gd name="T64" fmla="*/ 293 w 803"/>
                <a:gd name="T65" fmla="*/ 828 h 828"/>
                <a:gd name="T66" fmla="*/ 344 w 803"/>
                <a:gd name="T67" fmla="*/ 813 h 828"/>
                <a:gd name="T68" fmla="*/ 344 w 803"/>
                <a:gd name="T69" fmla="*/ 813 h 828"/>
                <a:gd name="T70" fmla="*/ 294 w 803"/>
                <a:gd name="T71" fmla="*/ 827 h 828"/>
                <a:gd name="T72" fmla="*/ 197 w 803"/>
                <a:gd name="T73" fmla="*/ 741 h 828"/>
                <a:gd name="T74" fmla="*/ 192 w 803"/>
                <a:gd name="T75" fmla="*/ 656 h 828"/>
                <a:gd name="T76" fmla="*/ 179 w 803"/>
                <a:gd name="T77" fmla="*/ 642 h 828"/>
                <a:gd name="T78" fmla="*/ 93 w 803"/>
                <a:gd name="T79" fmla="*/ 637 h 828"/>
                <a:gd name="T80" fmla="*/ 14 w 803"/>
                <a:gd name="T81" fmla="*/ 578 h 828"/>
                <a:gd name="T82" fmla="*/ 28 w 803"/>
                <a:gd name="T83" fmla="*/ 480 h 828"/>
                <a:gd name="T84" fmla="*/ 85 w 803"/>
                <a:gd name="T85" fmla="*/ 416 h 828"/>
                <a:gd name="T86" fmla="*/ 85 w 803"/>
                <a:gd name="T87" fmla="*/ 397 h 828"/>
                <a:gd name="T88" fmla="*/ 28 w 803"/>
                <a:gd name="T89" fmla="*/ 332 h 828"/>
                <a:gd name="T90" fmla="*/ 14 w 803"/>
                <a:gd name="T91" fmla="*/ 235 h 828"/>
                <a:gd name="T92" fmla="*/ 52 w 803"/>
                <a:gd name="T93" fmla="*/ 191 h 828"/>
                <a:gd name="T94" fmla="*/ 511 w 803"/>
                <a:gd name="T95" fmla="*/ 0 h 828"/>
                <a:gd name="T96" fmla="*/ 511 w 803"/>
                <a:gd name="T97" fmla="*/ 0 h 828"/>
                <a:gd name="T98" fmla="*/ 501 w 803"/>
                <a:gd name="T99" fmla="*/ 7 h 828"/>
                <a:gd name="T100" fmla="*/ 445 w 803"/>
                <a:gd name="T101" fmla="*/ 56 h 828"/>
                <a:gd name="T102" fmla="*/ 445 w 803"/>
                <a:gd name="T103" fmla="*/ 56 h 828"/>
                <a:gd name="T104" fmla="*/ 502 w 803"/>
                <a:gd name="T105" fmla="*/ 7 h 828"/>
                <a:gd name="T106" fmla="*/ 511 w 803"/>
                <a:gd name="T107" fmla="*/ 0 h 828"/>
                <a:gd name="T108" fmla="*/ 242 w 803"/>
                <a:gd name="T109" fmla="*/ 0 h 828"/>
                <a:gd name="T110" fmla="*/ 241 w 803"/>
                <a:gd name="T111" fmla="*/ 1 h 828"/>
                <a:gd name="T112" fmla="*/ 197 w 803"/>
                <a:gd name="T113" fmla="*/ 72 h 828"/>
                <a:gd name="T114" fmla="*/ 192 w 803"/>
                <a:gd name="T115" fmla="*/ 157 h 828"/>
                <a:gd name="T116" fmla="*/ 192 w 803"/>
                <a:gd name="T117" fmla="*/ 159 h 828"/>
                <a:gd name="T118" fmla="*/ 192 w 803"/>
                <a:gd name="T119" fmla="*/ 159 h 828"/>
                <a:gd name="T120" fmla="*/ 192 w 803"/>
                <a:gd name="T121" fmla="*/ 157 h 828"/>
                <a:gd name="T122" fmla="*/ 197 w 803"/>
                <a:gd name="T123" fmla="*/ 71 h 828"/>
                <a:gd name="T124" fmla="*/ 242 w 803"/>
                <a:gd name="T125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8">
                  <a:moveTo>
                    <a:pt x="429" y="745"/>
                  </a:moveTo>
                  <a:cubicBezTo>
                    <a:pt x="428" y="745"/>
                    <a:pt x="428" y="745"/>
                    <a:pt x="428" y="745"/>
                  </a:cubicBezTo>
                  <a:cubicBezTo>
                    <a:pt x="430" y="746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2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7" y="749"/>
                  </a:cubicBezTo>
                  <a:cubicBezTo>
                    <a:pt x="434" y="746"/>
                    <a:pt x="431" y="745"/>
                    <a:pt x="429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37" y="640"/>
                    <a:pt x="710" y="641"/>
                    <a:pt x="682" y="642"/>
                  </a:cubicBezTo>
                  <a:cubicBezTo>
                    <a:pt x="682" y="642"/>
                    <a:pt x="682" y="642"/>
                    <a:pt x="682" y="642"/>
                  </a:cubicBezTo>
                  <a:cubicBezTo>
                    <a:pt x="710" y="642"/>
                    <a:pt x="737" y="640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1"/>
                  </a:moveTo>
                  <a:cubicBezTo>
                    <a:pt x="52" y="191"/>
                    <a:pt x="51" y="191"/>
                    <a:pt x="51" y="191"/>
                  </a:cubicBezTo>
                  <a:cubicBezTo>
                    <a:pt x="35" y="201"/>
                    <a:pt x="22" y="217"/>
                    <a:pt x="14" y="235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8"/>
                    <a:pt x="45" y="459"/>
                    <a:pt x="28" y="481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6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1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1" y="0"/>
                  </a:cubicBezTo>
                  <a:cubicBezTo>
                    <a:pt x="507" y="2"/>
                    <a:pt x="504" y="5"/>
                    <a:pt x="501" y="7"/>
                  </a:cubicBezTo>
                  <a:cubicBezTo>
                    <a:pt x="483" y="22"/>
                    <a:pt x="464" y="38"/>
                    <a:pt x="445" y="56"/>
                  </a:cubicBezTo>
                  <a:cubicBezTo>
                    <a:pt x="445" y="56"/>
                    <a:pt x="445" y="56"/>
                    <a:pt x="445" y="56"/>
                  </a:cubicBezTo>
                  <a:cubicBezTo>
                    <a:pt x="464" y="38"/>
                    <a:pt x="483" y="22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  <a:moveTo>
                    <a:pt x="242" y="0"/>
                  </a:moveTo>
                  <a:cubicBezTo>
                    <a:pt x="242" y="0"/>
                    <a:pt x="242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58"/>
                    <a:pt x="192" y="159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2" y="159"/>
                    <a:pt x="192" y="158"/>
                    <a:pt x="192" y="157"/>
                  </a:cubicBezTo>
                  <a:cubicBezTo>
                    <a:pt x="193" y="128"/>
                    <a:pt x="194" y="99"/>
                    <a:pt x="197" y="71"/>
                  </a:cubicBezTo>
                  <a:cubicBezTo>
                    <a:pt x="201" y="41"/>
                    <a:pt x="218" y="16"/>
                    <a:pt x="242" y="0"/>
                  </a:cubicBezTo>
                </a:path>
              </a:pathLst>
            </a:custGeom>
            <a:solidFill>
              <a:srgbClr val="6C9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630">
              <a:extLst>
                <a:ext uri="{FF2B5EF4-FFF2-40B4-BE49-F238E27FC236}">
                  <a16:creationId xmlns:a16="http://schemas.microsoft.com/office/drawing/2014/main" id="{BB848278-CFC2-4679-BAE7-64523D88B9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" y="387"/>
              <a:ext cx="723" cy="744"/>
            </a:xfrm>
            <a:custGeom>
              <a:avLst/>
              <a:gdLst>
                <a:gd name="T0" fmla="*/ 428 w 803"/>
                <a:gd name="T1" fmla="*/ 745 h 827"/>
                <a:gd name="T2" fmla="*/ 501 w 803"/>
                <a:gd name="T3" fmla="*/ 806 h 827"/>
                <a:gd name="T4" fmla="*/ 561 w 803"/>
                <a:gd name="T5" fmla="*/ 827 h 827"/>
                <a:gd name="T6" fmla="*/ 613 w 803"/>
                <a:gd name="T7" fmla="*/ 812 h 827"/>
                <a:gd name="T8" fmla="*/ 561 w 803"/>
                <a:gd name="T9" fmla="*/ 827 h 827"/>
                <a:gd name="T10" fmla="*/ 437 w 803"/>
                <a:gd name="T11" fmla="*/ 749 h 827"/>
                <a:gd name="T12" fmla="*/ 803 w 803"/>
                <a:gd name="T13" fmla="*/ 622 h 827"/>
                <a:gd name="T14" fmla="*/ 681 w 803"/>
                <a:gd name="T15" fmla="*/ 641 h 827"/>
                <a:gd name="T16" fmla="*/ 762 w 803"/>
                <a:gd name="T17" fmla="*/ 637 h 827"/>
                <a:gd name="T18" fmla="*/ 803 w 803"/>
                <a:gd name="T19" fmla="*/ 622 h 827"/>
                <a:gd name="T20" fmla="*/ 51 w 803"/>
                <a:gd name="T21" fmla="*/ 191 h 827"/>
                <a:gd name="T22" fmla="*/ 27 w 803"/>
                <a:gd name="T23" fmla="*/ 332 h 827"/>
                <a:gd name="T24" fmla="*/ 84 w 803"/>
                <a:gd name="T25" fmla="*/ 416 h 827"/>
                <a:gd name="T26" fmla="*/ 13 w 803"/>
                <a:gd name="T27" fmla="*/ 578 h 827"/>
                <a:gd name="T28" fmla="*/ 178 w 803"/>
                <a:gd name="T29" fmla="*/ 642 h 827"/>
                <a:gd name="T30" fmla="*/ 196 w 803"/>
                <a:gd name="T31" fmla="*/ 741 h 827"/>
                <a:gd name="T32" fmla="*/ 343 w 803"/>
                <a:gd name="T33" fmla="*/ 813 h 827"/>
                <a:gd name="T34" fmla="*/ 293 w 803"/>
                <a:gd name="T35" fmla="*/ 827 h 827"/>
                <a:gd name="T36" fmla="*/ 192 w 803"/>
                <a:gd name="T37" fmla="*/ 655 h 827"/>
                <a:gd name="T38" fmla="*/ 92 w 803"/>
                <a:gd name="T39" fmla="*/ 636 h 827"/>
                <a:gd name="T40" fmla="*/ 28 w 803"/>
                <a:gd name="T41" fmla="*/ 480 h 827"/>
                <a:gd name="T42" fmla="*/ 85 w 803"/>
                <a:gd name="T43" fmla="*/ 396 h 827"/>
                <a:gd name="T44" fmla="*/ 14 w 803"/>
                <a:gd name="T45" fmla="*/ 235 h 827"/>
                <a:gd name="T46" fmla="*/ 241 w 803"/>
                <a:gd name="T47" fmla="*/ 0 h 827"/>
                <a:gd name="T48" fmla="*/ 196 w 803"/>
                <a:gd name="T49" fmla="*/ 71 h 827"/>
                <a:gd name="T50" fmla="*/ 191 w 803"/>
                <a:gd name="T51" fmla="*/ 159 h 827"/>
                <a:gd name="T52" fmla="*/ 192 w 803"/>
                <a:gd name="T53" fmla="*/ 157 h 827"/>
                <a:gd name="T54" fmla="*/ 241 w 803"/>
                <a:gd name="T55" fmla="*/ 0 h 827"/>
                <a:gd name="T56" fmla="*/ 510 w 803"/>
                <a:gd name="T57" fmla="*/ 0 h 827"/>
                <a:gd name="T58" fmla="*/ 501 w 803"/>
                <a:gd name="T59" fmla="*/ 7 h 827"/>
                <a:gd name="T60" fmla="*/ 445 w 803"/>
                <a:gd name="T61" fmla="*/ 56 h 827"/>
                <a:gd name="T62" fmla="*/ 510 w 803"/>
                <a:gd name="T6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8" y="745"/>
                    <a:pt x="428" y="745"/>
                    <a:pt x="428" y="745"/>
                  </a:cubicBezTo>
                  <a:cubicBezTo>
                    <a:pt x="430" y="745"/>
                    <a:pt x="433" y="746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3" y="812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6"/>
                  </a:cubicBezTo>
                  <a:cubicBezTo>
                    <a:pt x="736" y="639"/>
                    <a:pt x="709" y="641"/>
                    <a:pt x="681" y="641"/>
                  </a:cubicBezTo>
                  <a:cubicBezTo>
                    <a:pt x="681" y="642"/>
                    <a:pt x="681" y="642"/>
                    <a:pt x="681" y="642"/>
                  </a:cubicBezTo>
                  <a:cubicBezTo>
                    <a:pt x="709" y="641"/>
                    <a:pt x="736" y="640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2"/>
                    <a:pt x="803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1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2"/>
                    <a:pt x="178" y="641"/>
                  </a:cubicBezTo>
                  <a:cubicBezTo>
                    <a:pt x="148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6" y="71"/>
                  </a:cubicBezTo>
                  <a:cubicBezTo>
                    <a:pt x="193" y="99"/>
                    <a:pt x="192" y="128"/>
                    <a:pt x="191" y="157"/>
                  </a:cubicBezTo>
                  <a:cubicBezTo>
                    <a:pt x="191" y="158"/>
                    <a:pt x="191" y="159"/>
                    <a:pt x="191" y="159"/>
                  </a:cubicBezTo>
                  <a:cubicBezTo>
                    <a:pt x="191" y="159"/>
                    <a:pt x="191" y="159"/>
                    <a:pt x="192" y="159"/>
                  </a:cubicBezTo>
                  <a:cubicBezTo>
                    <a:pt x="192" y="159"/>
                    <a:pt x="192" y="158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cubicBezTo>
                    <a:pt x="241" y="0"/>
                    <a:pt x="241" y="0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2" y="22"/>
                    <a:pt x="463" y="38"/>
                    <a:pt x="444" y="56"/>
                  </a:cubicBezTo>
                  <a:cubicBezTo>
                    <a:pt x="444" y="56"/>
                    <a:pt x="445" y="56"/>
                    <a:pt x="445" y="56"/>
                  </a:cubicBezTo>
                  <a:cubicBezTo>
                    <a:pt x="463" y="38"/>
                    <a:pt x="482" y="21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C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631">
              <a:extLst>
                <a:ext uri="{FF2B5EF4-FFF2-40B4-BE49-F238E27FC236}">
                  <a16:creationId xmlns:a16="http://schemas.microsoft.com/office/drawing/2014/main" id="{1227549B-2BFA-4BFC-AA52-3EB55E75A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" y="387"/>
              <a:ext cx="723" cy="744"/>
            </a:xfrm>
            <a:custGeom>
              <a:avLst/>
              <a:gdLst>
                <a:gd name="T0" fmla="*/ 428 w 803"/>
                <a:gd name="T1" fmla="*/ 745 h 827"/>
                <a:gd name="T2" fmla="*/ 428 w 803"/>
                <a:gd name="T3" fmla="*/ 745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3 w 803"/>
                <a:gd name="T13" fmla="*/ 812 h 827"/>
                <a:gd name="T14" fmla="*/ 614 w 803"/>
                <a:gd name="T15" fmla="*/ 812 h 827"/>
                <a:gd name="T16" fmla="*/ 614 w 803"/>
                <a:gd name="T17" fmla="*/ 812 h 827"/>
                <a:gd name="T18" fmla="*/ 562 w 803"/>
                <a:gd name="T19" fmla="*/ 827 h 827"/>
                <a:gd name="T20" fmla="*/ 562 w 803"/>
                <a:gd name="T21" fmla="*/ 827 h 827"/>
                <a:gd name="T22" fmla="*/ 502 w 803"/>
                <a:gd name="T23" fmla="*/ 805 h 827"/>
                <a:gd name="T24" fmla="*/ 437 w 803"/>
                <a:gd name="T25" fmla="*/ 748 h 827"/>
                <a:gd name="T26" fmla="*/ 428 w 803"/>
                <a:gd name="T27" fmla="*/ 745 h 827"/>
                <a:gd name="T28" fmla="*/ 803 w 803"/>
                <a:gd name="T29" fmla="*/ 622 h 827"/>
                <a:gd name="T30" fmla="*/ 763 w 803"/>
                <a:gd name="T31" fmla="*/ 636 h 827"/>
                <a:gd name="T32" fmla="*/ 681 w 803"/>
                <a:gd name="T33" fmla="*/ 641 h 827"/>
                <a:gd name="T34" fmla="*/ 681 w 803"/>
                <a:gd name="T35" fmla="*/ 641 h 827"/>
                <a:gd name="T36" fmla="*/ 762 w 803"/>
                <a:gd name="T37" fmla="*/ 636 h 827"/>
                <a:gd name="T38" fmla="*/ 803 w 803"/>
                <a:gd name="T39" fmla="*/ 622 h 827"/>
                <a:gd name="T40" fmla="*/ 803 w 803"/>
                <a:gd name="T41" fmla="*/ 622 h 827"/>
                <a:gd name="T42" fmla="*/ 52 w 803"/>
                <a:gd name="T43" fmla="*/ 190 h 827"/>
                <a:gd name="T44" fmla="*/ 52 w 803"/>
                <a:gd name="T45" fmla="*/ 190 h 827"/>
                <a:gd name="T46" fmla="*/ 14 w 803"/>
                <a:gd name="T47" fmla="*/ 235 h 827"/>
                <a:gd name="T48" fmla="*/ 28 w 803"/>
                <a:gd name="T49" fmla="*/ 332 h 827"/>
                <a:gd name="T50" fmla="*/ 85 w 803"/>
                <a:gd name="T51" fmla="*/ 396 h 827"/>
                <a:gd name="T52" fmla="*/ 85 w 803"/>
                <a:gd name="T53" fmla="*/ 416 h 827"/>
                <a:gd name="T54" fmla="*/ 28 w 803"/>
                <a:gd name="T55" fmla="*/ 480 h 827"/>
                <a:gd name="T56" fmla="*/ 14 w 803"/>
                <a:gd name="T57" fmla="*/ 577 h 827"/>
                <a:gd name="T58" fmla="*/ 92 w 803"/>
                <a:gd name="T59" fmla="*/ 636 h 827"/>
                <a:gd name="T60" fmla="*/ 178 w 803"/>
                <a:gd name="T61" fmla="*/ 641 h 827"/>
                <a:gd name="T62" fmla="*/ 192 w 803"/>
                <a:gd name="T63" fmla="*/ 655 h 827"/>
                <a:gd name="T64" fmla="*/ 197 w 803"/>
                <a:gd name="T65" fmla="*/ 741 h 827"/>
                <a:gd name="T66" fmla="*/ 293 w 803"/>
                <a:gd name="T67" fmla="*/ 827 h 827"/>
                <a:gd name="T68" fmla="*/ 344 w 803"/>
                <a:gd name="T69" fmla="*/ 813 h 827"/>
                <a:gd name="T70" fmla="*/ 344 w 803"/>
                <a:gd name="T71" fmla="*/ 812 h 827"/>
                <a:gd name="T72" fmla="*/ 294 w 803"/>
                <a:gd name="T73" fmla="*/ 827 h 827"/>
                <a:gd name="T74" fmla="*/ 197 w 803"/>
                <a:gd name="T75" fmla="*/ 741 h 827"/>
                <a:gd name="T76" fmla="*/ 192 w 803"/>
                <a:gd name="T77" fmla="*/ 655 h 827"/>
                <a:gd name="T78" fmla="*/ 178 w 803"/>
                <a:gd name="T79" fmla="*/ 641 h 827"/>
                <a:gd name="T80" fmla="*/ 93 w 803"/>
                <a:gd name="T81" fmla="*/ 636 h 827"/>
                <a:gd name="T82" fmla="*/ 14 w 803"/>
                <a:gd name="T83" fmla="*/ 577 h 827"/>
                <a:gd name="T84" fmla="*/ 28 w 803"/>
                <a:gd name="T85" fmla="*/ 480 h 827"/>
                <a:gd name="T86" fmla="*/ 85 w 803"/>
                <a:gd name="T87" fmla="*/ 416 h 827"/>
                <a:gd name="T88" fmla="*/ 85 w 803"/>
                <a:gd name="T89" fmla="*/ 396 h 827"/>
                <a:gd name="T90" fmla="*/ 28 w 803"/>
                <a:gd name="T91" fmla="*/ 332 h 827"/>
                <a:gd name="T92" fmla="*/ 14 w 803"/>
                <a:gd name="T93" fmla="*/ 235 h 827"/>
                <a:gd name="T94" fmla="*/ 52 w 803"/>
                <a:gd name="T95" fmla="*/ 190 h 827"/>
                <a:gd name="T96" fmla="*/ 241 w 803"/>
                <a:gd name="T97" fmla="*/ 0 h 827"/>
                <a:gd name="T98" fmla="*/ 197 w 803"/>
                <a:gd name="T99" fmla="*/ 71 h 827"/>
                <a:gd name="T100" fmla="*/ 192 w 803"/>
                <a:gd name="T101" fmla="*/ 157 h 827"/>
                <a:gd name="T102" fmla="*/ 192 w 803"/>
                <a:gd name="T103" fmla="*/ 159 h 827"/>
                <a:gd name="T104" fmla="*/ 192 w 803"/>
                <a:gd name="T105" fmla="*/ 159 h 827"/>
                <a:gd name="T106" fmla="*/ 192 w 803"/>
                <a:gd name="T107" fmla="*/ 157 h 827"/>
                <a:gd name="T108" fmla="*/ 197 w 803"/>
                <a:gd name="T109" fmla="*/ 71 h 827"/>
                <a:gd name="T110" fmla="*/ 241 w 803"/>
                <a:gd name="T111" fmla="*/ 0 h 827"/>
                <a:gd name="T112" fmla="*/ 511 w 803"/>
                <a:gd name="T113" fmla="*/ 0 h 827"/>
                <a:gd name="T114" fmla="*/ 510 w 803"/>
                <a:gd name="T115" fmla="*/ 0 h 827"/>
                <a:gd name="T116" fmla="*/ 501 w 803"/>
                <a:gd name="T117" fmla="*/ 6 h 827"/>
                <a:gd name="T118" fmla="*/ 445 w 803"/>
                <a:gd name="T119" fmla="*/ 56 h 827"/>
                <a:gd name="T120" fmla="*/ 445 w 803"/>
                <a:gd name="T121" fmla="*/ 56 h 827"/>
                <a:gd name="T122" fmla="*/ 502 w 803"/>
                <a:gd name="T123" fmla="*/ 6 h 827"/>
                <a:gd name="T124" fmla="*/ 511 w 803"/>
                <a:gd name="T12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8" y="745"/>
                    <a:pt x="428" y="745"/>
                    <a:pt x="428" y="745"/>
                  </a:cubicBezTo>
                  <a:cubicBezTo>
                    <a:pt x="430" y="745"/>
                    <a:pt x="434" y="746"/>
                    <a:pt x="437" y="749"/>
                  </a:cubicBezTo>
                  <a:cubicBezTo>
                    <a:pt x="458" y="769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2"/>
                  </a:cubicBezTo>
                  <a:cubicBezTo>
                    <a:pt x="613" y="812"/>
                    <a:pt x="613" y="812"/>
                    <a:pt x="614" y="812"/>
                  </a:cubicBezTo>
                  <a:cubicBezTo>
                    <a:pt x="614" y="812"/>
                    <a:pt x="614" y="812"/>
                    <a:pt x="614" y="812"/>
                  </a:cubicBezTo>
                  <a:cubicBezTo>
                    <a:pt x="599" y="821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5"/>
                  </a:cubicBezTo>
                  <a:cubicBezTo>
                    <a:pt x="480" y="788"/>
                    <a:pt x="459" y="769"/>
                    <a:pt x="437" y="748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791" y="630"/>
                    <a:pt x="777" y="634"/>
                    <a:pt x="763" y="636"/>
                  </a:cubicBezTo>
                  <a:cubicBezTo>
                    <a:pt x="737" y="639"/>
                    <a:pt x="709" y="641"/>
                    <a:pt x="681" y="641"/>
                  </a:cubicBezTo>
                  <a:cubicBezTo>
                    <a:pt x="681" y="641"/>
                    <a:pt x="681" y="641"/>
                    <a:pt x="681" y="641"/>
                  </a:cubicBezTo>
                  <a:cubicBezTo>
                    <a:pt x="709" y="641"/>
                    <a:pt x="736" y="639"/>
                    <a:pt x="762" y="636"/>
                  </a:cubicBezTo>
                  <a:cubicBezTo>
                    <a:pt x="777" y="635"/>
                    <a:pt x="791" y="630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35" y="200"/>
                    <a:pt x="22" y="216"/>
                    <a:pt x="14" y="235"/>
                  </a:cubicBezTo>
                  <a:cubicBezTo>
                    <a:pt x="0" y="267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6"/>
                  </a:cubicBezTo>
                  <a:cubicBezTo>
                    <a:pt x="90" y="402"/>
                    <a:pt x="90" y="410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20" y="639"/>
                    <a:pt x="148" y="641"/>
                    <a:pt x="178" y="641"/>
                  </a:cubicBezTo>
                  <a:cubicBezTo>
                    <a:pt x="185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4" y="813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3"/>
                    <a:pt x="193" y="685"/>
                    <a:pt x="192" y="655"/>
                  </a:cubicBezTo>
                  <a:cubicBezTo>
                    <a:pt x="192" y="647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241" y="0"/>
                  </a:move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7"/>
                  </a:cubicBezTo>
                  <a:cubicBezTo>
                    <a:pt x="192" y="158"/>
                    <a:pt x="192" y="159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2" y="158"/>
                    <a:pt x="192" y="158"/>
                    <a:pt x="192" y="157"/>
                  </a:cubicBezTo>
                  <a:cubicBezTo>
                    <a:pt x="193" y="127"/>
                    <a:pt x="194" y="98"/>
                    <a:pt x="197" y="71"/>
                  </a:cubicBezTo>
                  <a:cubicBezTo>
                    <a:pt x="201" y="41"/>
                    <a:pt x="217" y="15"/>
                    <a:pt x="241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2" y="21"/>
                    <a:pt x="463" y="38"/>
                    <a:pt x="445" y="56"/>
                  </a:cubicBezTo>
                  <a:cubicBezTo>
                    <a:pt x="445" y="56"/>
                    <a:pt x="445" y="56"/>
                    <a:pt x="445" y="56"/>
                  </a:cubicBezTo>
                  <a:cubicBezTo>
                    <a:pt x="464" y="38"/>
                    <a:pt x="483" y="21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6B9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632">
              <a:extLst>
                <a:ext uri="{FF2B5EF4-FFF2-40B4-BE49-F238E27FC236}">
                  <a16:creationId xmlns:a16="http://schemas.microsoft.com/office/drawing/2014/main" id="{C3EDB5AE-050C-488B-AF6B-2ABFC155AD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8" y="386"/>
              <a:ext cx="722" cy="745"/>
            </a:xfrm>
            <a:custGeom>
              <a:avLst/>
              <a:gdLst>
                <a:gd name="T0" fmla="*/ 427 w 802"/>
                <a:gd name="T1" fmla="*/ 746 h 828"/>
                <a:gd name="T2" fmla="*/ 501 w 802"/>
                <a:gd name="T3" fmla="*/ 806 h 828"/>
                <a:gd name="T4" fmla="*/ 561 w 802"/>
                <a:gd name="T5" fmla="*/ 828 h 828"/>
                <a:gd name="T6" fmla="*/ 613 w 802"/>
                <a:gd name="T7" fmla="*/ 813 h 828"/>
                <a:gd name="T8" fmla="*/ 561 w 802"/>
                <a:gd name="T9" fmla="*/ 827 h 828"/>
                <a:gd name="T10" fmla="*/ 437 w 802"/>
                <a:gd name="T11" fmla="*/ 749 h 828"/>
                <a:gd name="T12" fmla="*/ 802 w 802"/>
                <a:gd name="T13" fmla="*/ 623 h 828"/>
                <a:gd name="T14" fmla="*/ 680 w 802"/>
                <a:gd name="T15" fmla="*/ 642 h 828"/>
                <a:gd name="T16" fmla="*/ 762 w 802"/>
                <a:gd name="T17" fmla="*/ 637 h 828"/>
                <a:gd name="T18" fmla="*/ 802 w 802"/>
                <a:gd name="T19" fmla="*/ 623 h 828"/>
                <a:gd name="T20" fmla="*/ 51 w 802"/>
                <a:gd name="T21" fmla="*/ 191 h 828"/>
                <a:gd name="T22" fmla="*/ 27 w 802"/>
                <a:gd name="T23" fmla="*/ 333 h 828"/>
                <a:gd name="T24" fmla="*/ 84 w 802"/>
                <a:gd name="T25" fmla="*/ 417 h 828"/>
                <a:gd name="T26" fmla="*/ 13 w 802"/>
                <a:gd name="T27" fmla="*/ 578 h 828"/>
                <a:gd name="T28" fmla="*/ 177 w 802"/>
                <a:gd name="T29" fmla="*/ 642 h 828"/>
                <a:gd name="T30" fmla="*/ 196 w 802"/>
                <a:gd name="T31" fmla="*/ 742 h 828"/>
                <a:gd name="T32" fmla="*/ 343 w 802"/>
                <a:gd name="T33" fmla="*/ 813 h 828"/>
                <a:gd name="T34" fmla="*/ 293 w 802"/>
                <a:gd name="T35" fmla="*/ 827 h 828"/>
                <a:gd name="T36" fmla="*/ 192 w 802"/>
                <a:gd name="T37" fmla="*/ 656 h 828"/>
                <a:gd name="T38" fmla="*/ 92 w 802"/>
                <a:gd name="T39" fmla="*/ 637 h 828"/>
                <a:gd name="T40" fmla="*/ 27 w 802"/>
                <a:gd name="T41" fmla="*/ 480 h 828"/>
                <a:gd name="T42" fmla="*/ 84 w 802"/>
                <a:gd name="T43" fmla="*/ 397 h 828"/>
                <a:gd name="T44" fmla="*/ 14 w 802"/>
                <a:gd name="T45" fmla="*/ 235 h 828"/>
                <a:gd name="T46" fmla="*/ 52 w 802"/>
                <a:gd name="T47" fmla="*/ 190 h 828"/>
                <a:gd name="T48" fmla="*/ 240 w 802"/>
                <a:gd name="T49" fmla="*/ 1 h 828"/>
                <a:gd name="T50" fmla="*/ 196 w 802"/>
                <a:gd name="T51" fmla="*/ 72 h 828"/>
                <a:gd name="T52" fmla="*/ 191 w 802"/>
                <a:gd name="T53" fmla="*/ 160 h 828"/>
                <a:gd name="T54" fmla="*/ 192 w 802"/>
                <a:gd name="T55" fmla="*/ 157 h 828"/>
                <a:gd name="T56" fmla="*/ 241 w 802"/>
                <a:gd name="T57" fmla="*/ 1 h 828"/>
                <a:gd name="T58" fmla="*/ 510 w 802"/>
                <a:gd name="T59" fmla="*/ 0 h 828"/>
                <a:gd name="T60" fmla="*/ 501 w 802"/>
                <a:gd name="T61" fmla="*/ 7 h 828"/>
                <a:gd name="T62" fmla="*/ 444 w 802"/>
                <a:gd name="T63" fmla="*/ 57 h 828"/>
                <a:gd name="T64" fmla="*/ 510 w 802"/>
                <a:gd name="T65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2" h="828">
                  <a:moveTo>
                    <a:pt x="427" y="745"/>
                  </a:moveTo>
                  <a:cubicBezTo>
                    <a:pt x="427" y="745"/>
                    <a:pt x="427" y="745"/>
                    <a:pt x="427" y="746"/>
                  </a:cubicBezTo>
                  <a:cubicBezTo>
                    <a:pt x="429" y="746"/>
                    <a:pt x="433" y="746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0" y="745"/>
                    <a:pt x="427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36" y="640"/>
                    <a:pt x="708" y="641"/>
                    <a:pt x="680" y="642"/>
                  </a:cubicBezTo>
                  <a:cubicBezTo>
                    <a:pt x="680" y="642"/>
                    <a:pt x="680" y="642"/>
                    <a:pt x="680" y="642"/>
                  </a:cubicBezTo>
                  <a:cubicBezTo>
                    <a:pt x="708" y="642"/>
                    <a:pt x="736" y="640"/>
                    <a:pt x="762" y="637"/>
                  </a:cubicBezTo>
                  <a:cubicBezTo>
                    <a:pt x="776" y="635"/>
                    <a:pt x="790" y="631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2" y="190"/>
                  </a:moveTo>
                  <a:cubicBezTo>
                    <a:pt x="51" y="190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6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7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6"/>
                    <a:pt x="193" y="714"/>
                    <a:pt x="196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3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5" y="642"/>
                    <a:pt x="178" y="642"/>
                  </a:cubicBezTo>
                  <a:cubicBezTo>
                    <a:pt x="148" y="642"/>
                    <a:pt x="119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5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7"/>
                  </a:cubicBezTo>
                  <a:cubicBezTo>
                    <a:pt x="64" y="376"/>
                    <a:pt x="45" y="354"/>
                    <a:pt x="27" y="333"/>
                  </a:cubicBezTo>
                  <a:cubicBezTo>
                    <a:pt x="5" y="305"/>
                    <a:pt x="0" y="268"/>
                    <a:pt x="14" y="235"/>
                  </a:cubicBezTo>
                  <a:cubicBezTo>
                    <a:pt x="21" y="216"/>
                    <a:pt x="35" y="201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2" y="0"/>
                  </a:moveTo>
                  <a:cubicBezTo>
                    <a:pt x="241" y="1"/>
                    <a:pt x="241" y="1"/>
                    <a:pt x="240" y="1"/>
                  </a:cubicBezTo>
                  <a:cubicBezTo>
                    <a:pt x="240" y="1"/>
                    <a:pt x="240" y="1"/>
                    <a:pt x="240" y="1"/>
                  </a:cubicBezTo>
                  <a:cubicBezTo>
                    <a:pt x="216" y="16"/>
                    <a:pt x="200" y="42"/>
                    <a:pt x="196" y="72"/>
                  </a:cubicBezTo>
                  <a:cubicBezTo>
                    <a:pt x="193" y="99"/>
                    <a:pt x="192" y="128"/>
                    <a:pt x="191" y="158"/>
                  </a:cubicBezTo>
                  <a:cubicBezTo>
                    <a:pt x="191" y="159"/>
                    <a:pt x="191" y="159"/>
                    <a:pt x="191" y="160"/>
                  </a:cubicBezTo>
                  <a:cubicBezTo>
                    <a:pt x="191" y="160"/>
                    <a:pt x="191" y="160"/>
                    <a:pt x="191" y="160"/>
                  </a:cubicBezTo>
                  <a:cubicBezTo>
                    <a:pt x="192" y="159"/>
                    <a:pt x="192" y="158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1"/>
                    <a:pt x="217" y="16"/>
                    <a:pt x="241" y="1"/>
                  </a:cubicBezTo>
                  <a:cubicBezTo>
                    <a:pt x="241" y="0"/>
                    <a:pt x="241" y="0"/>
                    <a:pt x="242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2" y="22"/>
                    <a:pt x="463" y="39"/>
                    <a:pt x="444" y="57"/>
                  </a:cubicBezTo>
                  <a:cubicBezTo>
                    <a:pt x="444" y="57"/>
                    <a:pt x="444" y="57"/>
                    <a:pt x="444" y="57"/>
                  </a:cubicBezTo>
                  <a:cubicBezTo>
                    <a:pt x="463" y="39"/>
                    <a:pt x="482" y="22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B9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633">
              <a:extLst>
                <a:ext uri="{FF2B5EF4-FFF2-40B4-BE49-F238E27FC236}">
                  <a16:creationId xmlns:a16="http://schemas.microsoft.com/office/drawing/2014/main" id="{C9B80B03-626C-45FF-B5AB-17367451D7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8" y="386"/>
              <a:ext cx="723" cy="744"/>
            </a:xfrm>
            <a:custGeom>
              <a:avLst/>
              <a:gdLst>
                <a:gd name="T0" fmla="*/ 428 w 803"/>
                <a:gd name="T1" fmla="*/ 745 h 827"/>
                <a:gd name="T2" fmla="*/ 427 w 803"/>
                <a:gd name="T3" fmla="*/ 745 h 827"/>
                <a:gd name="T4" fmla="*/ 437 w 803"/>
                <a:gd name="T5" fmla="*/ 749 h 827"/>
                <a:gd name="T6" fmla="*/ 501 w 803"/>
                <a:gd name="T7" fmla="*/ 806 h 827"/>
                <a:gd name="T8" fmla="*/ 561 w 803"/>
                <a:gd name="T9" fmla="*/ 827 h 827"/>
                <a:gd name="T10" fmla="*/ 561 w 803"/>
                <a:gd name="T11" fmla="*/ 827 h 827"/>
                <a:gd name="T12" fmla="*/ 613 w 803"/>
                <a:gd name="T13" fmla="*/ 813 h 827"/>
                <a:gd name="T14" fmla="*/ 562 w 803"/>
                <a:gd name="T15" fmla="*/ 827 h 827"/>
                <a:gd name="T16" fmla="*/ 562 w 803"/>
                <a:gd name="T17" fmla="*/ 827 h 827"/>
                <a:gd name="T18" fmla="*/ 502 w 803"/>
                <a:gd name="T19" fmla="*/ 806 h 827"/>
                <a:gd name="T20" fmla="*/ 437 w 803"/>
                <a:gd name="T21" fmla="*/ 749 h 827"/>
                <a:gd name="T22" fmla="*/ 428 w 803"/>
                <a:gd name="T23" fmla="*/ 745 h 827"/>
                <a:gd name="T24" fmla="*/ 803 w 803"/>
                <a:gd name="T25" fmla="*/ 622 h 827"/>
                <a:gd name="T26" fmla="*/ 763 w 803"/>
                <a:gd name="T27" fmla="*/ 636 h 827"/>
                <a:gd name="T28" fmla="*/ 680 w 803"/>
                <a:gd name="T29" fmla="*/ 642 h 827"/>
                <a:gd name="T30" fmla="*/ 680 w 803"/>
                <a:gd name="T31" fmla="*/ 642 h 827"/>
                <a:gd name="T32" fmla="*/ 762 w 803"/>
                <a:gd name="T33" fmla="*/ 637 h 827"/>
                <a:gd name="T34" fmla="*/ 802 w 803"/>
                <a:gd name="T35" fmla="*/ 623 h 827"/>
                <a:gd name="T36" fmla="*/ 803 w 803"/>
                <a:gd name="T37" fmla="*/ 622 h 827"/>
                <a:gd name="T38" fmla="*/ 52 w 803"/>
                <a:gd name="T39" fmla="*/ 190 h 827"/>
                <a:gd name="T40" fmla="*/ 14 w 803"/>
                <a:gd name="T41" fmla="*/ 235 h 827"/>
                <a:gd name="T42" fmla="*/ 27 w 803"/>
                <a:gd name="T43" fmla="*/ 333 h 827"/>
                <a:gd name="T44" fmla="*/ 84 w 803"/>
                <a:gd name="T45" fmla="*/ 397 h 827"/>
                <a:gd name="T46" fmla="*/ 84 w 803"/>
                <a:gd name="T47" fmla="*/ 416 h 827"/>
                <a:gd name="T48" fmla="*/ 27 w 803"/>
                <a:gd name="T49" fmla="*/ 480 h 827"/>
                <a:gd name="T50" fmla="*/ 14 w 803"/>
                <a:gd name="T51" fmla="*/ 578 h 827"/>
                <a:gd name="T52" fmla="*/ 92 w 803"/>
                <a:gd name="T53" fmla="*/ 637 h 827"/>
                <a:gd name="T54" fmla="*/ 178 w 803"/>
                <a:gd name="T55" fmla="*/ 642 h 827"/>
                <a:gd name="T56" fmla="*/ 192 w 803"/>
                <a:gd name="T57" fmla="*/ 656 h 827"/>
                <a:gd name="T58" fmla="*/ 197 w 803"/>
                <a:gd name="T59" fmla="*/ 741 h 827"/>
                <a:gd name="T60" fmla="*/ 293 w 803"/>
                <a:gd name="T61" fmla="*/ 827 h 827"/>
                <a:gd name="T62" fmla="*/ 344 w 803"/>
                <a:gd name="T63" fmla="*/ 813 h 827"/>
                <a:gd name="T64" fmla="*/ 344 w 803"/>
                <a:gd name="T65" fmla="*/ 813 h 827"/>
                <a:gd name="T66" fmla="*/ 344 w 803"/>
                <a:gd name="T67" fmla="*/ 813 h 827"/>
                <a:gd name="T68" fmla="*/ 294 w 803"/>
                <a:gd name="T69" fmla="*/ 827 h 827"/>
                <a:gd name="T70" fmla="*/ 197 w 803"/>
                <a:gd name="T71" fmla="*/ 741 h 827"/>
                <a:gd name="T72" fmla="*/ 192 w 803"/>
                <a:gd name="T73" fmla="*/ 655 h 827"/>
                <a:gd name="T74" fmla="*/ 178 w 803"/>
                <a:gd name="T75" fmla="*/ 642 h 827"/>
                <a:gd name="T76" fmla="*/ 93 w 803"/>
                <a:gd name="T77" fmla="*/ 636 h 827"/>
                <a:gd name="T78" fmla="*/ 14 w 803"/>
                <a:gd name="T79" fmla="*/ 577 h 827"/>
                <a:gd name="T80" fmla="*/ 28 w 803"/>
                <a:gd name="T81" fmla="*/ 480 h 827"/>
                <a:gd name="T82" fmla="*/ 85 w 803"/>
                <a:gd name="T83" fmla="*/ 416 h 827"/>
                <a:gd name="T84" fmla="*/ 85 w 803"/>
                <a:gd name="T85" fmla="*/ 396 h 827"/>
                <a:gd name="T86" fmla="*/ 28 w 803"/>
                <a:gd name="T87" fmla="*/ 332 h 827"/>
                <a:gd name="T88" fmla="*/ 14 w 803"/>
                <a:gd name="T89" fmla="*/ 235 h 827"/>
                <a:gd name="T90" fmla="*/ 52 w 803"/>
                <a:gd name="T91" fmla="*/ 190 h 827"/>
                <a:gd name="T92" fmla="*/ 241 w 803"/>
                <a:gd name="T93" fmla="*/ 1 h 827"/>
                <a:gd name="T94" fmla="*/ 197 w 803"/>
                <a:gd name="T95" fmla="*/ 72 h 827"/>
                <a:gd name="T96" fmla="*/ 192 w 803"/>
                <a:gd name="T97" fmla="*/ 157 h 827"/>
                <a:gd name="T98" fmla="*/ 191 w 803"/>
                <a:gd name="T99" fmla="*/ 160 h 827"/>
                <a:gd name="T100" fmla="*/ 192 w 803"/>
                <a:gd name="T101" fmla="*/ 160 h 827"/>
                <a:gd name="T102" fmla="*/ 192 w 803"/>
                <a:gd name="T103" fmla="*/ 157 h 827"/>
                <a:gd name="T104" fmla="*/ 197 w 803"/>
                <a:gd name="T105" fmla="*/ 71 h 827"/>
                <a:gd name="T106" fmla="*/ 241 w 803"/>
                <a:gd name="T107" fmla="*/ 1 h 827"/>
                <a:gd name="T108" fmla="*/ 511 w 803"/>
                <a:gd name="T109" fmla="*/ 0 h 827"/>
                <a:gd name="T110" fmla="*/ 510 w 803"/>
                <a:gd name="T111" fmla="*/ 0 h 827"/>
                <a:gd name="T112" fmla="*/ 501 w 803"/>
                <a:gd name="T113" fmla="*/ 7 h 827"/>
                <a:gd name="T114" fmla="*/ 444 w 803"/>
                <a:gd name="T115" fmla="*/ 57 h 827"/>
                <a:gd name="T116" fmla="*/ 444 w 803"/>
                <a:gd name="T117" fmla="*/ 57 h 827"/>
                <a:gd name="T118" fmla="*/ 502 w 803"/>
                <a:gd name="T119" fmla="*/ 7 h 827"/>
                <a:gd name="T120" fmla="*/ 511 w 803"/>
                <a:gd name="T121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8" y="745"/>
                    <a:pt x="428" y="745"/>
                    <a:pt x="427" y="745"/>
                  </a:cubicBezTo>
                  <a:cubicBezTo>
                    <a:pt x="430" y="745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7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36" y="639"/>
                    <a:pt x="709" y="641"/>
                    <a:pt x="680" y="642"/>
                  </a:cubicBezTo>
                  <a:cubicBezTo>
                    <a:pt x="680" y="642"/>
                    <a:pt x="680" y="642"/>
                    <a:pt x="680" y="642"/>
                  </a:cubicBezTo>
                  <a:cubicBezTo>
                    <a:pt x="708" y="641"/>
                    <a:pt x="736" y="640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3"/>
                    <a:pt x="803" y="623"/>
                    <a:pt x="803" y="622"/>
                  </a:cubicBezTo>
                  <a:moveTo>
                    <a:pt x="52" y="190"/>
                  </a:moveTo>
                  <a:cubicBezTo>
                    <a:pt x="35" y="201"/>
                    <a:pt x="21" y="216"/>
                    <a:pt x="14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5" y="354"/>
                    <a:pt x="64" y="376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5" y="459"/>
                    <a:pt x="27" y="480"/>
                  </a:cubicBezTo>
                  <a:cubicBezTo>
                    <a:pt x="5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3" y="636"/>
                  </a:cubicBezTo>
                  <a:cubicBezTo>
                    <a:pt x="58" y="633"/>
                    <a:pt x="28" y="610"/>
                    <a:pt x="14" y="577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1"/>
                  </a:moveTo>
                  <a:cubicBezTo>
                    <a:pt x="217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58"/>
                    <a:pt x="192" y="159"/>
                    <a:pt x="191" y="160"/>
                  </a:cubicBezTo>
                  <a:cubicBezTo>
                    <a:pt x="191" y="160"/>
                    <a:pt x="192" y="160"/>
                    <a:pt x="192" y="160"/>
                  </a:cubicBezTo>
                  <a:cubicBezTo>
                    <a:pt x="192" y="159"/>
                    <a:pt x="192" y="158"/>
                    <a:pt x="192" y="157"/>
                  </a:cubicBezTo>
                  <a:cubicBezTo>
                    <a:pt x="193" y="127"/>
                    <a:pt x="194" y="99"/>
                    <a:pt x="197" y="71"/>
                  </a:cubicBezTo>
                  <a:cubicBezTo>
                    <a:pt x="201" y="41"/>
                    <a:pt x="217" y="16"/>
                    <a:pt x="241" y="1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2" y="22"/>
                    <a:pt x="463" y="39"/>
                    <a:pt x="444" y="57"/>
                  </a:cubicBezTo>
                  <a:cubicBezTo>
                    <a:pt x="444" y="57"/>
                    <a:pt x="444" y="57"/>
                    <a:pt x="444" y="57"/>
                  </a:cubicBezTo>
                  <a:cubicBezTo>
                    <a:pt x="463" y="39"/>
                    <a:pt x="482" y="22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6B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634">
              <a:extLst>
                <a:ext uri="{FF2B5EF4-FFF2-40B4-BE49-F238E27FC236}">
                  <a16:creationId xmlns:a16="http://schemas.microsoft.com/office/drawing/2014/main" id="{70668F23-42A8-4AD0-A679-81F50BD03B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9" y="386"/>
              <a:ext cx="722" cy="744"/>
            </a:xfrm>
            <a:custGeom>
              <a:avLst/>
              <a:gdLst>
                <a:gd name="T0" fmla="*/ 427 w 802"/>
                <a:gd name="T1" fmla="*/ 745 h 827"/>
                <a:gd name="T2" fmla="*/ 501 w 802"/>
                <a:gd name="T3" fmla="*/ 806 h 827"/>
                <a:gd name="T4" fmla="*/ 561 w 802"/>
                <a:gd name="T5" fmla="*/ 827 h 827"/>
                <a:gd name="T6" fmla="*/ 612 w 802"/>
                <a:gd name="T7" fmla="*/ 813 h 827"/>
                <a:gd name="T8" fmla="*/ 612 w 802"/>
                <a:gd name="T9" fmla="*/ 812 h 827"/>
                <a:gd name="T10" fmla="*/ 561 w 802"/>
                <a:gd name="T11" fmla="*/ 827 h 827"/>
                <a:gd name="T12" fmla="*/ 437 w 802"/>
                <a:gd name="T13" fmla="*/ 749 h 827"/>
                <a:gd name="T14" fmla="*/ 802 w 802"/>
                <a:gd name="T15" fmla="*/ 622 h 827"/>
                <a:gd name="T16" fmla="*/ 679 w 802"/>
                <a:gd name="T17" fmla="*/ 641 h 827"/>
                <a:gd name="T18" fmla="*/ 762 w 802"/>
                <a:gd name="T19" fmla="*/ 636 h 827"/>
                <a:gd name="T20" fmla="*/ 802 w 802"/>
                <a:gd name="T21" fmla="*/ 622 h 827"/>
                <a:gd name="T22" fmla="*/ 51 w 802"/>
                <a:gd name="T23" fmla="*/ 190 h 827"/>
                <a:gd name="T24" fmla="*/ 13 w 802"/>
                <a:gd name="T25" fmla="*/ 235 h 827"/>
                <a:gd name="T26" fmla="*/ 84 w 802"/>
                <a:gd name="T27" fmla="*/ 396 h 827"/>
                <a:gd name="T28" fmla="*/ 27 w 802"/>
                <a:gd name="T29" fmla="*/ 480 h 827"/>
                <a:gd name="T30" fmla="*/ 92 w 802"/>
                <a:gd name="T31" fmla="*/ 636 h 827"/>
                <a:gd name="T32" fmla="*/ 191 w 802"/>
                <a:gd name="T33" fmla="*/ 655 h 827"/>
                <a:gd name="T34" fmla="*/ 293 w 802"/>
                <a:gd name="T35" fmla="*/ 827 h 827"/>
                <a:gd name="T36" fmla="*/ 293 w 802"/>
                <a:gd name="T37" fmla="*/ 827 h 827"/>
                <a:gd name="T38" fmla="*/ 192 w 802"/>
                <a:gd name="T39" fmla="*/ 655 h 827"/>
                <a:gd name="T40" fmla="*/ 92 w 802"/>
                <a:gd name="T41" fmla="*/ 636 h 827"/>
                <a:gd name="T42" fmla="*/ 27 w 802"/>
                <a:gd name="T43" fmla="*/ 480 h 827"/>
                <a:gd name="T44" fmla="*/ 84 w 802"/>
                <a:gd name="T45" fmla="*/ 396 h 827"/>
                <a:gd name="T46" fmla="*/ 14 w 802"/>
                <a:gd name="T47" fmla="*/ 235 h 827"/>
                <a:gd name="T48" fmla="*/ 510 w 802"/>
                <a:gd name="T49" fmla="*/ 0 h 827"/>
                <a:gd name="T50" fmla="*/ 501 w 802"/>
                <a:gd name="T51" fmla="*/ 7 h 827"/>
                <a:gd name="T52" fmla="*/ 443 w 802"/>
                <a:gd name="T53" fmla="*/ 57 h 827"/>
                <a:gd name="T54" fmla="*/ 510 w 802"/>
                <a:gd name="T55" fmla="*/ 0 h 827"/>
                <a:gd name="T56" fmla="*/ 241 w 802"/>
                <a:gd name="T57" fmla="*/ 0 h 827"/>
                <a:gd name="T58" fmla="*/ 240 w 802"/>
                <a:gd name="T59" fmla="*/ 1 h 827"/>
                <a:gd name="T60" fmla="*/ 191 w 802"/>
                <a:gd name="T61" fmla="*/ 157 h 827"/>
                <a:gd name="T62" fmla="*/ 191 w 802"/>
                <a:gd name="T63" fmla="*/ 160 h 827"/>
                <a:gd name="T64" fmla="*/ 197 w 802"/>
                <a:gd name="T65" fmla="*/ 71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2" h="827">
                  <a:moveTo>
                    <a:pt x="427" y="745"/>
                  </a:moveTo>
                  <a:cubicBezTo>
                    <a:pt x="427" y="745"/>
                    <a:pt x="427" y="745"/>
                    <a:pt x="427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2" y="812"/>
                    <a:pt x="612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19"/>
                    <a:pt x="501" y="806"/>
                  </a:cubicBezTo>
                  <a:cubicBezTo>
                    <a:pt x="480" y="788"/>
                    <a:pt x="458" y="769"/>
                    <a:pt x="437" y="749"/>
                  </a:cubicBezTo>
                  <a:cubicBezTo>
                    <a:pt x="433" y="745"/>
                    <a:pt x="429" y="745"/>
                    <a:pt x="427" y="745"/>
                  </a:cubicBezTo>
                  <a:moveTo>
                    <a:pt x="802" y="622"/>
                  </a:moveTo>
                  <a:cubicBezTo>
                    <a:pt x="790" y="630"/>
                    <a:pt x="777" y="635"/>
                    <a:pt x="762" y="636"/>
                  </a:cubicBezTo>
                  <a:cubicBezTo>
                    <a:pt x="736" y="639"/>
                    <a:pt x="708" y="641"/>
                    <a:pt x="679" y="641"/>
                  </a:cubicBezTo>
                  <a:cubicBezTo>
                    <a:pt x="679" y="641"/>
                    <a:pt x="679" y="641"/>
                    <a:pt x="679" y="642"/>
                  </a:cubicBezTo>
                  <a:cubicBezTo>
                    <a:pt x="708" y="641"/>
                    <a:pt x="735" y="639"/>
                    <a:pt x="762" y="636"/>
                  </a:cubicBezTo>
                  <a:cubicBezTo>
                    <a:pt x="776" y="635"/>
                    <a:pt x="790" y="630"/>
                    <a:pt x="802" y="622"/>
                  </a:cubicBezTo>
                  <a:cubicBezTo>
                    <a:pt x="802" y="622"/>
                    <a:pt x="802" y="622"/>
                    <a:pt x="802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6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3"/>
                    <a:pt x="92" y="636"/>
                  </a:cubicBezTo>
                  <a:cubicBezTo>
                    <a:pt x="119" y="640"/>
                    <a:pt x="148" y="641"/>
                    <a:pt x="177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1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5" y="507"/>
                    <a:pt x="27" y="480"/>
                  </a:cubicBezTo>
                  <a:cubicBezTo>
                    <a:pt x="45" y="458"/>
                    <a:pt x="64" y="437"/>
                    <a:pt x="84" y="416"/>
                  </a:cubicBezTo>
                  <a:cubicBezTo>
                    <a:pt x="90" y="410"/>
                    <a:pt x="90" y="402"/>
                    <a:pt x="84" y="396"/>
                  </a:cubicBezTo>
                  <a:cubicBezTo>
                    <a:pt x="64" y="375"/>
                    <a:pt x="45" y="353"/>
                    <a:pt x="27" y="332"/>
                  </a:cubicBezTo>
                  <a:cubicBezTo>
                    <a:pt x="5" y="304"/>
                    <a:pt x="0" y="267"/>
                    <a:pt x="14" y="235"/>
                  </a:cubicBezTo>
                  <a:cubicBezTo>
                    <a:pt x="21" y="216"/>
                    <a:pt x="35" y="200"/>
                    <a:pt x="51" y="19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1" y="22"/>
                    <a:pt x="462" y="39"/>
                    <a:pt x="443" y="57"/>
                  </a:cubicBezTo>
                  <a:cubicBezTo>
                    <a:pt x="443" y="57"/>
                    <a:pt x="443" y="57"/>
                    <a:pt x="443" y="57"/>
                  </a:cubicBezTo>
                  <a:cubicBezTo>
                    <a:pt x="462" y="39"/>
                    <a:pt x="482" y="22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40" y="0"/>
                    <a:pt x="240" y="0"/>
                    <a:pt x="240" y="1"/>
                  </a:cubicBezTo>
                  <a:cubicBezTo>
                    <a:pt x="216" y="16"/>
                    <a:pt x="200" y="41"/>
                    <a:pt x="196" y="71"/>
                  </a:cubicBezTo>
                  <a:cubicBezTo>
                    <a:pt x="193" y="99"/>
                    <a:pt x="192" y="127"/>
                    <a:pt x="191" y="157"/>
                  </a:cubicBezTo>
                  <a:cubicBezTo>
                    <a:pt x="191" y="158"/>
                    <a:pt x="191" y="159"/>
                    <a:pt x="191" y="160"/>
                  </a:cubicBezTo>
                  <a:cubicBezTo>
                    <a:pt x="191" y="160"/>
                    <a:pt x="191" y="160"/>
                    <a:pt x="191" y="160"/>
                  </a:cubicBezTo>
                  <a:cubicBezTo>
                    <a:pt x="191" y="159"/>
                    <a:pt x="192" y="158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</a:path>
              </a:pathLst>
            </a:custGeom>
            <a:solidFill>
              <a:srgbClr val="6A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635">
              <a:extLst>
                <a:ext uri="{FF2B5EF4-FFF2-40B4-BE49-F238E27FC236}">
                  <a16:creationId xmlns:a16="http://schemas.microsoft.com/office/drawing/2014/main" id="{B0EF076F-C02B-452A-9D84-E7B1E2A01B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9" y="386"/>
              <a:ext cx="723" cy="744"/>
            </a:xfrm>
            <a:custGeom>
              <a:avLst/>
              <a:gdLst>
                <a:gd name="T0" fmla="*/ 427 w 803"/>
                <a:gd name="T1" fmla="*/ 744 h 827"/>
                <a:gd name="T2" fmla="*/ 437 w 803"/>
                <a:gd name="T3" fmla="*/ 749 h 827"/>
                <a:gd name="T4" fmla="*/ 561 w 803"/>
                <a:gd name="T5" fmla="*/ 827 h 827"/>
                <a:gd name="T6" fmla="*/ 612 w 803"/>
                <a:gd name="T7" fmla="*/ 812 h 827"/>
                <a:gd name="T8" fmla="*/ 562 w 803"/>
                <a:gd name="T9" fmla="*/ 826 h 827"/>
                <a:gd name="T10" fmla="*/ 502 w 803"/>
                <a:gd name="T11" fmla="*/ 805 h 827"/>
                <a:gd name="T12" fmla="*/ 428 w 803"/>
                <a:gd name="T13" fmla="*/ 744 h 827"/>
                <a:gd name="T14" fmla="*/ 762 w 803"/>
                <a:gd name="T15" fmla="*/ 636 h 827"/>
                <a:gd name="T16" fmla="*/ 679 w 803"/>
                <a:gd name="T17" fmla="*/ 641 h 827"/>
                <a:gd name="T18" fmla="*/ 802 w 803"/>
                <a:gd name="T19" fmla="*/ 622 h 827"/>
                <a:gd name="T20" fmla="*/ 51 w 803"/>
                <a:gd name="T21" fmla="*/ 190 h 827"/>
                <a:gd name="T22" fmla="*/ 14 w 803"/>
                <a:gd name="T23" fmla="*/ 235 h 827"/>
                <a:gd name="T24" fmla="*/ 84 w 803"/>
                <a:gd name="T25" fmla="*/ 396 h 827"/>
                <a:gd name="T26" fmla="*/ 27 w 803"/>
                <a:gd name="T27" fmla="*/ 480 h 827"/>
                <a:gd name="T28" fmla="*/ 92 w 803"/>
                <a:gd name="T29" fmla="*/ 636 h 827"/>
                <a:gd name="T30" fmla="*/ 192 w 803"/>
                <a:gd name="T31" fmla="*/ 655 h 827"/>
                <a:gd name="T32" fmla="*/ 293 w 803"/>
                <a:gd name="T33" fmla="*/ 827 h 827"/>
                <a:gd name="T34" fmla="*/ 343 w 803"/>
                <a:gd name="T35" fmla="*/ 813 h 827"/>
                <a:gd name="T36" fmla="*/ 293 w 803"/>
                <a:gd name="T37" fmla="*/ 826 h 827"/>
                <a:gd name="T38" fmla="*/ 192 w 803"/>
                <a:gd name="T39" fmla="*/ 655 h 827"/>
                <a:gd name="T40" fmla="*/ 93 w 803"/>
                <a:gd name="T41" fmla="*/ 636 h 827"/>
                <a:gd name="T42" fmla="*/ 28 w 803"/>
                <a:gd name="T43" fmla="*/ 480 h 827"/>
                <a:gd name="T44" fmla="*/ 85 w 803"/>
                <a:gd name="T45" fmla="*/ 396 h 827"/>
                <a:gd name="T46" fmla="*/ 14 w 803"/>
                <a:gd name="T47" fmla="*/ 234 h 827"/>
                <a:gd name="T48" fmla="*/ 510 w 803"/>
                <a:gd name="T49" fmla="*/ 0 h 827"/>
                <a:gd name="T50" fmla="*/ 443 w 803"/>
                <a:gd name="T51" fmla="*/ 57 h 827"/>
                <a:gd name="T52" fmla="*/ 443 w 803"/>
                <a:gd name="T53" fmla="*/ 57 h 827"/>
                <a:gd name="T54" fmla="*/ 510 w 803"/>
                <a:gd name="T55" fmla="*/ 0 h 827"/>
                <a:gd name="T56" fmla="*/ 241 w 803"/>
                <a:gd name="T57" fmla="*/ 0 h 827"/>
                <a:gd name="T58" fmla="*/ 192 w 803"/>
                <a:gd name="T59" fmla="*/ 157 h 827"/>
                <a:gd name="T60" fmla="*/ 192 w 803"/>
                <a:gd name="T61" fmla="*/ 160 h 827"/>
                <a:gd name="T62" fmla="*/ 197 w 803"/>
                <a:gd name="T63" fmla="*/ 71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7">
                  <a:moveTo>
                    <a:pt x="428" y="744"/>
                  </a:moveTo>
                  <a:cubicBezTo>
                    <a:pt x="428" y="744"/>
                    <a:pt x="427" y="744"/>
                    <a:pt x="427" y="744"/>
                  </a:cubicBezTo>
                  <a:cubicBezTo>
                    <a:pt x="427" y="744"/>
                    <a:pt x="427" y="745"/>
                    <a:pt x="427" y="745"/>
                  </a:cubicBezTo>
                  <a:cubicBezTo>
                    <a:pt x="429" y="745"/>
                    <a:pt x="433" y="745"/>
                    <a:pt x="437" y="749"/>
                  </a:cubicBezTo>
                  <a:cubicBezTo>
                    <a:pt x="458" y="769"/>
                    <a:pt x="480" y="788"/>
                    <a:pt x="501" y="806"/>
                  </a:cubicBezTo>
                  <a:cubicBezTo>
                    <a:pt x="518" y="819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1"/>
                    <a:pt x="612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0" y="826"/>
                    <a:pt x="562" y="826"/>
                  </a:cubicBezTo>
                  <a:cubicBezTo>
                    <a:pt x="562" y="826"/>
                    <a:pt x="562" y="826"/>
                    <a:pt x="562" y="826"/>
                  </a:cubicBezTo>
                  <a:cubicBezTo>
                    <a:pt x="540" y="826"/>
                    <a:pt x="519" y="819"/>
                    <a:pt x="502" y="805"/>
                  </a:cubicBezTo>
                  <a:cubicBezTo>
                    <a:pt x="480" y="788"/>
                    <a:pt x="459" y="769"/>
                    <a:pt x="437" y="748"/>
                  </a:cubicBezTo>
                  <a:cubicBezTo>
                    <a:pt x="434" y="745"/>
                    <a:pt x="430" y="744"/>
                    <a:pt x="428" y="744"/>
                  </a:cubicBezTo>
                  <a:moveTo>
                    <a:pt x="803" y="622"/>
                  </a:moveTo>
                  <a:cubicBezTo>
                    <a:pt x="791" y="629"/>
                    <a:pt x="777" y="634"/>
                    <a:pt x="762" y="636"/>
                  </a:cubicBezTo>
                  <a:cubicBezTo>
                    <a:pt x="736" y="639"/>
                    <a:pt x="708" y="641"/>
                    <a:pt x="679" y="641"/>
                  </a:cubicBezTo>
                  <a:cubicBezTo>
                    <a:pt x="679" y="641"/>
                    <a:pt x="679" y="641"/>
                    <a:pt x="679" y="641"/>
                  </a:cubicBezTo>
                  <a:cubicBezTo>
                    <a:pt x="708" y="641"/>
                    <a:pt x="736" y="639"/>
                    <a:pt x="762" y="636"/>
                  </a:cubicBezTo>
                  <a:cubicBezTo>
                    <a:pt x="777" y="635"/>
                    <a:pt x="790" y="630"/>
                    <a:pt x="802" y="622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5" y="200"/>
                    <a:pt x="21" y="216"/>
                    <a:pt x="14" y="235"/>
                  </a:cubicBezTo>
                  <a:cubicBezTo>
                    <a:pt x="0" y="267"/>
                    <a:pt x="5" y="304"/>
                    <a:pt x="27" y="332"/>
                  </a:cubicBezTo>
                  <a:cubicBezTo>
                    <a:pt x="45" y="353"/>
                    <a:pt x="64" y="375"/>
                    <a:pt x="84" y="396"/>
                  </a:cubicBezTo>
                  <a:cubicBezTo>
                    <a:pt x="90" y="402"/>
                    <a:pt x="90" y="410"/>
                    <a:pt x="84" y="416"/>
                  </a:cubicBezTo>
                  <a:cubicBezTo>
                    <a:pt x="64" y="437"/>
                    <a:pt x="45" y="458"/>
                    <a:pt x="27" y="480"/>
                  </a:cubicBezTo>
                  <a:cubicBezTo>
                    <a:pt x="5" y="507"/>
                    <a:pt x="0" y="545"/>
                    <a:pt x="14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8" y="641"/>
                  </a:cubicBezTo>
                  <a:cubicBezTo>
                    <a:pt x="185" y="641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2"/>
                    <a:pt x="344" y="812"/>
                    <a:pt x="344" y="812"/>
                  </a:cubicBezTo>
                  <a:cubicBezTo>
                    <a:pt x="329" y="822"/>
                    <a:pt x="311" y="826"/>
                    <a:pt x="293" y="826"/>
                  </a:cubicBezTo>
                  <a:cubicBezTo>
                    <a:pt x="244" y="826"/>
                    <a:pt x="203" y="790"/>
                    <a:pt x="197" y="741"/>
                  </a:cubicBezTo>
                  <a:cubicBezTo>
                    <a:pt x="194" y="713"/>
                    <a:pt x="193" y="684"/>
                    <a:pt x="192" y="655"/>
                  </a:cubicBezTo>
                  <a:cubicBezTo>
                    <a:pt x="192" y="647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09"/>
                    <a:pt x="14" y="577"/>
                  </a:cubicBezTo>
                  <a:cubicBezTo>
                    <a:pt x="1" y="544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5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4"/>
                  </a:cubicBezTo>
                  <a:cubicBezTo>
                    <a:pt x="22" y="216"/>
                    <a:pt x="35" y="200"/>
                    <a:pt x="51" y="190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6"/>
                  </a:cubicBezTo>
                  <a:cubicBezTo>
                    <a:pt x="482" y="22"/>
                    <a:pt x="462" y="39"/>
                    <a:pt x="443" y="57"/>
                  </a:cubicBezTo>
                  <a:cubicBezTo>
                    <a:pt x="443" y="57"/>
                    <a:pt x="443" y="57"/>
                    <a:pt x="443" y="57"/>
                  </a:cubicBezTo>
                  <a:cubicBezTo>
                    <a:pt x="443" y="57"/>
                    <a:pt x="443" y="57"/>
                    <a:pt x="443" y="57"/>
                  </a:cubicBezTo>
                  <a:cubicBezTo>
                    <a:pt x="463" y="39"/>
                    <a:pt x="482" y="21"/>
                    <a:pt x="502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7"/>
                  </a:cubicBezTo>
                  <a:cubicBezTo>
                    <a:pt x="192" y="158"/>
                    <a:pt x="191" y="159"/>
                    <a:pt x="191" y="160"/>
                  </a:cubicBezTo>
                  <a:cubicBezTo>
                    <a:pt x="191" y="160"/>
                    <a:pt x="191" y="160"/>
                    <a:pt x="192" y="160"/>
                  </a:cubicBezTo>
                  <a:cubicBezTo>
                    <a:pt x="192" y="159"/>
                    <a:pt x="192" y="158"/>
                    <a:pt x="192" y="156"/>
                  </a:cubicBezTo>
                  <a:cubicBezTo>
                    <a:pt x="193" y="127"/>
                    <a:pt x="194" y="98"/>
                    <a:pt x="197" y="71"/>
                  </a:cubicBezTo>
                  <a:cubicBezTo>
                    <a:pt x="201" y="40"/>
                    <a:pt x="218" y="15"/>
                    <a:pt x="242" y="0"/>
                  </a:cubicBezTo>
                </a:path>
              </a:pathLst>
            </a:custGeom>
            <a:solidFill>
              <a:srgbClr val="6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636">
              <a:extLst>
                <a:ext uri="{FF2B5EF4-FFF2-40B4-BE49-F238E27FC236}">
                  <a16:creationId xmlns:a16="http://schemas.microsoft.com/office/drawing/2014/main" id="{C9093BCF-515C-4D29-9574-C022AE0FE0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0" y="385"/>
              <a:ext cx="722" cy="745"/>
            </a:xfrm>
            <a:custGeom>
              <a:avLst/>
              <a:gdLst>
                <a:gd name="T0" fmla="*/ 427 w 802"/>
                <a:gd name="T1" fmla="*/ 745 h 827"/>
                <a:gd name="T2" fmla="*/ 427 w 802"/>
                <a:gd name="T3" fmla="*/ 745 h 827"/>
                <a:gd name="T4" fmla="*/ 501 w 802"/>
                <a:gd name="T5" fmla="*/ 806 h 827"/>
                <a:gd name="T6" fmla="*/ 561 w 802"/>
                <a:gd name="T7" fmla="*/ 827 h 827"/>
                <a:gd name="T8" fmla="*/ 612 w 802"/>
                <a:gd name="T9" fmla="*/ 813 h 827"/>
                <a:gd name="T10" fmla="*/ 561 w 802"/>
                <a:gd name="T11" fmla="*/ 827 h 827"/>
                <a:gd name="T12" fmla="*/ 437 w 802"/>
                <a:gd name="T13" fmla="*/ 749 h 827"/>
                <a:gd name="T14" fmla="*/ 802 w 802"/>
                <a:gd name="T15" fmla="*/ 623 h 827"/>
                <a:gd name="T16" fmla="*/ 678 w 802"/>
                <a:gd name="T17" fmla="*/ 642 h 827"/>
                <a:gd name="T18" fmla="*/ 761 w 802"/>
                <a:gd name="T19" fmla="*/ 637 h 827"/>
                <a:gd name="T20" fmla="*/ 802 w 802"/>
                <a:gd name="T21" fmla="*/ 623 h 827"/>
                <a:gd name="T22" fmla="*/ 50 w 802"/>
                <a:gd name="T23" fmla="*/ 191 h 827"/>
                <a:gd name="T24" fmla="*/ 27 w 802"/>
                <a:gd name="T25" fmla="*/ 333 h 827"/>
                <a:gd name="T26" fmla="*/ 84 w 802"/>
                <a:gd name="T27" fmla="*/ 416 h 827"/>
                <a:gd name="T28" fmla="*/ 13 w 802"/>
                <a:gd name="T29" fmla="*/ 578 h 827"/>
                <a:gd name="T30" fmla="*/ 177 w 802"/>
                <a:gd name="T31" fmla="*/ 642 h 827"/>
                <a:gd name="T32" fmla="*/ 196 w 802"/>
                <a:gd name="T33" fmla="*/ 742 h 827"/>
                <a:gd name="T34" fmla="*/ 343 w 802"/>
                <a:gd name="T35" fmla="*/ 813 h 827"/>
                <a:gd name="T36" fmla="*/ 343 w 802"/>
                <a:gd name="T37" fmla="*/ 813 h 827"/>
                <a:gd name="T38" fmla="*/ 197 w 802"/>
                <a:gd name="T39" fmla="*/ 741 h 827"/>
                <a:gd name="T40" fmla="*/ 178 w 802"/>
                <a:gd name="T41" fmla="*/ 642 h 827"/>
                <a:gd name="T42" fmla="*/ 14 w 802"/>
                <a:gd name="T43" fmla="*/ 578 h 827"/>
                <a:gd name="T44" fmla="*/ 84 w 802"/>
                <a:gd name="T45" fmla="*/ 416 h 827"/>
                <a:gd name="T46" fmla="*/ 27 w 802"/>
                <a:gd name="T47" fmla="*/ 332 h 827"/>
                <a:gd name="T48" fmla="*/ 51 w 802"/>
                <a:gd name="T49" fmla="*/ 190 h 827"/>
                <a:gd name="T50" fmla="*/ 241 w 802"/>
                <a:gd name="T51" fmla="*/ 1 h 827"/>
                <a:gd name="T52" fmla="*/ 191 w 802"/>
                <a:gd name="T53" fmla="*/ 157 h 827"/>
                <a:gd name="T54" fmla="*/ 191 w 802"/>
                <a:gd name="T55" fmla="*/ 161 h 827"/>
                <a:gd name="T56" fmla="*/ 197 w 802"/>
                <a:gd name="T57" fmla="*/ 71 h 827"/>
                <a:gd name="T58" fmla="*/ 511 w 802"/>
                <a:gd name="T59" fmla="*/ 0 h 827"/>
                <a:gd name="T60" fmla="*/ 509 w 802"/>
                <a:gd name="T61" fmla="*/ 1 h 827"/>
                <a:gd name="T62" fmla="*/ 442 w 802"/>
                <a:gd name="T63" fmla="*/ 58 h 827"/>
                <a:gd name="T64" fmla="*/ 501 w 802"/>
                <a:gd name="T65" fmla="*/ 7 h 827"/>
                <a:gd name="T66" fmla="*/ 511 w 802"/>
                <a:gd name="T67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2" h="827">
                  <a:moveTo>
                    <a:pt x="427" y="745"/>
                  </a:moveTo>
                  <a:cubicBezTo>
                    <a:pt x="427" y="745"/>
                    <a:pt x="427" y="745"/>
                    <a:pt x="427" y="745"/>
                  </a:cubicBezTo>
                  <a:cubicBezTo>
                    <a:pt x="427" y="745"/>
                    <a:pt x="427" y="745"/>
                    <a:pt x="426" y="745"/>
                  </a:cubicBezTo>
                  <a:cubicBezTo>
                    <a:pt x="426" y="745"/>
                    <a:pt x="427" y="745"/>
                    <a:pt x="427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3" y="746"/>
                    <a:pt x="429" y="745"/>
                    <a:pt x="427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35" y="640"/>
                    <a:pt x="707" y="641"/>
                    <a:pt x="678" y="642"/>
                  </a:cubicBezTo>
                  <a:cubicBezTo>
                    <a:pt x="678" y="642"/>
                    <a:pt x="678" y="642"/>
                    <a:pt x="678" y="642"/>
                  </a:cubicBezTo>
                  <a:cubicBezTo>
                    <a:pt x="707" y="642"/>
                    <a:pt x="735" y="640"/>
                    <a:pt x="761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1" y="190"/>
                  </a:moveTo>
                  <a:cubicBezTo>
                    <a:pt x="51" y="190"/>
                    <a:pt x="51" y="191"/>
                    <a:pt x="50" y="191"/>
                  </a:cubicBezTo>
                  <a:cubicBezTo>
                    <a:pt x="34" y="201"/>
                    <a:pt x="21" y="217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6" y="742"/>
                  </a:cubicBezTo>
                  <a:cubicBezTo>
                    <a:pt x="202" y="791"/>
                    <a:pt x="243" y="827"/>
                    <a:pt x="292" y="827"/>
                  </a:cubicBezTo>
                  <a:cubicBezTo>
                    <a:pt x="310" y="827"/>
                    <a:pt x="328" y="823"/>
                    <a:pt x="343" y="813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44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2"/>
                    <a:pt x="178" y="642"/>
                  </a:cubicBezTo>
                  <a:cubicBezTo>
                    <a:pt x="148" y="641"/>
                    <a:pt x="119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7"/>
                  </a:cubicBezTo>
                  <a:cubicBezTo>
                    <a:pt x="64" y="375"/>
                    <a:pt x="44" y="354"/>
                    <a:pt x="27" y="332"/>
                  </a:cubicBezTo>
                  <a:cubicBezTo>
                    <a:pt x="5" y="305"/>
                    <a:pt x="0" y="268"/>
                    <a:pt x="14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1"/>
                  </a:cubicBezTo>
                  <a:cubicBezTo>
                    <a:pt x="217" y="16"/>
                    <a:pt x="200" y="41"/>
                    <a:pt x="196" y="72"/>
                  </a:cubicBezTo>
                  <a:cubicBezTo>
                    <a:pt x="193" y="99"/>
                    <a:pt x="192" y="128"/>
                    <a:pt x="191" y="157"/>
                  </a:cubicBezTo>
                  <a:cubicBezTo>
                    <a:pt x="191" y="159"/>
                    <a:pt x="191" y="160"/>
                    <a:pt x="191" y="161"/>
                  </a:cubicBezTo>
                  <a:cubicBezTo>
                    <a:pt x="191" y="161"/>
                    <a:pt x="191" y="161"/>
                    <a:pt x="191" y="161"/>
                  </a:cubicBezTo>
                  <a:cubicBezTo>
                    <a:pt x="191" y="160"/>
                    <a:pt x="192" y="159"/>
                    <a:pt x="192" y="157"/>
                  </a:cubicBezTo>
                  <a:cubicBezTo>
                    <a:pt x="192" y="127"/>
                    <a:pt x="194" y="99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09" y="1"/>
                  </a:cubicBezTo>
                  <a:cubicBezTo>
                    <a:pt x="509" y="1"/>
                    <a:pt x="509" y="1"/>
                    <a:pt x="509" y="1"/>
                  </a:cubicBezTo>
                  <a:cubicBezTo>
                    <a:pt x="506" y="3"/>
                    <a:pt x="503" y="5"/>
                    <a:pt x="501" y="7"/>
                  </a:cubicBezTo>
                  <a:cubicBezTo>
                    <a:pt x="481" y="22"/>
                    <a:pt x="462" y="40"/>
                    <a:pt x="442" y="58"/>
                  </a:cubicBezTo>
                  <a:cubicBezTo>
                    <a:pt x="442" y="58"/>
                    <a:pt x="443" y="58"/>
                    <a:pt x="443" y="58"/>
                  </a:cubicBezTo>
                  <a:cubicBezTo>
                    <a:pt x="462" y="39"/>
                    <a:pt x="482" y="22"/>
                    <a:pt x="501" y="7"/>
                  </a:cubicBezTo>
                  <a:cubicBezTo>
                    <a:pt x="504" y="4"/>
                    <a:pt x="507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699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637">
              <a:extLst>
                <a:ext uri="{FF2B5EF4-FFF2-40B4-BE49-F238E27FC236}">
                  <a16:creationId xmlns:a16="http://schemas.microsoft.com/office/drawing/2014/main" id="{E0271FF5-0E45-48F6-8460-7C05BC7F50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0" y="385"/>
              <a:ext cx="723" cy="745"/>
            </a:xfrm>
            <a:custGeom>
              <a:avLst/>
              <a:gdLst>
                <a:gd name="T0" fmla="*/ 427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2 w 803"/>
                <a:gd name="T11" fmla="*/ 827 h 827"/>
                <a:gd name="T12" fmla="*/ 437 w 803"/>
                <a:gd name="T13" fmla="*/ 749 h 827"/>
                <a:gd name="T14" fmla="*/ 803 w 803"/>
                <a:gd name="T15" fmla="*/ 622 h 827"/>
                <a:gd name="T16" fmla="*/ 762 w 803"/>
                <a:gd name="T17" fmla="*/ 636 h 827"/>
                <a:gd name="T18" fmla="*/ 678 w 803"/>
                <a:gd name="T19" fmla="*/ 642 h 827"/>
                <a:gd name="T20" fmla="*/ 802 w 803"/>
                <a:gd name="T21" fmla="*/ 623 h 827"/>
                <a:gd name="T22" fmla="*/ 52 w 803"/>
                <a:gd name="T23" fmla="*/ 190 h 827"/>
                <a:gd name="T24" fmla="*/ 14 w 803"/>
                <a:gd name="T25" fmla="*/ 235 h 827"/>
                <a:gd name="T26" fmla="*/ 84 w 803"/>
                <a:gd name="T27" fmla="*/ 397 h 827"/>
                <a:gd name="T28" fmla="*/ 27 w 803"/>
                <a:gd name="T29" fmla="*/ 480 h 827"/>
                <a:gd name="T30" fmla="*/ 92 w 803"/>
                <a:gd name="T31" fmla="*/ 637 h 827"/>
                <a:gd name="T32" fmla="*/ 192 w 803"/>
                <a:gd name="T33" fmla="*/ 655 h 827"/>
                <a:gd name="T34" fmla="*/ 293 w 803"/>
                <a:gd name="T35" fmla="*/ 827 h 827"/>
                <a:gd name="T36" fmla="*/ 293 w 803"/>
                <a:gd name="T37" fmla="*/ 827 h 827"/>
                <a:gd name="T38" fmla="*/ 192 w 803"/>
                <a:gd name="T39" fmla="*/ 655 h 827"/>
                <a:gd name="T40" fmla="*/ 93 w 803"/>
                <a:gd name="T41" fmla="*/ 636 h 827"/>
                <a:gd name="T42" fmla="*/ 28 w 803"/>
                <a:gd name="T43" fmla="*/ 480 h 827"/>
                <a:gd name="T44" fmla="*/ 85 w 803"/>
                <a:gd name="T45" fmla="*/ 396 h 827"/>
                <a:gd name="T46" fmla="*/ 14 w 803"/>
                <a:gd name="T47" fmla="*/ 235 h 827"/>
                <a:gd name="T48" fmla="*/ 241 w 803"/>
                <a:gd name="T49" fmla="*/ 0 h 827"/>
                <a:gd name="T50" fmla="*/ 197 w 803"/>
                <a:gd name="T51" fmla="*/ 71 h 827"/>
                <a:gd name="T52" fmla="*/ 191 w 803"/>
                <a:gd name="T53" fmla="*/ 161 h 827"/>
                <a:gd name="T54" fmla="*/ 192 w 803"/>
                <a:gd name="T55" fmla="*/ 157 h 827"/>
                <a:gd name="T56" fmla="*/ 241 w 803"/>
                <a:gd name="T57" fmla="*/ 0 h 827"/>
                <a:gd name="T58" fmla="*/ 501 w 803"/>
                <a:gd name="T59" fmla="*/ 7 h 827"/>
                <a:gd name="T60" fmla="*/ 443 w 803"/>
                <a:gd name="T61" fmla="*/ 58 h 827"/>
                <a:gd name="T62" fmla="*/ 511 w 803"/>
                <a:gd name="T6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7" y="745"/>
                    <a:pt x="427" y="745"/>
                    <a:pt x="427" y="745"/>
                  </a:cubicBezTo>
                  <a:cubicBezTo>
                    <a:pt x="427" y="745"/>
                    <a:pt x="427" y="745"/>
                    <a:pt x="427" y="745"/>
                  </a:cubicBezTo>
                  <a:cubicBezTo>
                    <a:pt x="427" y="745"/>
                    <a:pt x="427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5"/>
                    <a:pt x="762" y="636"/>
                  </a:cubicBezTo>
                  <a:cubicBezTo>
                    <a:pt x="736" y="639"/>
                    <a:pt x="707" y="641"/>
                    <a:pt x="678" y="641"/>
                  </a:cubicBezTo>
                  <a:cubicBezTo>
                    <a:pt x="678" y="641"/>
                    <a:pt x="678" y="642"/>
                    <a:pt x="678" y="642"/>
                  </a:cubicBezTo>
                  <a:cubicBezTo>
                    <a:pt x="707" y="641"/>
                    <a:pt x="735" y="640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4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4" y="375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9"/>
                    <a:pt x="192" y="127"/>
                    <a:pt x="192" y="157"/>
                  </a:cubicBezTo>
                  <a:cubicBezTo>
                    <a:pt x="192" y="159"/>
                    <a:pt x="191" y="160"/>
                    <a:pt x="191" y="161"/>
                  </a:cubicBezTo>
                  <a:cubicBezTo>
                    <a:pt x="191" y="161"/>
                    <a:pt x="191" y="161"/>
                    <a:pt x="191" y="161"/>
                  </a:cubicBezTo>
                  <a:cubicBezTo>
                    <a:pt x="192" y="160"/>
                    <a:pt x="192" y="158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1" y="41"/>
                    <a:pt x="217" y="15"/>
                    <a:pt x="241" y="0"/>
                  </a:cubicBezTo>
                  <a:moveTo>
                    <a:pt x="511" y="0"/>
                  </a:moveTo>
                  <a:cubicBezTo>
                    <a:pt x="507" y="2"/>
                    <a:pt x="504" y="4"/>
                    <a:pt x="501" y="7"/>
                  </a:cubicBezTo>
                  <a:cubicBezTo>
                    <a:pt x="482" y="22"/>
                    <a:pt x="462" y="39"/>
                    <a:pt x="443" y="58"/>
                  </a:cubicBezTo>
                  <a:cubicBezTo>
                    <a:pt x="443" y="58"/>
                    <a:pt x="443" y="58"/>
                    <a:pt x="443" y="58"/>
                  </a:cubicBezTo>
                  <a:cubicBezTo>
                    <a:pt x="462" y="39"/>
                    <a:pt x="482" y="22"/>
                    <a:pt x="501" y="6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699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638">
              <a:extLst>
                <a:ext uri="{FF2B5EF4-FFF2-40B4-BE49-F238E27FC236}">
                  <a16:creationId xmlns:a16="http://schemas.microsoft.com/office/drawing/2014/main" id="{FAEFFCF8-0465-467B-AA96-AB2FECD485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1" y="385"/>
              <a:ext cx="722" cy="745"/>
            </a:xfrm>
            <a:custGeom>
              <a:avLst/>
              <a:gdLst>
                <a:gd name="T0" fmla="*/ 426 w 802"/>
                <a:gd name="T1" fmla="*/ 744 h 827"/>
                <a:gd name="T2" fmla="*/ 427 w 802"/>
                <a:gd name="T3" fmla="*/ 745 h 827"/>
                <a:gd name="T4" fmla="*/ 500 w 802"/>
                <a:gd name="T5" fmla="*/ 806 h 827"/>
                <a:gd name="T6" fmla="*/ 561 w 802"/>
                <a:gd name="T7" fmla="*/ 827 h 827"/>
                <a:gd name="T8" fmla="*/ 612 w 802"/>
                <a:gd name="T9" fmla="*/ 812 h 827"/>
                <a:gd name="T10" fmla="*/ 561 w 802"/>
                <a:gd name="T11" fmla="*/ 827 h 827"/>
                <a:gd name="T12" fmla="*/ 437 w 802"/>
                <a:gd name="T13" fmla="*/ 748 h 827"/>
                <a:gd name="T14" fmla="*/ 802 w 802"/>
                <a:gd name="T15" fmla="*/ 622 h 827"/>
                <a:gd name="T16" fmla="*/ 678 w 802"/>
                <a:gd name="T17" fmla="*/ 641 h 827"/>
                <a:gd name="T18" fmla="*/ 761 w 802"/>
                <a:gd name="T19" fmla="*/ 636 h 827"/>
                <a:gd name="T20" fmla="*/ 51 w 802"/>
                <a:gd name="T21" fmla="*/ 190 h 827"/>
                <a:gd name="T22" fmla="*/ 13 w 802"/>
                <a:gd name="T23" fmla="*/ 235 h 827"/>
                <a:gd name="T24" fmla="*/ 84 w 802"/>
                <a:gd name="T25" fmla="*/ 396 h 827"/>
                <a:gd name="T26" fmla="*/ 27 w 802"/>
                <a:gd name="T27" fmla="*/ 480 h 827"/>
                <a:gd name="T28" fmla="*/ 92 w 802"/>
                <a:gd name="T29" fmla="*/ 636 h 827"/>
                <a:gd name="T30" fmla="*/ 191 w 802"/>
                <a:gd name="T31" fmla="*/ 655 h 827"/>
                <a:gd name="T32" fmla="*/ 292 w 802"/>
                <a:gd name="T33" fmla="*/ 827 h 827"/>
                <a:gd name="T34" fmla="*/ 343 w 802"/>
                <a:gd name="T35" fmla="*/ 813 h 827"/>
                <a:gd name="T36" fmla="*/ 344 w 802"/>
                <a:gd name="T37" fmla="*/ 812 h 827"/>
                <a:gd name="T38" fmla="*/ 197 w 802"/>
                <a:gd name="T39" fmla="*/ 741 h 827"/>
                <a:gd name="T40" fmla="*/ 178 w 802"/>
                <a:gd name="T41" fmla="*/ 641 h 827"/>
                <a:gd name="T42" fmla="*/ 14 w 802"/>
                <a:gd name="T43" fmla="*/ 577 h 827"/>
                <a:gd name="T44" fmla="*/ 84 w 802"/>
                <a:gd name="T45" fmla="*/ 415 h 827"/>
                <a:gd name="T46" fmla="*/ 27 w 802"/>
                <a:gd name="T47" fmla="*/ 332 h 827"/>
                <a:gd name="T48" fmla="*/ 51 w 802"/>
                <a:gd name="T49" fmla="*/ 190 h 827"/>
                <a:gd name="T50" fmla="*/ 510 w 802"/>
                <a:gd name="T51" fmla="*/ 0 h 827"/>
                <a:gd name="T52" fmla="*/ 442 w 802"/>
                <a:gd name="T53" fmla="*/ 58 h 827"/>
                <a:gd name="T54" fmla="*/ 501 w 802"/>
                <a:gd name="T55" fmla="*/ 6 h 827"/>
                <a:gd name="T56" fmla="*/ 241 w 802"/>
                <a:gd name="T57" fmla="*/ 0 h 827"/>
                <a:gd name="T58" fmla="*/ 196 w 802"/>
                <a:gd name="T59" fmla="*/ 71 h 827"/>
                <a:gd name="T60" fmla="*/ 190 w 802"/>
                <a:gd name="T61" fmla="*/ 161 h 827"/>
                <a:gd name="T62" fmla="*/ 192 w 802"/>
                <a:gd name="T63" fmla="*/ 157 h 827"/>
                <a:gd name="T64" fmla="*/ 241 w 802"/>
                <a:gd name="T6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2" h="827">
                  <a:moveTo>
                    <a:pt x="427" y="744"/>
                  </a:moveTo>
                  <a:cubicBezTo>
                    <a:pt x="427" y="744"/>
                    <a:pt x="427" y="744"/>
                    <a:pt x="426" y="744"/>
                  </a:cubicBezTo>
                  <a:cubicBezTo>
                    <a:pt x="426" y="745"/>
                    <a:pt x="426" y="745"/>
                    <a:pt x="426" y="745"/>
                  </a:cubicBezTo>
                  <a:cubicBezTo>
                    <a:pt x="426" y="745"/>
                    <a:pt x="426" y="745"/>
                    <a:pt x="427" y="745"/>
                  </a:cubicBezTo>
                  <a:cubicBezTo>
                    <a:pt x="429" y="745"/>
                    <a:pt x="433" y="745"/>
                    <a:pt x="436" y="749"/>
                  </a:cubicBezTo>
                  <a:cubicBezTo>
                    <a:pt x="457" y="769"/>
                    <a:pt x="479" y="789"/>
                    <a:pt x="500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1"/>
                    <a:pt x="612" y="812"/>
                  </a:cubicBezTo>
                  <a:cubicBezTo>
                    <a:pt x="612" y="812"/>
                    <a:pt x="612" y="812"/>
                    <a:pt x="612" y="812"/>
                  </a:cubicBezTo>
                  <a:cubicBezTo>
                    <a:pt x="597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3" y="745"/>
                    <a:pt x="429" y="744"/>
                    <a:pt x="427" y="744"/>
                  </a:cubicBezTo>
                  <a:moveTo>
                    <a:pt x="802" y="622"/>
                  </a:moveTo>
                  <a:cubicBezTo>
                    <a:pt x="790" y="630"/>
                    <a:pt x="776" y="634"/>
                    <a:pt x="762" y="636"/>
                  </a:cubicBezTo>
                  <a:cubicBezTo>
                    <a:pt x="735" y="639"/>
                    <a:pt x="707" y="641"/>
                    <a:pt x="678" y="641"/>
                  </a:cubicBezTo>
                  <a:cubicBezTo>
                    <a:pt x="678" y="641"/>
                    <a:pt x="678" y="641"/>
                    <a:pt x="677" y="641"/>
                  </a:cubicBezTo>
                  <a:cubicBezTo>
                    <a:pt x="706" y="641"/>
                    <a:pt x="735" y="639"/>
                    <a:pt x="761" y="636"/>
                  </a:cubicBezTo>
                  <a:cubicBezTo>
                    <a:pt x="776" y="635"/>
                    <a:pt x="790" y="630"/>
                    <a:pt x="802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3"/>
                    <a:pt x="63" y="375"/>
                    <a:pt x="84" y="396"/>
                  </a:cubicBezTo>
                  <a:cubicBezTo>
                    <a:pt x="89" y="402"/>
                    <a:pt x="89" y="410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7"/>
                    <a:pt x="0" y="545"/>
                    <a:pt x="13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7" y="641"/>
                  </a:cubicBezTo>
                  <a:cubicBezTo>
                    <a:pt x="185" y="641"/>
                    <a:pt x="191" y="648"/>
                    <a:pt x="191" y="655"/>
                  </a:cubicBezTo>
                  <a:cubicBezTo>
                    <a:pt x="191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2" y="827"/>
                  </a:cubicBezTo>
                  <a:cubicBezTo>
                    <a:pt x="310" y="827"/>
                    <a:pt x="327" y="822"/>
                    <a:pt x="342" y="813"/>
                  </a:cubicBezTo>
                  <a:cubicBezTo>
                    <a:pt x="342" y="813"/>
                    <a:pt x="343" y="813"/>
                    <a:pt x="343" y="813"/>
                  </a:cubicBezTo>
                  <a:cubicBezTo>
                    <a:pt x="343" y="812"/>
                    <a:pt x="343" y="812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3"/>
                    <a:pt x="192" y="685"/>
                    <a:pt x="192" y="655"/>
                  </a:cubicBezTo>
                  <a:cubicBezTo>
                    <a:pt x="191" y="647"/>
                    <a:pt x="185" y="641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09"/>
                    <a:pt x="14" y="577"/>
                  </a:cubicBezTo>
                  <a:cubicBezTo>
                    <a:pt x="0" y="544"/>
                    <a:pt x="5" y="507"/>
                    <a:pt x="27" y="480"/>
                  </a:cubicBezTo>
                  <a:cubicBezTo>
                    <a:pt x="44" y="458"/>
                    <a:pt x="64" y="437"/>
                    <a:pt x="84" y="415"/>
                  </a:cubicBezTo>
                  <a:cubicBezTo>
                    <a:pt x="90" y="410"/>
                    <a:pt x="90" y="401"/>
                    <a:pt x="84" y="396"/>
                  </a:cubicBezTo>
                  <a:cubicBezTo>
                    <a:pt x="64" y="375"/>
                    <a:pt x="44" y="353"/>
                    <a:pt x="27" y="332"/>
                  </a:cubicBezTo>
                  <a:cubicBezTo>
                    <a:pt x="5" y="304"/>
                    <a:pt x="0" y="267"/>
                    <a:pt x="14" y="234"/>
                  </a:cubicBezTo>
                  <a:cubicBezTo>
                    <a:pt x="21" y="216"/>
                    <a:pt x="34" y="200"/>
                    <a:pt x="51" y="19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6" y="2"/>
                    <a:pt x="503" y="4"/>
                    <a:pt x="500" y="6"/>
                  </a:cubicBezTo>
                  <a:cubicBezTo>
                    <a:pt x="481" y="22"/>
                    <a:pt x="461" y="39"/>
                    <a:pt x="442" y="58"/>
                  </a:cubicBezTo>
                  <a:cubicBezTo>
                    <a:pt x="442" y="58"/>
                    <a:pt x="442" y="58"/>
                    <a:pt x="442" y="58"/>
                  </a:cubicBezTo>
                  <a:cubicBezTo>
                    <a:pt x="461" y="39"/>
                    <a:pt x="481" y="22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0" y="0"/>
                  </a:cubicBezTo>
                  <a:cubicBezTo>
                    <a:pt x="216" y="15"/>
                    <a:pt x="200" y="41"/>
                    <a:pt x="196" y="71"/>
                  </a:cubicBezTo>
                  <a:cubicBezTo>
                    <a:pt x="193" y="98"/>
                    <a:pt x="191" y="127"/>
                    <a:pt x="191" y="157"/>
                  </a:cubicBezTo>
                  <a:cubicBezTo>
                    <a:pt x="191" y="158"/>
                    <a:pt x="191" y="160"/>
                    <a:pt x="190" y="161"/>
                  </a:cubicBezTo>
                  <a:cubicBezTo>
                    <a:pt x="190" y="161"/>
                    <a:pt x="190" y="161"/>
                    <a:pt x="191" y="161"/>
                  </a:cubicBezTo>
                  <a:cubicBezTo>
                    <a:pt x="191" y="160"/>
                    <a:pt x="192" y="158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0"/>
                    <a:pt x="217" y="15"/>
                    <a:pt x="241" y="0"/>
                  </a:cubicBezTo>
                </a:path>
              </a:pathLst>
            </a:custGeom>
            <a:solidFill>
              <a:srgbClr val="689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639">
              <a:extLst>
                <a:ext uri="{FF2B5EF4-FFF2-40B4-BE49-F238E27FC236}">
                  <a16:creationId xmlns:a16="http://schemas.microsoft.com/office/drawing/2014/main" id="{3BC9EF99-1EFE-4085-9606-3A1F0C42DA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1" y="384"/>
              <a:ext cx="723" cy="746"/>
            </a:xfrm>
            <a:custGeom>
              <a:avLst/>
              <a:gdLst>
                <a:gd name="T0" fmla="*/ 427 w 803"/>
                <a:gd name="T1" fmla="*/ 745 h 828"/>
                <a:gd name="T2" fmla="*/ 427 w 803"/>
                <a:gd name="T3" fmla="*/ 745 h 828"/>
                <a:gd name="T4" fmla="*/ 501 w 803"/>
                <a:gd name="T5" fmla="*/ 806 h 828"/>
                <a:gd name="T6" fmla="*/ 561 w 803"/>
                <a:gd name="T7" fmla="*/ 828 h 828"/>
                <a:gd name="T8" fmla="*/ 613 w 803"/>
                <a:gd name="T9" fmla="*/ 813 h 828"/>
                <a:gd name="T10" fmla="*/ 562 w 803"/>
                <a:gd name="T11" fmla="*/ 827 h 828"/>
                <a:gd name="T12" fmla="*/ 437 w 803"/>
                <a:gd name="T13" fmla="*/ 749 h 828"/>
                <a:gd name="T14" fmla="*/ 803 w 803"/>
                <a:gd name="T15" fmla="*/ 622 h 828"/>
                <a:gd name="T16" fmla="*/ 678 w 803"/>
                <a:gd name="T17" fmla="*/ 642 h 828"/>
                <a:gd name="T18" fmla="*/ 762 w 803"/>
                <a:gd name="T19" fmla="*/ 637 h 828"/>
                <a:gd name="T20" fmla="*/ 802 w 803"/>
                <a:gd name="T21" fmla="*/ 623 h 828"/>
                <a:gd name="T22" fmla="*/ 52 w 803"/>
                <a:gd name="T23" fmla="*/ 190 h 828"/>
                <a:gd name="T24" fmla="*/ 14 w 803"/>
                <a:gd name="T25" fmla="*/ 235 h 828"/>
                <a:gd name="T26" fmla="*/ 84 w 803"/>
                <a:gd name="T27" fmla="*/ 397 h 828"/>
                <a:gd name="T28" fmla="*/ 27 w 803"/>
                <a:gd name="T29" fmla="*/ 481 h 828"/>
                <a:gd name="T30" fmla="*/ 92 w 803"/>
                <a:gd name="T31" fmla="*/ 637 h 828"/>
                <a:gd name="T32" fmla="*/ 192 w 803"/>
                <a:gd name="T33" fmla="*/ 656 h 828"/>
                <a:gd name="T34" fmla="*/ 293 w 803"/>
                <a:gd name="T35" fmla="*/ 828 h 828"/>
                <a:gd name="T36" fmla="*/ 293 w 803"/>
                <a:gd name="T37" fmla="*/ 827 h 828"/>
                <a:gd name="T38" fmla="*/ 192 w 803"/>
                <a:gd name="T39" fmla="*/ 656 h 828"/>
                <a:gd name="T40" fmla="*/ 93 w 803"/>
                <a:gd name="T41" fmla="*/ 637 h 828"/>
                <a:gd name="T42" fmla="*/ 28 w 803"/>
                <a:gd name="T43" fmla="*/ 480 h 828"/>
                <a:gd name="T44" fmla="*/ 85 w 803"/>
                <a:gd name="T45" fmla="*/ 397 h 828"/>
                <a:gd name="T46" fmla="*/ 14 w 803"/>
                <a:gd name="T47" fmla="*/ 235 h 828"/>
                <a:gd name="T48" fmla="*/ 242 w 803"/>
                <a:gd name="T49" fmla="*/ 0 h 828"/>
                <a:gd name="T50" fmla="*/ 197 w 803"/>
                <a:gd name="T51" fmla="*/ 72 h 828"/>
                <a:gd name="T52" fmla="*/ 191 w 803"/>
                <a:gd name="T53" fmla="*/ 162 h 828"/>
                <a:gd name="T54" fmla="*/ 192 w 803"/>
                <a:gd name="T55" fmla="*/ 157 h 828"/>
                <a:gd name="T56" fmla="*/ 242 w 803"/>
                <a:gd name="T57" fmla="*/ 0 h 828"/>
                <a:gd name="T58" fmla="*/ 510 w 803"/>
                <a:gd name="T59" fmla="*/ 1 h 828"/>
                <a:gd name="T60" fmla="*/ 501 w 803"/>
                <a:gd name="T61" fmla="*/ 7 h 828"/>
                <a:gd name="T62" fmla="*/ 442 w 803"/>
                <a:gd name="T63" fmla="*/ 59 h 828"/>
                <a:gd name="T64" fmla="*/ 511 w 803"/>
                <a:gd name="T65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8">
                  <a:moveTo>
                    <a:pt x="427" y="745"/>
                  </a:moveTo>
                  <a:cubicBezTo>
                    <a:pt x="427" y="745"/>
                    <a:pt x="427" y="745"/>
                    <a:pt x="427" y="745"/>
                  </a:cubicBezTo>
                  <a:cubicBezTo>
                    <a:pt x="427" y="745"/>
                    <a:pt x="426" y="745"/>
                    <a:pt x="426" y="745"/>
                  </a:cubicBezTo>
                  <a:cubicBezTo>
                    <a:pt x="427" y="745"/>
                    <a:pt x="427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2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0" y="745"/>
                    <a:pt x="427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5" y="640"/>
                    <a:pt x="707" y="641"/>
                    <a:pt x="678" y="642"/>
                  </a:cubicBezTo>
                  <a:cubicBezTo>
                    <a:pt x="678" y="642"/>
                    <a:pt x="678" y="642"/>
                    <a:pt x="678" y="642"/>
                  </a:cubicBezTo>
                  <a:cubicBezTo>
                    <a:pt x="707" y="642"/>
                    <a:pt x="735" y="640"/>
                    <a:pt x="762" y="637"/>
                  </a:cubicBezTo>
                  <a:cubicBezTo>
                    <a:pt x="776" y="635"/>
                    <a:pt x="790" y="631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3" y="623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1" y="191"/>
                    <a:pt x="51" y="191"/>
                  </a:cubicBezTo>
                  <a:cubicBezTo>
                    <a:pt x="34" y="201"/>
                    <a:pt x="21" y="217"/>
                    <a:pt x="14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4" y="376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8"/>
                    <a:pt x="44" y="459"/>
                    <a:pt x="27" y="481"/>
                  </a:cubicBezTo>
                  <a:cubicBezTo>
                    <a:pt x="5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2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4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7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2" y="0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2" y="158"/>
                  </a:cubicBezTo>
                  <a:cubicBezTo>
                    <a:pt x="192" y="159"/>
                    <a:pt x="191" y="161"/>
                    <a:pt x="191" y="162"/>
                  </a:cubicBezTo>
                  <a:cubicBezTo>
                    <a:pt x="191" y="162"/>
                    <a:pt x="191" y="162"/>
                    <a:pt x="191" y="162"/>
                  </a:cubicBezTo>
                  <a:cubicBezTo>
                    <a:pt x="192" y="161"/>
                    <a:pt x="192" y="159"/>
                    <a:pt x="192" y="157"/>
                  </a:cubicBezTo>
                  <a:cubicBezTo>
                    <a:pt x="192" y="128"/>
                    <a:pt x="194" y="99"/>
                    <a:pt x="197" y="71"/>
                  </a:cubicBezTo>
                  <a:cubicBezTo>
                    <a:pt x="201" y="41"/>
                    <a:pt x="217" y="16"/>
                    <a:pt x="242" y="0"/>
                  </a:cubicBezTo>
                  <a:moveTo>
                    <a:pt x="511" y="0"/>
                  </a:moveTo>
                  <a:cubicBezTo>
                    <a:pt x="510" y="0"/>
                    <a:pt x="510" y="1"/>
                    <a:pt x="510" y="1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1" y="23"/>
                    <a:pt x="461" y="40"/>
                    <a:pt x="442" y="59"/>
                  </a:cubicBezTo>
                  <a:cubicBezTo>
                    <a:pt x="442" y="59"/>
                    <a:pt x="442" y="59"/>
                    <a:pt x="442" y="59"/>
                  </a:cubicBezTo>
                  <a:cubicBezTo>
                    <a:pt x="462" y="40"/>
                    <a:pt x="482" y="23"/>
                    <a:pt x="501" y="7"/>
                  </a:cubicBezTo>
                  <a:cubicBezTo>
                    <a:pt x="504" y="4"/>
                    <a:pt x="508" y="2"/>
                    <a:pt x="511" y="0"/>
                  </a:cubicBezTo>
                </a:path>
              </a:pathLst>
            </a:custGeom>
            <a:solidFill>
              <a:srgbClr val="689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640">
              <a:extLst>
                <a:ext uri="{FF2B5EF4-FFF2-40B4-BE49-F238E27FC236}">
                  <a16:creationId xmlns:a16="http://schemas.microsoft.com/office/drawing/2014/main" id="{0BAD3204-989C-43E8-839F-2C1B3C65FC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2" y="384"/>
              <a:ext cx="722" cy="745"/>
            </a:xfrm>
            <a:custGeom>
              <a:avLst/>
              <a:gdLst>
                <a:gd name="T0" fmla="*/ 426 w 802"/>
                <a:gd name="T1" fmla="*/ 745 h 827"/>
                <a:gd name="T2" fmla="*/ 426 w 802"/>
                <a:gd name="T3" fmla="*/ 745 h 827"/>
                <a:gd name="T4" fmla="*/ 500 w 802"/>
                <a:gd name="T5" fmla="*/ 806 h 827"/>
                <a:gd name="T6" fmla="*/ 561 w 802"/>
                <a:gd name="T7" fmla="*/ 827 h 827"/>
                <a:gd name="T8" fmla="*/ 613 w 802"/>
                <a:gd name="T9" fmla="*/ 812 h 827"/>
                <a:gd name="T10" fmla="*/ 561 w 802"/>
                <a:gd name="T11" fmla="*/ 827 h 827"/>
                <a:gd name="T12" fmla="*/ 501 w 802"/>
                <a:gd name="T13" fmla="*/ 806 h 827"/>
                <a:gd name="T14" fmla="*/ 427 w 802"/>
                <a:gd name="T15" fmla="*/ 745 h 827"/>
                <a:gd name="T16" fmla="*/ 762 w 802"/>
                <a:gd name="T17" fmla="*/ 636 h 827"/>
                <a:gd name="T18" fmla="*/ 677 w 802"/>
                <a:gd name="T19" fmla="*/ 642 h 827"/>
                <a:gd name="T20" fmla="*/ 802 w 802"/>
                <a:gd name="T21" fmla="*/ 622 h 827"/>
                <a:gd name="T22" fmla="*/ 51 w 802"/>
                <a:gd name="T23" fmla="*/ 190 h 827"/>
                <a:gd name="T24" fmla="*/ 13 w 802"/>
                <a:gd name="T25" fmla="*/ 235 h 827"/>
                <a:gd name="T26" fmla="*/ 84 w 802"/>
                <a:gd name="T27" fmla="*/ 397 h 827"/>
                <a:gd name="T28" fmla="*/ 27 w 802"/>
                <a:gd name="T29" fmla="*/ 480 h 827"/>
                <a:gd name="T30" fmla="*/ 92 w 802"/>
                <a:gd name="T31" fmla="*/ 637 h 827"/>
                <a:gd name="T32" fmla="*/ 191 w 802"/>
                <a:gd name="T33" fmla="*/ 656 h 827"/>
                <a:gd name="T34" fmla="*/ 292 w 802"/>
                <a:gd name="T35" fmla="*/ 827 h 827"/>
                <a:gd name="T36" fmla="*/ 343 w 802"/>
                <a:gd name="T37" fmla="*/ 813 h 827"/>
                <a:gd name="T38" fmla="*/ 293 w 802"/>
                <a:gd name="T39" fmla="*/ 827 h 827"/>
                <a:gd name="T40" fmla="*/ 192 w 802"/>
                <a:gd name="T41" fmla="*/ 655 h 827"/>
                <a:gd name="T42" fmla="*/ 92 w 802"/>
                <a:gd name="T43" fmla="*/ 636 h 827"/>
                <a:gd name="T44" fmla="*/ 27 w 802"/>
                <a:gd name="T45" fmla="*/ 480 h 827"/>
                <a:gd name="T46" fmla="*/ 84 w 802"/>
                <a:gd name="T47" fmla="*/ 396 h 827"/>
                <a:gd name="T48" fmla="*/ 13 w 802"/>
                <a:gd name="T49" fmla="*/ 235 h 827"/>
                <a:gd name="T50" fmla="*/ 241 w 802"/>
                <a:gd name="T51" fmla="*/ 0 h 827"/>
                <a:gd name="T52" fmla="*/ 196 w 802"/>
                <a:gd name="T53" fmla="*/ 71 h 827"/>
                <a:gd name="T54" fmla="*/ 190 w 802"/>
                <a:gd name="T55" fmla="*/ 162 h 827"/>
                <a:gd name="T56" fmla="*/ 192 w 802"/>
                <a:gd name="T57" fmla="*/ 157 h 827"/>
                <a:gd name="T58" fmla="*/ 241 w 802"/>
                <a:gd name="T59" fmla="*/ 0 h 827"/>
                <a:gd name="T60" fmla="*/ 510 w 802"/>
                <a:gd name="T61" fmla="*/ 0 h 827"/>
                <a:gd name="T62" fmla="*/ 441 w 802"/>
                <a:gd name="T63" fmla="*/ 59 h 827"/>
                <a:gd name="T64" fmla="*/ 501 w 802"/>
                <a:gd name="T65" fmla="*/ 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2" h="827">
                  <a:moveTo>
                    <a:pt x="427" y="745"/>
                  </a:moveTo>
                  <a:cubicBezTo>
                    <a:pt x="427" y="745"/>
                    <a:pt x="426" y="745"/>
                    <a:pt x="426" y="745"/>
                  </a:cubicBezTo>
                  <a:cubicBezTo>
                    <a:pt x="426" y="745"/>
                    <a:pt x="426" y="745"/>
                    <a:pt x="426" y="745"/>
                  </a:cubicBezTo>
                  <a:cubicBezTo>
                    <a:pt x="426" y="745"/>
                    <a:pt x="426" y="745"/>
                    <a:pt x="426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7" y="770"/>
                    <a:pt x="479" y="789"/>
                    <a:pt x="500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2"/>
                    <a:pt x="613" y="812"/>
                  </a:cubicBezTo>
                  <a:cubicBezTo>
                    <a:pt x="613" y="812"/>
                    <a:pt x="612" y="812"/>
                    <a:pt x="612" y="812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3" y="745"/>
                    <a:pt x="429" y="745"/>
                    <a:pt x="427" y="745"/>
                  </a:cubicBezTo>
                  <a:moveTo>
                    <a:pt x="802" y="622"/>
                  </a:moveTo>
                  <a:cubicBezTo>
                    <a:pt x="790" y="630"/>
                    <a:pt x="776" y="635"/>
                    <a:pt x="762" y="636"/>
                  </a:cubicBezTo>
                  <a:cubicBezTo>
                    <a:pt x="735" y="639"/>
                    <a:pt x="706" y="641"/>
                    <a:pt x="677" y="641"/>
                  </a:cubicBezTo>
                  <a:cubicBezTo>
                    <a:pt x="677" y="642"/>
                    <a:pt x="677" y="642"/>
                    <a:pt x="677" y="642"/>
                  </a:cubicBezTo>
                  <a:cubicBezTo>
                    <a:pt x="706" y="641"/>
                    <a:pt x="734" y="640"/>
                    <a:pt x="761" y="637"/>
                  </a:cubicBezTo>
                  <a:cubicBezTo>
                    <a:pt x="776" y="635"/>
                    <a:pt x="790" y="630"/>
                    <a:pt x="802" y="622"/>
                  </a:cubicBezTo>
                  <a:cubicBezTo>
                    <a:pt x="802" y="622"/>
                    <a:pt x="802" y="622"/>
                    <a:pt x="802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6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1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2" y="827"/>
                  </a:cubicBezTo>
                  <a:cubicBezTo>
                    <a:pt x="310" y="827"/>
                    <a:pt x="327" y="822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3" y="813"/>
                    <a:pt x="344" y="812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3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1" y="648"/>
                    <a:pt x="185" y="642"/>
                    <a:pt x="178" y="642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3"/>
                    <a:pt x="27" y="610"/>
                    <a:pt x="13" y="577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0"/>
                    <a:pt x="90" y="402"/>
                    <a:pt x="84" y="396"/>
                  </a:cubicBezTo>
                  <a:cubicBezTo>
                    <a:pt x="64" y="375"/>
                    <a:pt x="44" y="354"/>
                    <a:pt x="27" y="332"/>
                  </a:cubicBezTo>
                  <a:cubicBezTo>
                    <a:pt x="5" y="305"/>
                    <a:pt x="0" y="267"/>
                    <a:pt x="13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6" y="16"/>
                    <a:pt x="200" y="41"/>
                    <a:pt x="196" y="71"/>
                  </a:cubicBezTo>
                  <a:cubicBezTo>
                    <a:pt x="193" y="99"/>
                    <a:pt x="191" y="128"/>
                    <a:pt x="191" y="157"/>
                  </a:cubicBezTo>
                  <a:cubicBezTo>
                    <a:pt x="191" y="159"/>
                    <a:pt x="191" y="161"/>
                    <a:pt x="190" y="162"/>
                  </a:cubicBezTo>
                  <a:cubicBezTo>
                    <a:pt x="190" y="162"/>
                    <a:pt x="190" y="162"/>
                    <a:pt x="190" y="162"/>
                  </a:cubicBezTo>
                  <a:cubicBezTo>
                    <a:pt x="191" y="161"/>
                    <a:pt x="191" y="159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3" y="4"/>
                    <a:pt x="500" y="7"/>
                  </a:cubicBezTo>
                  <a:cubicBezTo>
                    <a:pt x="481" y="23"/>
                    <a:pt x="461" y="40"/>
                    <a:pt x="441" y="59"/>
                  </a:cubicBezTo>
                  <a:cubicBezTo>
                    <a:pt x="441" y="59"/>
                    <a:pt x="441" y="59"/>
                    <a:pt x="441" y="59"/>
                  </a:cubicBezTo>
                  <a:cubicBezTo>
                    <a:pt x="461" y="40"/>
                    <a:pt x="481" y="22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89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641">
              <a:extLst>
                <a:ext uri="{FF2B5EF4-FFF2-40B4-BE49-F238E27FC236}">
                  <a16:creationId xmlns:a16="http://schemas.microsoft.com/office/drawing/2014/main" id="{6692602B-1E5D-4388-BBD1-0D4CAE499B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2" y="384"/>
              <a:ext cx="722" cy="745"/>
            </a:xfrm>
            <a:custGeom>
              <a:avLst/>
              <a:gdLst>
                <a:gd name="T0" fmla="*/ 426 w 802"/>
                <a:gd name="T1" fmla="*/ 745 h 827"/>
                <a:gd name="T2" fmla="*/ 427 w 802"/>
                <a:gd name="T3" fmla="*/ 745 h 827"/>
                <a:gd name="T4" fmla="*/ 501 w 802"/>
                <a:gd name="T5" fmla="*/ 806 h 827"/>
                <a:gd name="T6" fmla="*/ 561 w 802"/>
                <a:gd name="T7" fmla="*/ 827 h 827"/>
                <a:gd name="T8" fmla="*/ 561 w 802"/>
                <a:gd name="T9" fmla="*/ 827 h 827"/>
                <a:gd name="T10" fmla="*/ 501 w 802"/>
                <a:gd name="T11" fmla="*/ 805 h 827"/>
                <a:gd name="T12" fmla="*/ 427 w 802"/>
                <a:gd name="T13" fmla="*/ 745 h 827"/>
                <a:gd name="T14" fmla="*/ 762 w 802"/>
                <a:gd name="T15" fmla="*/ 636 h 827"/>
                <a:gd name="T16" fmla="*/ 677 w 802"/>
                <a:gd name="T17" fmla="*/ 641 h 827"/>
                <a:gd name="T18" fmla="*/ 802 w 802"/>
                <a:gd name="T19" fmla="*/ 622 h 827"/>
                <a:gd name="T20" fmla="*/ 52 w 802"/>
                <a:gd name="T21" fmla="*/ 190 h 827"/>
                <a:gd name="T22" fmla="*/ 13 w 802"/>
                <a:gd name="T23" fmla="*/ 235 h 827"/>
                <a:gd name="T24" fmla="*/ 84 w 802"/>
                <a:gd name="T25" fmla="*/ 396 h 827"/>
                <a:gd name="T26" fmla="*/ 27 w 802"/>
                <a:gd name="T27" fmla="*/ 480 h 827"/>
                <a:gd name="T28" fmla="*/ 92 w 802"/>
                <a:gd name="T29" fmla="*/ 636 h 827"/>
                <a:gd name="T30" fmla="*/ 192 w 802"/>
                <a:gd name="T31" fmla="*/ 655 h 827"/>
                <a:gd name="T32" fmla="*/ 293 w 802"/>
                <a:gd name="T33" fmla="*/ 827 h 827"/>
                <a:gd name="T34" fmla="*/ 344 w 802"/>
                <a:gd name="T35" fmla="*/ 812 h 827"/>
                <a:gd name="T36" fmla="*/ 197 w 802"/>
                <a:gd name="T37" fmla="*/ 741 h 827"/>
                <a:gd name="T38" fmla="*/ 178 w 802"/>
                <a:gd name="T39" fmla="*/ 641 h 827"/>
                <a:gd name="T40" fmla="*/ 14 w 802"/>
                <a:gd name="T41" fmla="*/ 577 h 827"/>
                <a:gd name="T42" fmla="*/ 85 w 802"/>
                <a:gd name="T43" fmla="*/ 416 h 827"/>
                <a:gd name="T44" fmla="*/ 28 w 802"/>
                <a:gd name="T45" fmla="*/ 332 h 827"/>
                <a:gd name="T46" fmla="*/ 52 w 802"/>
                <a:gd name="T47" fmla="*/ 190 h 827"/>
                <a:gd name="T48" fmla="*/ 510 w 802"/>
                <a:gd name="T49" fmla="*/ 0 h 827"/>
                <a:gd name="T50" fmla="*/ 441 w 802"/>
                <a:gd name="T51" fmla="*/ 59 h 827"/>
                <a:gd name="T52" fmla="*/ 501 w 802"/>
                <a:gd name="T53" fmla="*/ 6 h 827"/>
                <a:gd name="T54" fmla="*/ 242 w 802"/>
                <a:gd name="T55" fmla="*/ 0 h 827"/>
                <a:gd name="T56" fmla="*/ 197 w 802"/>
                <a:gd name="T57" fmla="*/ 71 h 827"/>
                <a:gd name="T58" fmla="*/ 190 w 802"/>
                <a:gd name="T59" fmla="*/ 162 h 827"/>
                <a:gd name="T60" fmla="*/ 192 w 802"/>
                <a:gd name="T61" fmla="*/ 157 h 827"/>
                <a:gd name="T62" fmla="*/ 242 w 802"/>
                <a:gd name="T63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827">
                  <a:moveTo>
                    <a:pt x="427" y="745"/>
                  </a:moveTo>
                  <a:cubicBezTo>
                    <a:pt x="427" y="745"/>
                    <a:pt x="427" y="745"/>
                    <a:pt x="426" y="745"/>
                  </a:cubicBezTo>
                  <a:cubicBezTo>
                    <a:pt x="426" y="745"/>
                    <a:pt x="426" y="745"/>
                    <a:pt x="426" y="745"/>
                  </a:cubicBezTo>
                  <a:cubicBezTo>
                    <a:pt x="426" y="745"/>
                    <a:pt x="427" y="745"/>
                    <a:pt x="427" y="745"/>
                  </a:cubicBezTo>
                  <a:cubicBezTo>
                    <a:pt x="429" y="745"/>
                    <a:pt x="433" y="745"/>
                    <a:pt x="437" y="749"/>
                  </a:cubicBezTo>
                  <a:cubicBezTo>
                    <a:pt x="458" y="769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40" y="827"/>
                    <a:pt x="519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4" y="745"/>
                    <a:pt x="430" y="745"/>
                    <a:pt x="427" y="745"/>
                  </a:cubicBezTo>
                  <a:moveTo>
                    <a:pt x="802" y="622"/>
                  </a:moveTo>
                  <a:cubicBezTo>
                    <a:pt x="790" y="630"/>
                    <a:pt x="777" y="634"/>
                    <a:pt x="762" y="636"/>
                  </a:cubicBezTo>
                  <a:cubicBezTo>
                    <a:pt x="735" y="639"/>
                    <a:pt x="706" y="641"/>
                    <a:pt x="677" y="641"/>
                  </a:cubicBezTo>
                  <a:cubicBezTo>
                    <a:pt x="677" y="641"/>
                    <a:pt x="677" y="641"/>
                    <a:pt x="677" y="641"/>
                  </a:cubicBezTo>
                  <a:cubicBezTo>
                    <a:pt x="706" y="641"/>
                    <a:pt x="735" y="639"/>
                    <a:pt x="762" y="636"/>
                  </a:cubicBezTo>
                  <a:cubicBezTo>
                    <a:pt x="776" y="635"/>
                    <a:pt x="790" y="630"/>
                    <a:pt x="802" y="622"/>
                  </a:cubicBezTo>
                  <a:cubicBezTo>
                    <a:pt x="802" y="622"/>
                    <a:pt x="802" y="622"/>
                    <a:pt x="802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4" y="375"/>
                    <a:pt x="84" y="396"/>
                  </a:cubicBezTo>
                  <a:cubicBezTo>
                    <a:pt x="90" y="402"/>
                    <a:pt x="90" y="410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3"/>
                    <a:pt x="92" y="636"/>
                  </a:cubicBezTo>
                  <a:cubicBezTo>
                    <a:pt x="119" y="639"/>
                    <a:pt x="148" y="641"/>
                    <a:pt x="178" y="642"/>
                  </a:cubicBezTo>
                  <a:cubicBezTo>
                    <a:pt x="185" y="642"/>
                    <a:pt x="191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3"/>
                    <a:pt x="192" y="685"/>
                    <a:pt x="192" y="655"/>
                  </a:cubicBezTo>
                  <a:cubicBezTo>
                    <a:pt x="192" y="647"/>
                    <a:pt x="186" y="641"/>
                    <a:pt x="178" y="641"/>
                  </a:cubicBezTo>
                  <a:cubicBezTo>
                    <a:pt x="149" y="641"/>
                    <a:pt x="120" y="639"/>
                    <a:pt x="92" y="636"/>
                  </a:cubicBezTo>
                  <a:cubicBezTo>
                    <a:pt x="58" y="632"/>
                    <a:pt x="27" y="610"/>
                    <a:pt x="14" y="577"/>
                  </a:cubicBezTo>
                  <a:cubicBezTo>
                    <a:pt x="0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0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1" y="22"/>
                    <a:pt x="461" y="40"/>
                    <a:pt x="441" y="59"/>
                  </a:cubicBezTo>
                  <a:cubicBezTo>
                    <a:pt x="441" y="59"/>
                    <a:pt x="441" y="59"/>
                    <a:pt x="441" y="59"/>
                  </a:cubicBezTo>
                  <a:cubicBezTo>
                    <a:pt x="461" y="40"/>
                    <a:pt x="481" y="22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7"/>
                  </a:cubicBezTo>
                  <a:cubicBezTo>
                    <a:pt x="191" y="159"/>
                    <a:pt x="191" y="161"/>
                    <a:pt x="190" y="162"/>
                  </a:cubicBezTo>
                  <a:cubicBezTo>
                    <a:pt x="190" y="162"/>
                    <a:pt x="191" y="162"/>
                    <a:pt x="191" y="162"/>
                  </a:cubicBezTo>
                  <a:cubicBezTo>
                    <a:pt x="191" y="161"/>
                    <a:pt x="192" y="159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8" y="15"/>
                    <a:pt x="242" y="0"/>
                  </a:cubicBezTo>
                </a:path>
              </a:pathLst>
            </a:custGeom>
            <a:solidFill>
              <a:srgbClr val="66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642">
              <a:extLst>
                <a:ext uri="{FF2B5EF4-FFF2-40B4-BE49-F238E27FC236}">
                  <a16:creationId xmlns:a16="http://schemas.microsoft.com/office/drawing/2014/main" id="{7F5F84E4-D578-4B97-94E8-D2BFD19614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2" y="383"/>
              <a:ext cx="724" cy="746"/>
            </a:xfrm>
            <a:custGeom>
              <a:avLst/>
              <a:gdLst>
                <a:gd name="T0" fmla="*/ 427 w 804"/>
                <a:gd name="T1" fmla="*/ 745 h 828"/>
                <a:gd name="T2" fmla="*/ 427 w 804"/>
                <a:gd name="T3" fmla="*/ 746 h 828"/>
                <a:gd name="T4" fmla="*/ 501 w 804"/>
                <a:gd name="T5" fmla="*/ 806 h 828"/>
                <a:gd name="T6" fmla="*/ 561 w 804"/>
                <a:gd name="T7" fmla="*/ 828 h 828"/>
                <a:gd name="T8" fmla="*/ 613 w 804"/>
                <a:gd name="T9" fmla="*/ 813 h 828"/>
                <a:gd name="T10" fmla="*/ 562 w 804"/>
                <a:gd name="T11" fmla="*/ 827 h 828"/>
                <a:gd name="T12" fmla="*/ 502 w 804"/>
                <a:gd name="T13" fmla="*/ 806 h 828"/>
                <a:gd name="T14" fmla="*/ 428 w 804"/>
                <a:gd name="T15" fmla="*/ 745 h 828"/>
                <a:gd name="T16" fmla="*/ 804 w 804"/>
                <a:gd name="T17" fmla="*/ 622 h 828"/>
                <a:gd name="T18" fmla="*/ 677 w 804"/>
                <a:gd name="T19" fmla="*/ 642 h 828"/>
                <a:gd name="T20" fmla="*/ 762 w 804"/>
                <a:gd name="T21" fmla="*/ 637 h 828"/>
                <a:gd name="T22" fmla="*/ 804 w 804"/>
                <a:gd name="T23" fmla="*/ 622 h 828"/>
                <a:gd name="T24" fmla="*/ 52 w 804"/>
                <a:gd name="T25" fmla="*/ 191 h 828"/>
                <a:gd name="T26" fmla="*/ 28 w 804"/>
                <a:gd name="T27" fmla="*/ 333 h 828"/>
                <a:gd name="T28" fmla="*/ 85 w 804"/>
                <a:gd name="T29" fmla="*/ 417 h 828"/>
                <a:gd name="T30" fmla="*/ 14 w 804"/>
                <a:gd name="T31" fmla="*/ 578 h 828"/>
                <a:gd name="T32" fmla="*/ 178 w 804"/>
                <a:gd name="T33" fmla="*/ 642 h 828"/>
                <a:gd name="T34" fmla="*/ 197 w 804"/>
                <a:gd name="T35" fmla="*/ 742 h 828"/>
                <a:gd name="T36" fmla="*/ 344 w 804"/>
                <a:gd name="T37" fmla="*/ 813 h 828"/>
                <a:gd name="T38" fmla="*/ 294 w 804"/>
                <a:gd name="T39" fmla="*/ 827 h 828"/>
                <a:gd name="T40" fmla="*/ 192 w 804"/>
                <a:gd name="T41" fmla="*/ 656 h 828"/>
                <a:gd name="T42" fmla="*/ 93 w 804"/>
                <a:gd name="T43" fmla="*/ 637 h 828"/>
                <a:gd name="T44" fmla="*/ 28 w 804"/>
                <a:gd name="T45" fmla="*/ 480 h 828"/>
                <a:gd name="T46" fmla="*/ 85 w 804"/>
                <a:gd name="T47" fmla="*/ 397 h 828"/>
                <a:gd name="T48" fmla="*/ 14 w 804"/>
                <a:gd name="T49" fmla="*/ 235 h 828"/>
                <a:gd name="T50" fmla="*/ 242 w 804"/>
                <a:gd name="T51" fmla="*/ 0 h 828"/>
                <a:gd name="T52" fmla="*/ 197 w 804"/>
                <a:gd name="T53" fmla="*/ 72 h 828"/>
                <a:gd name="T54" fmla="*/ 191 w 804"/>
                <a:gd name="T55" fmla="*/ 163 h 828"/>
                <a:gd name="T56" fmla="*/ 192 w 804"/>
                <a:gd name="T57" fmla="*/ 157 h 828"/>
                <a:gd name="T58" fmla="*/ 242 w 804"/>
                <a:gd name="T59" fmla="*/ 0 h 828"/>
                <a:gd name="T60" fmla="*/ 510 w 804"/>
                <a:gd name="T61" fmla="*/ 1 h 828"/>
                <a:gd name="T62" fmla="*/ 441 w 804"/>
                <a:gd name="T63" fmla="*/ 60 h 828"/>
                <a:gd name="T64" fmla="*/ 502 w 804"/>
                <a:gd name="T65" fmla="*/ 7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4" h="828">
                  <a:moveTo>
                    <a:pt x="428" y="745"/>
                  </a:moveTo>
                  <a:cubicBezTo>
                    <a:pt x="427" y="745"/>
                    <a:pt x="427" y="745"/>
                    <a:pt x="427" y="745"/>
                  </a:cubicBezTo>
                  <a:cubicBezTo>
                    <a:pt x="426" y="745"/>
                    <a:pt x="426" y="745"/>
                    <a:pt x="426" y="746"/>
                  </a:cubicBezTo>
                  <a:cubicBezTo>
                    <a:pt x="427" y="746"/>
                    <a:pt x="427" y="746"/>
                    <a:pt x="427" y="746"/>
                  </a:cubicBezTo>
                  <a:cubicBezTo>
                    <a:pt x="430" y="746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40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2" y="813"/>
                  </a:cubicBezTo>
                  <a:cubicBezTo>
                    <a:pt x="612" y="813"/>
                    <a:pt x="613" y="813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4" y="622"/>
                  </a:moveTo>
                  <a:cubicBezTo>
                    <a:pt x="804" y="622"/>
                    <a:pt x="804" y="622"/>
                    <a:pt x="804" y="622"/>
                  </a:cubicBezTo>
                  <a:cubicBezTo>
                    <a:pt x="792" y="630"/>
                    <a:pt x="778" y="635"/>
                    <a:pt x="763" y="637"/>
                  </a:cubicBezTo>
                  <a:cubicBezTo>
                    <a:pt x="736" y="640"/>
                    <a:pt x="707" y="642"/>
                    <a:pt x="677" y="642"/>
                  </a:cubicBezTo>
                  <a:cubicBezTo>
                    <a:pt x="677" y="642"/>
                    <a:pt x="677" y="642"/>
                    <a:pt x="677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5"/>
                    <a:pt x="790" y="631"/>
                    <a:pt x="802" y="623"/>
                  </a:cubicBezTo>
                  <a:cubicBezTo>
                    <a:pt x="803" y="623"/>
                    <a:pt x="803" y="623"/>
                    <a:pt x="804" y="622"/>
                  </a:cubicBezTo>
                  <a:moveTo>
                    <a:pt x="52" y="191"/>
                  </a:moveTo>
                  <a:cubicBezTo>
                    <a:pt x="52" y="191"/>
                    <a:pt x="52" y="191"/>
                    <a:pt x="52" y="191"/>
                  </a:cubicBezTo>
                  <a:cubicBezTo>
                    <a:pt x="35" y="201"/>
                    <a:pt x="22" y="217"/>
                    <a:pt x="14" y="236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7"/>
                  </a:cubicBezTo>
                  <a:cubicBezTo>
                    <a:pt x="64" y="438"/>
                    <a:pt x="45" y="459"/>
                    <a:pt x="28" y="481"/>
                  </a:cubicBezTo>
                  <a:cubicBezTo>
                    <a:pt x="6" y="508"/>
                    <a:pt x="0" y="546"/>
                    <a:pt x="14" y="578"/>
                  </a:cubicBezTo>
                  <a:cubicBezTo>
                    <a:pt x="27" y="611"/>
                    <a:pt x="58" y="633"/>
                    <a:pt x="92" y="637"/>
                  </a:cubicBezTo>
                  <a:cubicBezTo>
                    <a:pt x="120" y="640"/>
                    <a:pt x="149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3" y="791"/>
                    <a:pt x="244" y="828"/>
                    <a:pt x="293" y="828"/>
                  </a:cubicBezTo>
                  <a:cubicBezTo>
                    <a:pt x="311" y="828"/>
                    <a:pt x="329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2" y="656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2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5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5" y="376"/>
                    <a:pt x="45" y="354"/>
                    <a:pt x="28" y="333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1"/>
                  </a:cubicBezTo>
                  <a:moveTo>
                    <a:pt x="242" y="0"/>
                  </a:moveTo>
                  <a:cubicBezTo>
                    <a:pt x="242" y="1"/>
                    <a:pt x="242" y="1"/>
                    <a:pt x="242" y="1"/>
                  </a:cubicBezTo>
                  <a:cubicBezTo>
                    <a:pt x="218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8"/>
                  </a:cubicBezTo>
                  <a:cubicBezTo>
                    <a:pt x="192" y="160"/>
                    <a:pt x="191" y="162"/>
                    <a:pt x="191" y="163"/>
                  </a:cubicBezTo>
                  <a:cubicBezTo>
                    <a:pt x="191" y="163"/>
                    <a:pt x="191" y="163"/>
                    <a:pt x="191" y="163"/>
                  </a:cubicBezTo>
                  <a:cubicBezTo>
                    <a:pt x="192" y="162"/>
                    <a:pt x="192" y="159"/>
                    <a:pt x="192" y="157"/>
                  </a:cubicBezTo>
                  <a:cubicBezTo>
                    <a:pt x="193" y="128"/>
                    <a:pt x="195" y="99"/>
                    <a:pt x="198" y="72"/>
                  </a:cubicBezTo>
                  <a:cubicBezTo>
                    <a:pt x="201" y="41"/>
                    <a:pt x="218" y="16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1" y="23"/>
                    <a:pt x="461" y="41"/>
                    <a:pt x="441" y="60"/>
                  </a:cubicBezTo>
                  <a:cubicBezTo>
                    <a:pt x="442" y="60"/>
                    <a:pt x="442" y="60"/>
                    <a:pt x="442" y="60"/>
                  </a:cubicBezTo>
                  <a:cubicBezTo>
                    <a:pt x="462" y="41"/>
                    <a:pt x="482" y="23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669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643">
              <a:extLst>
                <a:ext uri="{FF2B5EF4-FFF2-40B4-BE49-F238E27FC236}">
                  <a16:creationId xmlns:a16="http://schemas.microsoft.com/office/drawing/2014/main" id="{580318AE-A331-4815-8B22-1AA54DE91D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3" y="383"/>
              <a:ext cx="723" cy="745"/>
            </a:xfrm>
            <a:custGeom>
              <a:avLst/>
              <a:gdLst>
                <a:gd name="T0" fmla="*/ 426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1 w 803"/>
                <a:gd name="T11" fmla="*/ 827 h 827"/>
                <a:gd name="T12" fmla="*/ 437 w 803"/>
                <a:gd name="T13" fmla="*/ 749 h 827"/>
                <a:gd name="T14" fmla="*/ 803 w 803"/>
                <a:gd name="T15" fmla="*/ 622 h 827"/>
                <a:gd name="T16" fmla="*/ 677 w 803"/>
                <a:gd name="T17" fmla="*/ 642 h 827"/>
                <a:gd name="T18" fmla="*/ 676 w 803"/>
                <a:gd name="T19" fmla="*/ 642 h 827"/>
                <a:gd name="T20" fmla="*/ 803 w 803"/>
                <a:gd name="T21" fmla="*/ 622 h 827"/>
                <a:gd name="T22" fmla="*/ 51 w 803"/>
                <a:gd name="T23" fmla="*/ 191 h 827"/>
                <a:gd name="T24" fmla="*/ 27 w 803"/>
                <a:gd name="T25" fmla="*/ 333 h 827"/>
                <a:gd name="T26" fmla="*/ 84 w 803"/>
                <a:gd name="T27" fmla="*/ 416 h 827"/>
                <a:gd name="T28" fmla="*/ 13 w 803"/>
                <a:gd name="T29" fmla="*/ 578 h 827"/>
                <a:gd name="T30" fmla="*/ 178 w 803"/>
                <a:gd name="T31" fmla="*/ 642 h 827"/>
                <a:gd name="T32" fmla="*/ 197 w 803"/>
                <a:gd name="T33" fmla="*/ 741 h 827"/>
                <a:gd name="T34" fmla="*/ 343 w 803"/>
                <a:gd name="T35" fmla="*/ 813 h 827"/>
                <a:gd name="T36" fmla="*/ 344 w 803"/>
                <a:gd name="T37" fmla="*/ 813 h 827"/>
                <a:gd name="T38" fmla="*/ 197 w 803"/>
                <a:gd name="T39" fmla="*/ 741 h 827"/>
                <a:gd name="T40" fmla="*/ 178 w 803"/>
                <a:gd name="T41" fmla="*/ 642 h 827"/>
                <a:gd name="T42" fmla="*/ 14 w 803"/>
                <a:gd name="T43" fmla="*/ 577 h 827"/>
                <a:gd name="T44" fmla="*/ 85 w 803"/>
                <a:gd name="T45" fmla="*/ 416 h 827"/>
                <a:gd name="T46" fmla="*/ 28 w 803"/>
                <a:gd name="T47" fmla="*/ 332 h 827"/>
                <a:gd name="T48" fmla="*/ 52 w 803"/>
                <a:gd name="T49" fmla="*/ 190 h 827"/>
                <a:gd name="T50" fmla="*/ 241 w 803"/>
                <a:gd name="T51" fmla="*/ 0 h 827"/>
                <a:gd name="T52" fmla="*/ 191 w 803"/>
                <a:gd name="T53" fmla="*/ 157 h 827"/>
                <a:gd name="T54" fmla="*/ 190 w 803"/>
                <a:gd name="T55" fmla="*/ 163 h 827"/>
                <a:gd name="T56" fmla="*/ 192 w 803"/>
                <a:gd name="T57" fmla="*/ 157 h 827"/>
                <a:gd name="T58" fmla="*/ 242 w 803"/>
                <a:gd name="T59" fmla="*/ 0 h 827"/>
                <a:gd name="T60" fmla="*/ 510 w 803"/>
                <a:gd name="T61" fmla="*/ 0 h 827"/>
                <a:gd name="T62" fmla="*/ 441 w 803"/>
                <a:gd name="T63" fmla="*/ 60 h 827"/>
                <a:gd name="T64" fmla="*/ 501 w 803"/>
                <a:gd name="T65" fmla="*/ 7 h 827"/>
                <a:gd name="T66" fmla="*/ 511 w 803"/>
                <a:gd name="T67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7">
                  <a:moveTo>
                    <a:pt x="427" y="745"/>
                  </a:moveTo>
                  <a:cubicBezTo>
                    <a:pt x="427" y="745"/>
                    <a:pt x="426" y="745"/>
                    <a:pt x="426" y="745"/>
                  </a:cubicBezTo>
                  <a:cubicBezTo>
                    <a:pt x="426" y="745"/>
                    <a:pt x="426" y="745"/>
                    <a:pt x="426" y="745"/>
                  </a:cubicBezTo>
                  <a:cubicBezTo>
                    <a:pt x="426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3"/>
                    <a:pt x="613" y="813"/>
                    <a:pt x="613" y="812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5"/>
                    <a:pt x="429" y="745"/>
                    <a:pt x="427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5" y="640"/>
                    <a:pt x="706" y="641"/>
                    <a:pt x="677" y="642"/>
                  </a:cubicBezTo>
                  <a:cubicBezTo>
                    <a:pt x="676" y="642"/>
                    <a:pt x="676" y="642"/>
                    <a:pt x="676" y="642"/>
                  </a:cubicBezTo>
                  <a:cubicBezTo>
                    <a:pt x="676" y="642"/>
                    <a:pt x="676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5"/>
                    <a:pt x="791" y="630"/>
                    <a:pt x="803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1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4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4" y="81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7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1" y="157"/>
                  </a:cubicBezTo>
                  <a:cubicBezTo>
                    <a:pt x="191" y="159"/>
                    <a:pt x="191" y="162"/>
                    <a:pt x="190" y="163"/>
                  </a:cubicBezTo>
                  <a:cubicBezTo>
                    <a:pt x="190" y="163"/>
                    <a:pt x="190" y="163"/>
                    <a:pt x="190" y="163"/>
                  </a:cubicBezTo>
                  <a:cubicBezTo>
                    <a:pt x="190" y="163"/>
                    <a:pt x="190" y="163"/>
                    <a:pt x="190" y="163"/>
                  </a:cubicBezTo>
                  <a:cubicBezTo>
                    <a:pt x="191" y="161"/>
                    <a:pt x="192" y="159"/>
                    <a:pt x="192" y="157"/>
                  </a:cubicBezTo>
                  <a:cubicBezTo>
                    <a:pt x="192" y="127"/>
                    <a:pt x="194" y="99"/>
                    <a:pt x="197" y="71"/>
                  </a:cubicBezTo>
                  <a:cubicBezTo>
                    <a:pt x="200" y="41"/>
                    <a:pt x="217" y="15"/>
                    <a:pt x="242" y="0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1" y="23"/>
                    <a:pt x="461" y="41"/>
                    <a:pt x="441" y="60"/>
                  </a:cubicBezTo>
                  <a:cubicBezTo>
                    <a:pt x="441" y="60"/>
                    <a:pt x="441" y="60"/>
                    <a:pt x="441" y="60"/>
                  </a:cubicBezTo>
                  <a:cubicBezTo>
                    <a:pt x="461" y="41"/>
                    <a:pt x="481" y="23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659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644">
              <a:extLst>
                <a:ext uri="{FF2B5EF4-FFF2-40B4-BE49-F238E27FC236}">
                  <a16:creationId xmlns:a16="http://schemas.microsoft.com/office/drawing/2014/main" id="{015EAC1E-EAA1-4EF9-BE67-F618E56C47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3" y="383"/>
              <a:ext cx="723" cy="745"/>
            </a:xfrm>
            <a:custGeom>
              <a:avLst/>
              <a:gdLst>
                <a:gd name="T0" fmla="*/ 426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2 w 803"/>
                <a:gd name="T11" fmla="*/ 827 h 827"/>
                <a:gd name="T12" fmla="*/ 438 w 803"/>
                <a:gd name="T13" fmla="*/ 749 h 827"/>
                <a:gd name="T14" fmla="*/ 803 w 803"/>
                <a:gd name="T15" fmla="*/ 622 h 827"/>
                <a:gd name="T16" fmla="*/ 677 w 803"/>
                <a:gd name="T17" fmla="*/ 641 h 827"/>
                <a:gd name="T18" fmla="*/ 676 w 803"/>
                <a:gd name="T19" fmla="*/ 642 h 827"/>
                <a:gd name="T20" fmla="*/ 762 w 803"/>
                <a:gd name="T21" fmla="*/ 637 h 827"/>
                <a:gd name="T22" fmla="*/ 803 w 803"/>
                <a:gd name="T23" fmla="*/ 622 h 827"/>
                <a:gd name="T24" fmla="*/ 52 w 803"/>
                <a:gd name="T25" fmla="*/ 190 h 827"/>
                <a:gd name="T26" fmla="*/ 14 w 803"/>
                <a:gd name="T27" fmla="*/ 235 h 827"/>
                <a:gd name="T28" fmla="*/ 85 w 803"/>
                <a:gd name="T29" fmla="*/ 396 h 827"/>
                <a:gd name="T30" fmla="*/ 28 w 803"/>
                <a:gd name="T31" fmla="*/ 480 h 827"/>
                <a:gd name="T32" fmla="*/ 92 w 803"/>
                <a:gd name="T33" fmla="*/ 637 h 827"/>
                <a:gd name="T34" fmla="*/ 192 w 803"/>
                <a:gd name="T35" fmla="*/ 655 h 827"/>
                <a:gd name="T36" fmla="*/ 293 w 803"/>
                <a:gd name="T37" fmla="*/ 827 h 827"/>
                <a:gd name="T38" fmla="*/ 294 w 803"/>
                <a:gd name="T39" fmla="*/ 827 h 827"/>
                <a:gd name="T40" fmla="*/ 192 w 803"/>
                <a:gd name="T41" fmla="*/ 655 h 827"/>
                <a:gd name="T42" fmla="*/ 93 w 803"/>
                <a:gd name="T43" fmla="*/ 636 h 827"/>
                <a:gd name="T44" fmla="*/ 28 w 803"/>
                <a:gd name="T45" fmla="*/ 480 h 827"/>
                <a:gd name="T46" fmla="*/ 85 w 803"/>
                <a:gd name="T47" fmla="*/ 396 h 827"/>
                <a:gd name="T48" fmla="*/ 14 w 803"/>
                <a:gd name="T49" fmla="*/ 235 h 827"/>
                <a:gd name="T50" fmla="*/ 510 w 803"/>
                <a:gd name="T51" fmla="*/ 0 h 827"/>
                <a:gd name="T52" fmla="*/ 441 w 803"/>
                <a:gd name="T53" fmla="*/ 60 h 827"/>
                <a:gd name="T54" fmla="*/ 502 w 803"/>
                <a:gd name="T55" fmla="*/ 6 h 827"/>
                <a:gd name="T56" fmla="*/ 242 w 803"/>
                <a:gd name="T57" fmla="*/ 0 h 827"/>
                <a:gd name="T58" fmla="*/ 197 w 803"/>
                <a:gd name="T59" fmla="*/ 71 h 827"/>
                <a:gd name="T60" fmla="*/ 190 w 803"/>
                <a:gd name="T61" fmla="*/ 163 h 827"/>
                <a:gd name="T62" fmla="*/ 192 w 803"/>
                <a:gd name="T63" fmla="*/ 157 h 827"/>
                <a:gd name="T64" fmla="*/ 242 w 803"/>
                <a:gd name="T6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7" y="745"/>
                    <a:pt x="427" y="745"/>
                    <a:pt x="426" y="745"/>
                  </a:cubicBezTo>
                  <a:cubicBezTo>
                    <a:pt x="426" y="745"/>
                    <a:pt x="426" y="745"/>
                    <a:pt x="426" y="745"/>
                  </a:cubicBezTo>
                  <a:cubicBezTo>
                    <a:pt x="426" y="745"/>
                    <a:pt x="427" y="745"/>
                    <a:pt x="427" y="745"/>
                  </a:cubicBezTo>
                  <a:cubicBezTo>
                    <a:pt x="429" y="745"/>
                    <a:pt x="434" y="745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6"/>
                  </a:cubicBezTo>
                  <a:cubicBezTo>
                    <a:pt x="480" y="788"/>
                    <a:pt x="459" y="769"/>
                    <a:pt x="438" y="749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35" y="639"/>
                    <a:pt x="707" y="641"/>
                    <a:pt x="677" y="641"/>
                  </a:cubicBezTo>
                  <a:cubicBezTo>
                    <a:pt x="677" y="641"/>
                    <a:pt x="677" y="641"/>
                    <a:pt x="676" y="641"/>
                  </a:cubicBezTo>
                  <a:cubicBezTo>
                    <a:pt x="676" y="641"/>
                    <a:pt x="676" y="642"/>
                    <a:pt x="676" y="642"/>
                  </a:cubicBezTo>
                  <a:cubicBezTo>
                    <a:pt x="676" y="642"/>
                    <a:pt x="676" y="642"/>
                    <a:pt x="677" y="642"/>
                  </a:cubicBezTo>
                  <a:cubicBezTo>
                    <a:pt x="706" y="641"/>
                    <a:pt x="735" y="640"/>
                    <a:pt x="762" y="637"/>
                  </a:cubicBezTo>
                  <a:cubicBezTo>
                    <a:pt x="777" y="635"/>
                    <a:pt x="791" y="630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7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6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7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9" y="641"/>
                    <a:pt x="178" y="642"/>
                  </a:cubicBezTo>
                  <a:cubicBezTo>
                    <a:pt x="186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3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2" y="655"/>
                  </a:cubicBezTo>
                  <a:cubicBezTo>
                    <a:pt x="192" y="648"/>
                    <a:pt x="186" y="641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7"/>
                  </a:cubicBezTo>
                  <a:cubicBezTo>
                    <a:pt x="481" y="23"/>
                    <a:pt x="461" y="41"/>
                    <a:pt x="441" y="60"/>
                  </a:cubicBezTo>
                  <a:cubicBezTo>
                    <a:pt x="441" y="60"/>
                    <a:pt x="441" y="60"/>
                    <a:pt x="441" y="60"/>
                  </a:cubicBezTo>
                  <a:cubicBezTo>
                    <a:pt x="461" y="40"/>
                    <a:pt x="482" y="22"/>
                    <a:pt x="502" y="6"/>
                  </a:cubicBezTo>
                  <a:cubicBezTo>
                    <a:pt x="505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9"/>
                    <a:pt x="192" y="127"/>
                    <a:pt x="192" y="157"/>
                  </a:cubicBezTo>
                  <a:cubicBezTo>
                    <a:pt x="192" y="159"/>
                    <a:pt x="191" y="161"/>
                    <a:pt x="190" y="163"/>
                  </a:cubicBezTo>
                  <a:cubicBezTo>
                    <a:pt x="190" y="163"/>
                    <a:pt x="191" y="163"/>
                    <a:pt x="191" y="163"/>
                  </a:cubicBezTo>
                  <a:cubicBezTo>
                    <a:pt x="192" y="161"/>
                    <a:pt x="192" y="159"/>
                    <a:pt x="192" y="157"/>
                  </a:cubicBezTo>
                  <a:cubicBezTo>
                    <a:pt x="193" y="127"/>
                    <a:pt x="195" y="98"/>
                    <a:pt x="198" y="71"/>
                  </a:cubicBezTo>
                  <a:cubicBezTo>
                    <a:pt x="201" y="41"/>
                    <a:pt x="218" y="15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</a:path>
              </a:pathLst>
            </a:custGeom>
            <a:solidFill>
              <a:srgbClr val="659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645">
              <a:extLst>
                <a:ext uri="{FF2B5EF4-FFF2-40B4-BE49-F238E27FC236}">
                  <a16:creationId xmlns:a16="http://schemas.microsoft.com/office/drawing/2014/main" id="{DEB60562-A541-4048-9105-75219C2E94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4" y="383"/>
              <a:ext cx="722" cy="745"/>
            </a:xfrm>
            <a:custGeom>
              <a:avLst/>
              <a:gdLst>
                <a:gd name="T0" fmla="*/ 425 w 803"/>
                <a:gd name="T1" fmla="*/ 745 h 828"/>
                <a:gd name="T2" fmla="*/ 427 w 803"/>
                <a:gd name="T3" fmla="*/ 746 h 828"/>
                <a:gd name="T4" fmla="*/ 501 w 803"/>
                <a:gd name="T5" fmla="*/ 807 h 828"/>
                <a:gd name="T6" fmla="*/ 561 w 803"/>
                <a:gd name="T7" fmla="*/ 828 h 828"/>
                <a:gd name="T8" fmla="*/ 613 w 803"/>
                <a:gd name="T9" fmla="*/ 813 h 828"/>
                <a:gd name="T10" fmla="*/ 561 w 803"/>
                <a:gd name="T11" fmla="*/ 828 h 828"/>
                <a:gd name="T12" fmla="*/ 437 w 803"/>
                <a:gd name="T13" fmla="*/ 749 h 828"/>
                <a:gd name="T14" fmla="*/ 803 w 803"/>
                <a:gd name="T15" fmla="*/ 623 h 828"/>
                <a:gd name="T16" fmla="*/ 676 w 803"/>
                <a:gd name="T17" fmla="*/ 642 h 828"/>
                <a:gd name="T18" fmla="*/ 675 w 803"/>
                <a:gd name="T19" fmla="*/ 642 h 828"/>
                <a:gd name="T20" fmla="*/ 762 w 803"/>
                <a:gd name="T21" fmla="*/ 637 h 828"/>
                <a:gd name="T22" fmla="*/ 803 w 803"/>
                <a:gd name="T23" fmla="*/ 623 h 828"/>
                <a:gd name="T24" fmla="*/ 51 w 803"/>
                <a:gd name="T25" fmla="*/ 191 h 828"/>
                <a:gd name="T26" fmla="*/ 27 w 803"/>
                <a:gd name="T27" fmla="*/ 333 h 828"/>
                <a:gd name="T28" fmla="*/ 84 w 803"/>
                <a:gd name="T29" fmla="*/ 417 h 828"/>
                <a:gd name="T30" fmla="*/ 13 w 803"/>
                <a:gd name="T31" fmla="*/ 578 h 828"/>
                <a:gd name="T32" fmla="*/ 178 w 803"/>
                <a:gd name="T33" fmla="*/ 642 h 828"/>
                <a:gd name="T34" fmla="*/ 197 w 803"/>
                <a:gd name="T35" fmla="*/ 742 h 828"/>
                <a:gd name="T36" fmla="*/ 343 w 803"/>
                <a:gd name="T37" fmla="*/ 814 h 828"/>
                <a:gd name="T38" fmla="*/ 344 w 803"/>
                <a:gd name="T39" fmla="*/ 813 h 828"/>
                <a:gd name="T40" fmla="*/ 197 w 803"/>
                <a:gd name="T41" fmla="*/ 742 h 828"/>
                <a:gd name="T42" fmla="*/ 178 w 803"/>
                <a:gd name="T43" fmla="*/ 642 h 828"/>
                <a:gd name="T44" fmla="*/ 14 w 803"/>
                <a:gd name="T45" fmla="*/ 578 h 828"/>
                <a:gd name="T46" fmla="*/ 85 w 803"/>
                <a:gd name="T47" fmla="*/ 416 h 828"/>
                <a:gd name="T48" fmla="*/ 28 w 803"/>
                <a:gd name="T49" fmla="*/ 333 h 828"/>
                <a:gd name="T50" fmla="*/ 52 w 803"/>
                <a:gd name="T51" fmla="*/ 191 h 828"/>
                <a:gd name="T52" fmla="*/ 197 w 803"/>
                <a:gd name="T53" fmla="*/ 72 h 828"/>
                <a:gd name="T54" fmla="*/ 190 w 803"/>
                <a:gd name="T55" fmla="*/ 164 h 828"/>
                <a:gd name="T56" fmla="*/ 192 w 803"/>
                <a:gd name="T57" fmla="*/ 157 h 828"/>
                <a:gd name="T58" fmla="*/ 241 w 803"/>
                <a:gd name="T59" fmla="*/ 1 h 828"/>
                <a:gd name="T60" fmla="*/ 510 w 803"/>
                <a:gd name="T61" fmla="*/ 1 h 828"/>
                <a:gd name="T62" fmla="*/ 501 w 803"/>
                <a:gd name="T63" fmla="*/ 7 h 828"/>
                <a:gd name="T64" fmla="*/ 440 w 803"/>
                <a:gd name="T65" fmla="*/ 61 h 828"/>
                <a:gd name="T66" fmla="*/ 510 w 803"/>
                <a:gd name="T67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8">
                  <a:moveTo>
                    <a:pt x="427" y="745"/>
                  </a:moveTo>
                  <a:cubicBezTo>
                    <a:pt x="427" y="745"/>
                    <a:pt x="426" y="745"/>
                    <a:pt x="425" y="745"/>
                  </a:cubicBezTo>
                  <a:cubicBezTo>
                    <a:pt x="425" y="746"/>
                    <a:pt x="425" y="746"/>
                    <a:pt x="425" y="746"/>
                  </a:cubicBezTo>
                  <a:cubicBezTo>
                    <a:pt x="426" y="746"/>
                    <a:pt x="426" y="746"/>
                    <a:pt x="427" y="746"/>
                  </a:cubicBezTo>
                  <a:cubicBezTo>
                    <a:pt x="429" y="746"/>
                    <a:pt x="433" y="746"/>
                    <a:pt x="437" y="750"/>
                  </a:cubicBezTo>
                  <a:cubicBezTo>
                    <a:pt x="458" y="770"/>
                    <a:pt x="479" y="789"/>
                    <a:pt x="501" y="807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3"/>
                    <a:pt x="612" y="813"/>
                  </a:cubicBezTo>
                  <a:cubicBezTo>
                    <a:pt x="612" y="813"/>
                    <a:pt x="612" y="813"/>
                    <a:pt x="613" y="813"/>
                  </a:cubicBezTo>
                  <a:cubicBezTo>
                    <a:pt x="598" y="822"/>
                    <a:pt x="580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39" y="828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29" y="745"/>
                    <a:pt x="427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5" y="640"/>
                    <a:pt x="706" y="642"/>
                    <a:pt x="676" y="642"/>
                  </a:cubicBezTo>
                  <a:cubicBezTo>
                    <a:pt x="676" y="642"/>
                    <a:pt x="676" y="642"/>
                    <a:pt x="676" y="642"/>
                  </a:cubicBezTo>
                  <a:cubicBezTo>
                    <a:pt x="676" y="642"/>
                    <a:pt x="675" y="642"/>
                    <a:pt x="675" y="642"/>
                  </a:cubicBezTo>
                  <a:cubicBezTo>
                    <a:pt x="676" y="642"/>
                    <a:pt x="676" y="642"/>
                    <a:pt x="676" y="642"/>
                  </a:cubicBezTo>
                  <a:cubicBezTo>
                    <a:pt x="706" y="642"/>
                    <a:pt x="734" y="640"/>
                    <a:pt x="762" y="637"/>
                  </a:cubicBezTo>
                  <a:cubicBezTo>
                    <a:pt x="776" y="636"/>
                    <a:pt x="790" y="631"/>
                    <a:pt x="802" y="623"/>
                  </a:cubicBezTo>
                  <a:cubicBezTo>
                    <a:pt x="802" y="623"/>
                    <a:pt x="802" y="623"/>
                    <a:pt x="803" y="623"/>
                  </a:cubicBezTo>
                  <a:moveTo>
                    <a:pt x="52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6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3"/>
                    <a:pt x="89" y="411"/>
                    <a:pt x="84" y="417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9"/>
                    <a:pt x="191" y="656"/>
                  </a:cubicBezTo>
                  <a:cubicBezTo>
                    <a:pt x="192" y="686"/>
                    <a:pt x="194" y="715"/>
                    <a:pt x="197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4"/>
                  </a:cubicBezTo>
                  <a:cubicBezTo>
                    <a:pt x="343" y="814"/>
                    <a:pt x="343" y="814"/>
                    <a:pt x="343" y="814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29" y="823"/>
                    <a:pt x="311" y="828"/>
                    <a:pt x="293" y="828"/>
                  </a:cubicBezTo>
                  <a:cubicBezTo>
                    <a:pt x="244" y="828"/>
                    <a:pt x="202" y="791"/>
                    <a:pt x="197" y="742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2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1"/>
                  </a:cubicBezTo>
                  <a:cubicBezTo>
                    <a:pt x="45" y="459"/>
                    <a:pt x="64" y="438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7"/>
                    <a:pt x="35" y="201"/>
                    <a:pt x="52" y="191"/>
                  </a:cubicBezTo>
                  <a:moveTo>
                    <a:pt x="241" y="1"/>
                  </a:move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1" y="158"/>
                  </a:cubicBezTo>
                  <a:cubicBezTo>
                    <a:pt x="191" y="160"/>
                    <a:pt x="191" y="162"/>
                    <a:pt x="190" y="164"/>
                  </a:cubicBezTo>
                  <a:cubicBezTo>
                    <a:pt x="190" y="164"/>
                    <a:pt x="190" y="164"/>
                    <a:pt x="190" y="164"/>
                  </a:cubicBezTo>
                  <a:cubicBezTo>
                    <a:pt x="191" y="162"/>
                    <a:pt x="192" y="160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2"/>
                    <a:pt x="217" y="16"/>
                    <a:pt x="241" y="1"/>
                  </a:cubicBezTo>
                  <a:moveTo>
                    <a:pt x="510" y="0"/>
                  </a:moveTo>
                  <a:cubicBezTo>
                    <a:pt x="510" y="1"/>
                    <a:pt x="510" y="1"/>
                    <a:pt x="510" y="1"/>
                  </a:cubicBezTo>
                  <a:cubicBezTo>
                    <a:pt x="510" y="1"/>
                    <a:pt x="510" y="1"/>
                    <a:pt x="509" y="1"/>
                  </a:cubicBezTo>
                  <a:cubicBezTo>
                    <a:pt x="506" y="3"/>
                    <a:pt x="504" y="5"/>
                    <a:pt x="501" y="7"/>
                  </a:cubicBezTo>
                  <a:cubicBezTo>
                    <a:pt x="481" y="23"/>
                    <a:pt x="460" y="41"/>
                    <a:pt x="440" y="61"/>
                  </a:cubicBezTo>
                  <a:cubicBezTo>
                    <a:pt x="440" y="61"/>
                    <a:pt x="440" y="61"/>
                    <a:pt x="440" y="61"/>
                  </a:cubicBezTo>
                  <a:cubicBezTo>
                    <a:pt x="460" y="41"/>
                    <a:pt x="481" y="23"/>
                    <a:pt x="501" y="7"/>
                  </a:cubicBezTo>
                  <a:cubicBezTo>
                    <a:pt x="504" y="5"/>
                    <a:pt x="507" y="2"/>
                    <a:pt x="510" y="0"/>
                  </a:cubicBezTo>
                </a:path>
              </a:pathLst>
            </a:custGeom>
            <a:solidFill>
              <a:srgbClr val="649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646">
              <a:extLst>
                <a:ext uri="{FF2B5EF4-FFF2-40B4-BE49-F238E27FC236}">
                  <a16:creationId xmlns:a16="http://schemas.microsoft.com/office/drawing/2014/main" id="{A87A2477-992F-4EFE-8539-EC95731AE5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4" y="383"/>
              <a:ext cx="722" cy="745"/>
            </a:xfrm>
            <a:custGeom>
              <a:avLst/>
              <a:gdLst>
                <a:gd name="T0" fmla="*/ 426 w 803"/>
                <a:gd name="T1" fmla="*/ 745 h 828"/>
                <a:gd name="T2" fmla="*/ 427 w 803"/>
                <a:gd name="T3" fmla="*/ 745 h 828"/>
                <a:gd name="T4" fmla="*/ 501 w 803"/>
                <a:gd name="T5" fmla="*/ 806 h 828"/>
                <a:gd name="T6" fmla="*/ 561 w 803"/>
                <a:gd name="T7" fmla="*/ 828 h 828"/>
                <a:gd name="T8" fmla="*/ 613 w 803"/>
                <a:gd name="T9" fmla="*/ 812 h 828"/>
                <a:gd name="T10" fmla="*/ 562 w 803"/>
                <a:gd name="T11" fmla="*/ 827 h 828"/>
                <a:gd name="T12" fmla="*/ 438 w 803"/>
                <a:gd name="T13" fmla="*/ 749 h 828"/>
                <a:gd name="T14" fmla="*/ 803 w 803"/>
                <a:gd name="T15" fmla="*/ 623 h 828"/>
                <a:gd name="T16" fmla="*/ 677 w 803"/>
                <a:gd name="T17" fmla="*/ 642 h 828"/>
                <a:gd name="T18" fmla="*/ 676 w 803"/>
                <a:gd name="T19" fmla="*/ 642 h 828"/>
                <a:gd name="T20" fmla="*/ 762 w 803"/>
                <a:gd name="T21" fmla="*/ 637 h 828"/>
                <a:gd name="T22" fmla="*/ 803 w 803"/>
                <a:gd name="T23" fmla="*/ 623 h 828"/>
                <a:gd name="T24" fmla="*/ 52 w 803"/>
                <a:gd name="T25" fmla="*/ 191 h 828"/>
                <a:gd name="T26" fmla="*/ 28 w 803"/>
                <a:gd name="T27" fmla="*/ 333 h 828"/>
                <a:gd name="T28" fmla="*/ 85 w 803"/>
                <a:gd name="T29" fmla="*/ 416 h 828"/>
                <a:gd name="T30" fmla="*/ 14 w 803"/>
                <a:gd name="T31" fmla="*/ 578 h 828"/>
                <a:gd name="T32" fmla="*/ 178 w 803"/>
                <a:gd name="T33" fmla="*/ 642 h 828"/>
                <a:gd name="T34" fmla="*/ 197 w 803"/>
                <a:gd name="T35" fmla="*/ 742 h 828"/>
                <a:gd name="T36" fmla="*/ 344 w 803"/>
                <a:gd name="T37" fmla="*/ 813 h 828"/>
                <a:gd name="T38" fmla="*/ 294 w 803"/>
                <a:gd name="T39" fmla="*/ 827 h 828"/>
                <a:gd name="T40" fmla="*/ 192 w 803"/>
                <a:gd name="T41" fmla="*/ 655 h 828"/>
                <a:gd name="T42" fmla="*/ 93 w 803"/>
                <a:gd name="T43" fmla="*/ 637 h 828"/>
                <a:gd name="T44" fmla="*/ 28 w 803"/>
                <a:gd name="T45" fmla="*/ 480 h 828"/>
                <a:gd name="T46" fmla="*/ 85 w 803"/>
                <a:gd name="T47" fmla="*/ 397 h 828"/>
                <a:gd name="T48" fmla="*/ 14 w 803"/>
                <a:gd name="T49" fmla="*/ 235 h 828"/>
                <a:gd name="T50" fmla="*/ 242 w 803"/>
                <a:gd name="T51" fmla="*/ 0 h 828"/>
                <a:gd name="T52" fmla="*/ 241 w 803"/>
                <a:gd name="T53" fmla="*/ 1 h 828"/>
                <a:gd name="T54" fmla="*/ 192 w 803"/>
                <a:gd name="T55" fmla="*/ 157 h 828"/>
                <a:gd name="T56" fmla="*/ 190 w 803"/>
                <a:gd name="T57" fmla="*/ 164 h 828"/>
                <a:gd name="T58" fmla="*/ 197 w 803"/>
                <a:gd name="T59" fmla="*/ 71 h 828"/>
                <a:gd name="T60" fmla="*/ 242 w 803"/>
                <a:gd name="T61" fmla="*/ 0 h 828"/>
                <a:gd name="T62" fmla="*/ 510 w 803"/>
                <a:gd name="T63" fmla="*/ 0 h 828"/>
                <a:gd name="T64" fmla="*/ 440 w 803"/>
                <a:gd name="T65" fmla="*/ 61 h 828"/>
                <a:gd name="T66" fmla="*/ 502 w 803"/>
                <a:gd name="T67" fmla="*/ 7 h 828"/>
                <a:gd name="T68" fmla="*/ 511 w 803"/>
                <a:gd name="T6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3" h="828">
                  <a:moveTo>
                    <a:pt x="428" y="745"/>
                  </a:moveTo>
                  <a:cubicBezTo>
                    <a:pt x="427" y="745"/>
                    <a:pt x="426" y="745"/>
                    <a:pt x="426" y="745"/>
                  </a:cubicBezTo>
                  <a:cubicBezTo>
                    <a:pt x="426" y="745"/>
                    <a:pt x="425" y="745"/>
                    <a:pt x="425" y="745"/>
                  </a:cubicBezTo>
                  <a:cubicBezTo>
                    <a:pt x="426" y="745"/>
                    <a:pt x="427" y="745"/>
                    <a:pt x="427" y="745"/>
                  </a:cubicBezTo>
                  <a:cubicBezTo>
                    <a:pt x="429" y="745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3" y="813"/>
                  </a:cubicBezTo>
                  <a:cubicBezTo>
                    <a:pt x="613" y="813"/>
                    <a:pt x="613" y="813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35" y="640"/>
                    <a:pt x="707" y="641"/>
                    <a:pt x="677" y="642"/>
                  </a:cubicBezTo>
                  <a:cubicBezTo>
                    <a:pt x="677" y="642"/>
                    <a:pt x="676" y="642"/>
                    <a:pt x="676" y="642"/>
                  </a:cubicBezTo>
                  <a:cubicBezTo>
                    <a:pt x="676" y="642"/>
                    <a:pt x="676" y="642"/>
                    <a:pt x="676" y="642"/>
                  </a:cubicBezTo>
                  <a:cubicBezTo>
                    <a:pt x="676" y="642"/>
                    <a:pt x="676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1"/>
                  </a:cubicBezTo>
                  <a:cubicBezTo>
                    <a:pt x="35" y="201"/>
                    <a:pt x="22" y="217"/>
                    <a:pt x="14" y="235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8"/>
                    <a:pt x="45" y="459"/>
                    <a:pt x="28" y="481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9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6" y="201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1"/>
                    <a:pt x="241" y="1"/>
                  </a:cubicBez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60"/>
                    <a:pt x="191" y="162"/>
                    <a:pt x="190" y="164"/>
                  </a:cubicBezTo>
                  <a:cubicBezTo>
                    <a:pt x="190" y="164"/>
                    <a:pt x="190" y="164"/>
                    <a:pt x="190" y="164"/>
                  </a:cubicBezTo>
                  <a:cubicBezTo>
                    <a:pt x="192" y="162"/>
                    <a:pt x="192" y="160"/>
                    <a:pt x="192" y="157"/>
                  </a:cubicBezTo>
                  <a:cubicBezTo>
                    <a:pt x="193" y="127"/>
                    <a:pt x="194" y="99"/>
                    <a:pt x="197" y="71"/>
                  </a:cubicBezTo>
                  <a:cubicBezTo>
                    <a:pt x="201" y="41"/>
                    <a:pt x="218" y="16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0" y="0"/>
                  </a:cubicBezTo>
                  <a:cubicBezTo>
                    <a:pt x="507" y="2"/>
                    <a:pt x="504" y="5"/>
                    <a:pt x="501" y="7"/>
                  </a:cubicBezTo>
                  <a:cubicBezTo>
                    <a:pt x="481" y="23"/>
                    <a:pt x="460" y="41"/>
                    <a:pt x="440" y="61"/>
                  </a:cubicBezTo>
                  <a:cubicBezTo>
                    <a:pt x="440" y="61"/>
                    <a:pt x="440" y="61"/>
                    <a:pt x="440" y="61"/>
                  </a:cubicBezTo>
                  <a:cubicBezTo>
                    <a:pt x="461" y="41"/>
                    <a:pt x="481" y="23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63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647">
              <a:extLst>
                <a:ext uri="{FF2B5EF4-FFF2-40B4-BE49-F238E27FC236}">
                  <a16:creationId xmlns:a16="http://schemas.microsoft.com/office/drawing/2014/main" id="{9238E66A-677D-4DEC-884A-659F26AC4F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5" y="383"/>
              <a:ext cx="722" cy="744"/>
            </a:xfrm>
            <a:custGeom>
              <a:avLst/>
              <a:gdLst>
                <a:gd name="T0" fmla="*/ 425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1 w 803"/>
                <a:gd name="T11" fmla="*/ 827 h 827"/>
                <a:gd name="T12" fmla="*/ 437 w 803"/>
                <a:gd name="T13" fmla="*/ 749 h 827"/>
                <a:gd name="T14" fmla="*/ 803 w 803"/>
                <a:gd name="T15" fmla="*/ 622 h 827"/>
                <a:gd name="T16" fmla="*/ 676 w 803"/>
                <a:gd name="T17" fmla="*/ 641 h 827"/>
                <a:gd name="T18" fmla="*/ 675 w 803"/>
                <a:gd name="T19" fmla="*/ 642 h 827"/>
                <a:gd name="T20" fmla="*/ 762 w 803"/>
                <a:gd name="T21" fmla="*/ 637 h 827"/>
                <a:gd name="T22" fmla="*/ 803 w 803"/>
                <a:gd name="T23" fmla="*/ 622 h 827"/>
                <a:gd name="T24" fmla="*/ 51 w 803"/>
                <a:gd name="T25" fmla="*/ 190 h 827"/>
                <a:gd name="T26" fmla="*/ 27 w 803"/>
                <a:gd name="T27" fmla="*/ 332 h 827"/>
                <a:gd name="T28" fmla="*/ 84 w 803"/>
                <a:gd name="T29" fmla="*/ 416 h 827"/>
                <a:gd name="T30" fmla="*/ 13 w 803"/>
                <a:gd name="T31" fmla="*/ 578 h 827"/>
                <a:gd name="T32" fmla="*/ 178 w 803"/>
                <a:gd name="T33" fmla="*/ 642 h 827"/>
                <a:gd name="T34" fmla="*/ 196 w 803"/>
                <a:gd name="T35" fmla="*/ 741 h 827"/>
                <a:gd name="T36" fmla="*/ 343 w 803"/>
                <a:gd name="T37" fmla="*/ 813 h 827"/>
                <a:gd name="T38" fmla="*/ 293 w 803"/>
                <a:gd name="T39" fmla="*/ 827 h 827"/>
                <a:gd name="T40" fmla="*/ 192 w 803"/>
                <a:gd name="T41" fmla="*/ 655 h 827"/>
                <a:gd name="T42" fmla="*/ 92 w 803"/>
                <a:gd name="T43" fmla="*/ 636 h 827"/>
                <a:gd name="T44" fmla="*/ 28 w 803"/>
                <a:gd name="T45" fmla="*/ 480 h 827"/>
                <a:gd name="T46" fmla="*/ 85 w 803"/>
                <a:gd name="T47" fmla="*/ 396 h 827"/>
                <a:gd name="T48" fmla="*/ 14 w 803"/>
                <a:gd name="T49" fmla="*/ 235 h 827"/>
                <a:gd name="T50" fmla="*/ 241 w 803"/>
                <a:gd name="T51" fmla="*/ 0 h 827"/>
                <a:gd name="T52" fmla="*/ 191 w 803"/>
                <a:gd name="T53" fmla="*/ 157 h 827"/>
                <a:gd name="T54" fmla="*/ 190 w 803"/>
                <a:gd name="T55" fmla="*/ 164 h 827"/>
                <a:gd name="T56" fmla="*/ 197 w 803"/>
                <a:gd name="T57" fmla="*/ 71 h 827"/>
                <a:gd name="T58" fmla="*/ 510 w 803"/>
                <a:gd name="T59" fmla="*/ 0 h 827"/>
                <a:gd name="T60" fmla="*/ 439 w 803"/>
                <a:gd name="T61" fmla="*/ 61 h 827"/>
                <a:gd name="T62" fmla="*/ 501 w 803"/>
                <a:gd name="T63" fmla="*/ 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3" h="827">
                  <a:moveTo>
                    <a:pt x="427" y="745"/>
                  </a:moveTo>
                  <a:cubicBezTo>
                    <a:pt x="427" y="745"/>
                    <a:pt x="426" y="745"/>
                    <a:pt x="425" y="745"/>
                  </a:cubicBezTo>
                  <a:cubicBezTo>
                    <a:pt x="425" y="745"/>
                    <a:pt x="425" y="745"/>
                    <a:pt x="425" y="745"/>
                  </a:cubicBezTo>
                  <a:cubicBezTo>
                    <a:pt x="425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612" y="812"/>
                    <a:pt x="613" y="812"/>
                    <a:pt x="613" y="812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3" y="745"/>
                    <a:pt x="429" y="745"/>
                    <a:pt x="427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6"/>
                  </a:cubicBezTo>
                  <a:cubicBezTo>
                    <a:pt x="735" y="639"/>
                    <a:pt x="706" y="641"/>
                    <a:pt x="676" y="641"/>
                  </a:cubicBezTo>
                  <a:cubicBezTo>
                    <a:pt x="676" y="641"/>
                    <a:pt x="675" y="641"/>
                    <a:pt x="675" y="642"/>
                  </a:cubicBezTo>
                  <a:cubicBezTo>
                    <a:pt x="675" y="642"/>
                    <a:pt x="675" y="642"/>
                    <a:pt x="675" y="642"/>
                  </a:cubicBezTo>
                  <a:cubicBezTo>
                    <a:pt x="675" y="642"/>
                    <a:pt x="676" y="642"/>
                    <a:pt x="676" y="642"/>
                  </a:cubicBezTo>
                  <a:cubicBezTo>
                    <a:pt x="706" y="641"/>
                    <a:pt x="734" y="640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2"/>
                    <a:pt x="802" y="622"/>
                    <a:pt x="803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4" y="812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1"/>
                  </a:cubicBezTo>
                  <a:cubicBezTo>
                    <a:pt x="148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6" y="507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5"/>
                    <a:pt x="0" y="267"/>
                    <a:pt x="14" y="235"/>
                  </a:cubicBezTo>
                  <a:cubicBezTo>
                    <a:pt x="22" y="216"/>
                    <a:pt x="35" y="200"/>
                    <a:pt x="51" y="190"/>
                  </a:cubicBezTo>
                  <a:moveTo>
                    <a:pt x="241" y="0"/>
                  </a:moveTo>
                  <a:cubicBezTo>
                    <a:pt x="217" y="16"/>
                    <a:pt x="200" y="41"/>
                    <a:pt x="196" y="71"/>
                  </a:cubicBezTo>
                  <a:cubicBezTo>
                    <a:pt x="193" y="99"/>
                    <a:pt x="192" y="127"/>
                    <a:pt x="191" y="157"/>
                  </a:cubicBezTo>
                  <a:cubicBezTo>
                    <a:pt x="191" y="160"/>
                    <a:pt x="191" y="162"/>
                    <a:pt x="189" y="164"/>
                  </a:cubicBezTo>
                  <a:cubicBezTo>
                    <a:pt x="189" y="164"/>
                    <a:pt x="189" y="164"/>
                    <a:pt x="190" y="164"/>
                  </a:cubicBezTo>
                  <a:cubicBezTo>
                    <a:pt x="191" y="162"/>
                    <a:pt x="192" y="160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7"/>
                  </a:cubicBezTo>
                  <a:cubicBezTo>
                    <a:pt x="480" y="23"/>
                    <a:pt x="460" y="41"/>
                    <a:pt x="439" y="61"/>
                  </a:cubicBezTo>
                  <a:cubicBezTo>
                    <a:pt x="439" y="61"/>
                    <a:pt x="440" y="61"/>
                    <a:pt x="440" y="61"/>
                  </a:cubicBezTo>
                  <a:cubicBezTo>
                    <a:pt x="460" y="41"/>
                    <a:pt x="481" y="23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38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648">
              <a:extLst>
                <a:ext uri="{FF2B5EF4-FFF2-40B4-BE49-F238E27FC236}">
                  <a16:creationId xmlns:a16="http://schemas.microsoft.com/office/drawing/2014/main" id="{AF685F9A-FE91-4546-885C-99E3E2094E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5" y="382"/>
              <a:ext cx="722" cy="745"/>
            </a:xfrm>
            <a:custGeom>
              <a:avLst/>
              <a:gdLst>
                <a:gd name="T0" fmla="*/ 425 w 803"/>
                <a:gd name="T1" fmla="*/ 746 h 828"/>
                <a:gd name="T2" fmla="*/ 427 w 803"/>
                <a:gd name="T3" fmla="*/ 746 h 828"/>
                <a:gd name="T4" fmla="*/ 501 w 803"/>
                <a:gd name="T5" fmla="*/ 807 h 828"/>
                <a:gd name="T6" fmla="*/ 561 w 803"/>
                <a:gd name="T7" fmla="*/ 828 h 828"/>
                <a:gd name="T8" fmla="*/ 613 w 803"/>
                <a:gd name="T9" fmla="*/ 813 h 828"/>
                <a:gd name="T10" fmla="*/ 562 w 803"/>
                <a:gd name="T11" fmla="*/ 828 h 828"/>
                <a:gd name="T12" fmla="*/ 437 w 803"/>
                <a:gd name="T13" fmla="*/ 749 h 828"/>
                <a:gd name="T14" fmla="*/ 803 w 803"/>
                <a:gd name="T15" fmla="*/ 623 h 828"/>
                <a:gd name="T16" fmla="*/ 677 w 803"/>
                <a:gd name="T17" fmla="*/ 642 h 828"/>
                <a:gd name="T18" fmla="*/ 675 w 803"/>
                <a:gd name="T19" fmla="*/ 643 h 828"/>
                <a:gd name="T20" fmla="*/ 762 w 803"/>
                <a:gd name="T21" fmla="*/ 637 h 828"/>
                <a:gd name="T22" fmla="*/ 803 w 803"/>
                <a:gd name="T23" fmla="*/ 623 h 828"/>
                <a:gd name="T24" fmla="*/ 51 w 803"/>
                <a:gd name="T25" fmla="*/ 191 h 828"/>
                <a:gd name="T26" fmla="*/ 28 w 803"/>
                <a:gd name="T27" fmla="*/ 333 h 828"/>
                <a:gd name="T28" fmla="*/ 85 w 803"/>
                <a:gd name="T29" fmla="*/ 417 h 828"/>
                <a:gd name="T30" fmla="*/ 14 w 803"/>
                <a:gd name="T31" fmla="*/ 578 h 828"/>
                <a:gd name="T32" fmla="*/ 178 w 803"/>
                <a:gd name="T33" fmla="*/ 642 h 828"/>
                <a:gd name="T34" fmla="*/ 197 w 803"/>
                <a:gd name="T35" fmla="*/ 742 h 828"/>
                <a:gd name="T36" fmla="*/ 344 w 803"/>
                <a:gd name="T37" fmla="*/ 813 h 828"/>
                <a:gd name="T38" fmla="*/ 294 w 803"/>
                <a:gd name="T39" fmla="*/ 828 h 828"/>
                <a:gd name="T40" fmla="*/ 192 w 803"/>
                <a:gd name="T41" fmla="*/ 656 h 828"/>
                <a:gd name="T42" fmla="*/ 93 w 803"/>
                <a:gd name="T43" fmla="*/ 637 h 828"/>
                <a:gd name="T44" fmla="*/ 28 w 803"/>
                <a:gd name="T45" fmla="*/ 481 h 828"/>
                <a:gd name="T46" fmla="*/ 85 w 803"/>
                <a:gd name="T47" fmla="*/ 397 h 828"/>
                <a:gd name="T48" fmla="*/ 14 w 803"/>
                <a:gd name="T49" fmla="*/ 235 h 828"/>
                <a:gd name="T50" fmla="*/ 242 w 803"/>
                <a:gd name="T51" fmla="*/ 1 h 828"/>
                <a:gd name="T52" fmla="*/ 241 w 803"/>
                <a:gd name="T53" fmla="*/ 1 h 828"/>
                <a:gd name="T54" fmla="*/ 192 w 803"/>
                <a:gd name="T55" fmla="*/ 158 h 828"/>
                <a:gd name="T56" fmla="*/ 190 w 803"/>
                <a:gd name="T57" fmla="*/ 165 h 828"/>
                <a:gd name="T58" fmla="*/ 197 w 803"/>
                <a:gd name="T59" fmla="*/ 72 h 828"/>
                <a:gd name="T60" fmla="*/ 511 w 803"/>
                <a:gd name="T61" fmla="*/ 0 h 828"/>
                <a:gd name="T62" fmla="*/ 510 w 803"/>
                <a:gd name="T63" fmla="*/ 1 h 828"/>
                <a:gd name="T64" fmla="*/ 440 w 803"/>
                <a:gd name="T65" fmla="*/ 62 h 828"/>
                <a:gd name="T66" fmla="*/ 502 w 803"/>
                <a:gd name="T67" fmla="*/ 7 h 828"/>
                <a:gd name="T68" fmla="*/ 511 w 803"/>
                <a:gd name="T6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3" h="828">
                  <a:moveTo>
                    <a:pt x="428" y="745"/>
                  </a:moveTo>
                  <a:cubicBezTo>
                    <a:pt x="427" y="745"/>
                    <a:pt x="426" y="745"/>
                    <a:pt x="425" y="746"/>
                  </a:cubicBezTo>
                  <a:cubicBezTo>
                    <a:pt x="425" y="746"/>
                    <a:pt x="425" y="746"/>
                    <a:pt x="425" y="746"/>
                  </a:cubicBezTo>
                  <a:cubicBezTo>
                    <a:pt x="426" y="746"/>
                    <a:pt x="427" y="746"/>
                    <a:pt x="427" y="746"/>
                  </a:cubicBezTo>
                  <a:cubicBezTo>
                    <a:pt x="429" y="746"/>
                    <a:pt x="433" y="746"/>
                    <a:pt x="437" y="750"/>
                  </a:cubicBezTo>
                  <a:cubicBezTo>
                    <a:pt x="458" y="770"/>
                    <a:pt x="480" y="790"/>
                    <a:pt x="501" y="807"/>
                  </a:cubicBezTo>
                  <a:cubicBezTo>
                    <a:pt x="519" y="821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3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1" y="828"/>
                    <a:pt x="562" y="828"/>
                  </a:cubicBezTo>
                  <a:cubicBezTo>
                    <a:pt x="562" y="828"/>
                    <a:pt x="562" y="828"/>
                    <a:pt x="562" y="828"/>
                  </a:cubicBezTo>
                  <a:cubicBezTo>
                    <a:pt x="540" y="828"/>
                    <a:pt x="519" y="820"/>
                    <a:pt x="502" y="806"/>
                  </a:cubicBezTo>
                  <a:cubicBezTo>
                    <a:pt x="480" y="789"/>
                    <a:pt x="459" y="770"/>
                    <a:pt x="437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35" y="640"/>
                    <a:pt x="707" y="642"/>
                    <a:pt x="677" y="642"/>
                  </a:cubicBezTo>
                  <a:cubicBezTo>
                    <a:pt x="676" y="642"/>
                    <a:pt x="676" y="642"/>
                    <a:pt x="675" y="642"/>
                  </a:cubicBezTo>
                  <a:cubicBezTo>
                    <a:pt x="675" y="642"/>
                    <a:pt x="675" y="642"/>
                    <a:pt x="675" y="643"/>
                  </a:cubicBezTo>
                  <a:cubicBezTo>
                    <a:pt x="675" y="642"/>
                    <a:pt x="676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6"/>
                    <a:pt x="791" y="631"/>
                    <a:pt x="803" y="623"/>
                  </a:cubicBezTo>
                  <a:cubicBezTo>
                    <a:pt x="803" y="623"/>
                    <a:pt x="803" y="623"/>
                    <a:pt x="803" y="623"/>
                  </a:cubicBezTo>
                  <a:moveTo>
                    <a:pt x="52" y="191"/>
                  </a:moveTo>
                  <a:cubicBezTo>
                    <a:pt x="52" y="191"/>
                    <a:pt x="52" y="191"/>
                    <a:pt x="51" y="191"/>
                  </a:cubicBezTo>
                  <a:cubicBezTo>
                    <a:pt x="35" y="201"/>
                    <a:pt x="22" y="217"/>
                    <a:pt x="14" y="236"/>
                  </a:cubicBezTo>
                  <a:cubicBezTo>
                    <a:pt x="0" y="268"/>
                    <a:pt x="6" y="306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3"/>
                    <a:pt x="90" y="411"/>
                    <a:pt x="85" y="417"/>
                  </a:cubicBezTo>
                  <a:cubicBezTo>
                    <a:pt x="64" y="438"/>
                    <a:pt x="45" y="460"/>
                    <a:pt x="28" y="481"/>
                  </a:cubicBezTo>
                  <a:cubicBezTo>
                    <a:pt x="6" y="508"/>
                    <a:pt x="0" y="546"/>
                    <a:pt x="14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20" y="640"/>
                    <a:pt x="148" y="642"/>
                    <a:pt x="178" y="642"/>
                  </a:cubicBezTo>
                  <a:cubicBezTo>
                    <a:pt x="186" y="643"/>
                    <a:pt x="192" y="649"/>
                    <a:pt x="192" y="656"/>
                  </a:cubicBezTo>
                  <a:cubicBezTo>
                    <a:pt x="192" y="686"/>
                    <a:pt x="194" y="715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9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3"/>
                    <a:pt x="312" y="828"/>
                    <a:pt x="294" y="828"/>
                  </a:cubicBezTo>
                  <a:cubicBezTo>
                    <a:pt x="244" y="828"/>
                    <a:pt x="203" y="791"/>
                    <a:pt x="197" y="742"/>
                  </a:cubicBezTo>
                  <a:cubicBezTo>
                    <a:pt x="194" y="714"/>
                    <a:pt x="193" y="686"/>
                    <a:pt x="192" y="656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2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1"/>
                  </a:cubicBezTo>
                  <a:cubicBezTo>
                    <a:pt x="45" y="459"/>
                    <a:pt x="64" y="438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7"/>
                    <a:pt x="35" y="201"/>
                    <a:pt x="52" y="191"/>
                  </a:cubicBezTo>
                  <a:moveTo>
                    <a:pt x="242" y="1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41" y="1"/>
                    <a:pt x="241" y="1"/>
                    <a:pt x="241" y="1"/>
                  </a:cubicBezTo>
                  <a:cubicBezTo>
                    <a:pt x="217" y="17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8"/>
                  </a:cubicBezTo>
                  <a:cubicBezTo>
                    <a:pt x="192" y="161"/>
                    <a:pt x="191" y="163"/>
                    <a:pt x="190" y="165"/>
                  </a:cubicBezTo>
                  <a:cubicBezTo>
                    <a:pt x="190" y="165"/>
                    <a:pt x="190" y="165"/>
                    <a:pt x="190" y="165"/>
                  </a:cubicBezTo>
                  <a:cubicBezTo>
                    <a:pt x="191" y="163"/>
                    <a:pt x="192" y="160"/>
                    <a:pt x="192" y="158"/>
                  </a:cubicBezTo>
                  <a:cubicBezTo>
                    <a:pt x="193" y="128"/>
                    <a:pt x="194" y="99"/>
                    <a:pt x="197" y="72"/>
                  </a:cubicBezTo>
                  <a:cubicBezTo>
                    <a:pt x="201" y="42"/>
                    <a:pt x="218" y="16"/>
                    <a:pt x="242" y="1"/>
                  </a:cubicBezTo>
                  <a:moveTo>
                    <a:pt x="511" y="0"/>
                  </a:moveTo>
                  <a:cubicBezTo>
                    <a:pt x="511" y="1"/>
                    <a:pt x="510" y="1"/>
                    <a:pt x="510" y="1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1" y="24"/>
                    <a:pt x="460" y="42"/>
                    <a:pt x="440" y="62"/>
                  </a:cubicBezTo>
                  <a:cubicBezTo>
                    <a:pt x="440" y="62"/>
                    <a:pt x="440" y="62"/>
                    <a:pt x="440" y="62"/>
                  </a:cubicBezTo>
                  <a:cubicBezTo>
                    <a:pt x="460" y="42"/>
                    <a:pt x="481" y="24"/>
                    <a:pt x="502" y="7"/>
                  </a:cubicBezTo>
                  <a:cubicBezTo>
                    <a:pt x="505" y="5"/>
                    <a:pt x="508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63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649">
              <a:extLst>
                <a:ext uri="{FF2B5EF4-FFF2-40B4-BE49-F238E27FC236}">
                  <a16:creationId xmlns:a16="http://schemas.microsoft.com/office/drawing/2014/main" id="{7809537A-7D03-4B33-B61A-D3340C1E09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6" y="382"/>
              <a:ext cx="722" cy="745"/>
            </a:xfrm>
            <a:custGeom>
              <a:avLst/>
              <a:gdLst>
                <a:gd name="T0" fmla="*/ 424 w 803"/>
                <a:gd name="T1" fmla="*/ 745 h 828"/>
                <a:gd name="T2" fmla="*/ 427 w 803"/>
                <a:gd name="T3" fmla="*/ 745 h 828"/>
                <a:gd name="T4" fmla="*/ 501 w 803"/>
                <a:gd name="T5" fmla="*/ 806 h 828"/>
                <a:gd name="T6" fmla="*/ 561 w 803"/>
                <a:gd name="T7" fmla="*/ 828 h 828"/>
                <a:gd name="T8" fmla="*/ 613 w 803"/>
                <a:gd name="T9" fmla="*/ 813 h 828"/>
                <a:gd name="T10" fmla="*/ 561 w 803"/>
                <a:gd name="T11" fmla="*/ 827 h 828"/>
                <a:gd name="T12" fmla="*/ 437 w 803"/>
                <a:gd name="T13" fmla="*/ 749 h 828"/>
                <a:gd name="T14" fmla="*/ 803 w 803"/>
                <a:gd name="T15" fmla="*/ 623 h 828"/>
                <a:gd name="T16" fmla="*/ 676 w 803"/>
                <a:gd name="T17" fmla="*/ 642 h 828"/>
                <a:gd name="T18" fmla="*/ 674 w 803"/>
                <a:gd name="T19" fmla="*/ 642 h 828"/>
                <a:gd name="T20" fmla="*/ 762 w 803"/>
                <a:gd name="T21" fmla="*/ 637 h 828"/>
                <a:gd name="T22" fmla="*/ 803 w 803"/>
                <a:gd name="T23" fmla="*/ 623 h 828"/>
                <a:gd name="T24" fmla="*/ 51 w 803"/>
                <a:gd name="T25" fmla="*/ 191 h 828"/>
                <a:gd name="T26" fmla="*/ 27 w 803"/>
                <a:gd name="T27" fmla="*/ 333 h 828"/>
                <a:gd name="T28" fmla="*/ 84 w 803"/>
                <a:gd name="T29" fmla="*/ 416 h 828"/>
                <a:gd name="T30" fmla="*/ 13 w 803"/>
                <a:gd name="T31" fmla="*/ 578 h 828"/>
                <a:gd name="T32" fmla="*/ 178 w 803"/>
                <a:gd name="T33" fmla="*/ 642 h 828"/>
                <a:gd name="T34" fmla="*/ 196 w 803"/>
                <a:gd name="T35" fmla="*/ 742 h 828"/>
                <a:gd name="T36" fmla="*/ 343 w 803"/>
                <a:gd name="T37" fmla="*/ 813 h 828"/>
                <a:gd name="T38" fmla="*/ 293 w 803"/>
                <a:gd name="T39" fmla="*/ 827 h 828"/>
                <a:gd name="T40" fmla="*/ 192 w 803"/>
                <a:gd name="T41" fmla="*/ 656 h 828"/>
                <a:gd name="T42" fmla="*/ 92 w 803"/>
                <a:gd name="T43" fmla="*/ 637 h 828"/>
                <a:gd name="T44" fmla="*/ 28 w 803"/>
                <a:gd name="T45" fmla="*/ 480 h 828"/>
                <a:gd name="T46" fmla="*/ 85 w 803"/>
                <a:gd name="T47" fmla="*/ 397 h 828"/>
                <a:gd name="T48" fmla="*/ 14 w 803"/>
                <a:gd name="T49" fmla="*/ 235 h 828"/>
                <a:gd name="T50" fmla="*/ 242 w 803"/>
                <a:gd name="T51" fmla="*/ 0 h 828"/>
                <a:gd name="T52" fmla="*/ 196 w 803"/>
                <a:gd name="T53" fmla="*/ 72 h 828"/>
                <a:gd name="T54" fmla="*/ 189 w 803"/>
                <a:gd name="T55" fmla="*/ 165 h 828"/>
                <a:gd name="T56" fmla="*/ 192 w 803"/>
                <a:gd name="T57" fmla="*/ 157 h 828"/>
                <a:gd name="T58" fmla="*/ 242 w 803"/>
                <a:gd name="T59" fmla="*/ 0 h 828"/>
                <a:gd name="T60" fmla="*/ 501 w 803"/>
                <a:gd name="T61" fmla="*/ 7 h 828"/>
                <a:gd name="T62" fmla="*/ 439 w 803"/>
                <a:gd name="T63" fmla="*/ 62 h 828"/>
                <a:gd name="T64" fmla="*/ 510 w 803"/>
                <a:gd name="T65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8">
                  <a:moveTo>
                    <a:pt x="427" y="745"/>
                  </a:moveTo>
                  <a:cubicBezTo>
                    <a:pt x="426" y="745"/>
                    <a:pt x="426" y="745"/>
                    <a:pt x="424" y="745"/>
                  </a:cubicBezTo>
                  <a:cubicBezTo>
                    <a:pt x="424" y="745"/>
                    <a:pt x="424" y="746"/>
                    <a:pt x="424" y="746"/>
                  </a:cubicBezTo>
                  <a:cubicBezTo>
                    <a:pt x="425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3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3" y="746"/>
                    <a:pt x="429" y="745"/>
                    <a:pt x="427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5" y="640"/>
                    <a:pt x="706" y="641"/>
                    <a:pt x="676" y="642"/>
                  </a:cubicBezTo>
                  <a:cubicBezTo>
                    <a:pt x="676" y="642"/>
                    <a:pt x="675" y="642"/>
                    <a:pt x="674" y="642"/>
                  </a:cubicBezTo>
                  <a:cubicBezTo>
                    <a:pt x="674" y="642"/>
                    <a:pt x="674" y="642"/>
                    <a:pt x="674" y="642"/>
                  </a:cubicBezTo>
                  <a:cubicBezTo>
                    <a:pt x="675" y="642"/>
                    <a:pt x="675" y="642"/>
                    <a:pt x="676" y="642"/>
                  </a:cubicBezTo>
                  <a:cubicBezTo>
                    <a:pt x="706" y="642"/>
                    <a:pt x="734" y="640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3" y="623"/>
                  </a:cubicBezTo>
                  <a:moveTo>
                    <a:pt x="51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6"/>
                    <a:pt x="193" y="714"/>
                    <a:pt x="196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1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1" y="216"/>
                    <a:pt x="35" y="201"/>
                    <a:pt x="51" y="191"/>
                  </a:cubicBezTo>
                  <a:moveTo>
                    <a:pt x="242" y="0"/>
                  </a:moveTo>
                  <a:cubicBezTo>
                    <a:pt x="241" y="0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3" y="99"/>
                    <a:pt x="192" y="128"/>
                    <a:pt x="191" y="158"/>
                  </a:cubicBezTo>
                  <a:cubicBezTo>
                    <a:pt x="191" y="160"/>
                    <a:pt x="190" y="163"/>
                    <a:pt x="189" y="165"/>
                  </a:cubicBezTo>
                  <a:cubicBezTo>
                    <a:pt x="189" y="165"/>
                    <a:pt x="189" y="165"/>
                    <a:pt x="189" y="165"/>
                  </a:cubicBezTo>
                  <a:cubicBezTo>
                    <a:pt x="191" y="163"/>
                    <a:pt x="192" y="160"/>
                    <a:pt x="192" y="157"/>
                  </a:cubicBezTo>
                  <a:cubicBezTo>
                    <a:pt x="192" y="128"/>
                    <a:pt x="194" y="99"/>
                    <a:pt x="197" y="71"/>
                  </a:cubicBezTo>
                  <a:cubicBezTo>
                    <a:pt x="200" y="41"/>
                    <a:pt x="217" y="15"/>
                    <a:pt x="242" y="0"/>
                  </a:cubicBezTo>
                  <a:moveTo>
                    <a:pt x="510" y="0"/>
                  </a:moveTo>
                  <a:cubicBezTo>
                    <a:pt x="507" y="2"/>
                    <a:pt x="504" y="5"/>
                    <a:pt x="501" y="7"/>
                  </a:cubicBezTo>
                  <a:cubicBezTo>
                    <a:pt x="480" y="24"/>
                    <a:pt x="459" y="42"/>
                    <a:pt x="439" y="62"/>
                  </a:cubicBezTo>
                  <a:cubicBezTo>
                    <a:pt x="439" y="62"/>
                    <a:pt x="439" y="62"/>
                    <a:pt x="439" y="62"/>
                  </a:cubicBezTo>
                  <a:cubicBezTo>
                    <a:pt x="460" y="42"/>
                    <a:pt x="480" y="23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2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650">
              <a:extLst>
                <a:ext uri="{FF2B5EF4-FFF2-40B4-BE49-F238E27FC236}">
                  <a16:creationId xmlns:a16="http://schemas.microsoft.com/office/drawing/2014/main" id="{9D4DF0DB-2285-419F-BC4D-9BECCCDFCB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6" y="382"/>
              <a:ext cx="722" cy="744"/>
            </a:xfrm>
            <a:custGeom>
              <a:avLst/>
              <a:gdLst>
                <a:gd name="T0" fmla="*/ 425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2 w 803"/>
                <a:gd name="T11" fmla="*/ 827 h 827"/>
                <a:gd name="T12" fmla="*/ 437 w 803"/>
                <a:gd name="T13" fmla="*/ 749 h 827"/>
                <a:gd name="T14" fmla="*/ 803 w 803"/>
                <a:gd name="T15" fmla="*/ 622 h 827"/>
                <a:gd name="T16" fmla="*/ 677 w 803"/>
                <a:gd name="T17" fmla="*/ 642 h 827"/>
                <a:gd name="T18" fmla="*/ 674 w 803"/>
                <a:gd name="T19" fmla="*/ 642 h 827"/>
                <a:gd name="T20" fmla="*/ 762 w 803"/>
                <a:gd name="T21" fmla="*/ 637 h 827"/>
                <a:gd name="T22" fmla="*/ 803 w 803"/>
                <a:gd name="T23" fmla="*/ 622 h 827"/>
                <a:gd name="T24" fmla="*/ 51 w 803"/>
                <a:gd name="T25" fmla="*/ 191 h 827"/>
                <a:gd name="T26" fmla="*/ 28 w 803"/>
                <a:gd name="T27" fmla="*/ 332 h 827"/>
                <a:gd name="T28" fmla="*/ 85 w 803"/>
                <a:gd name="T29" fmla="*/ 416 h 827"/>
                <a:gd name="T30" fmla="*/ 14 w 803"/>
                <a:gd name="T31" fmla="*/ 578 h 827"/>
                <a:gd name="T32" fmla="*/ 178 w 803"/>
                <a:gd name="T33" fmla="*/ 642 h 827"/>
                <a:gd name="T34" fmla="*/ 197 w 803"/>
                <a:gd name="T35" fmla="*/ 741 h 827"/>
                <a:gd name="T36" fmla="*/ 343 w 803"/>
                <a:gd name="T37" fmla="*/ 813 h 827"/>
                <a:gd name="T38" fmla="*/ 344 w 803"/>
                <a:gd name="T39" fmla="*/ 813 h 827"/>
                <a:gd name="T40" fmla="*/ 197 w 803"/>
                <a:gd name="T41" fmla="*/ 741 h 827"/>
                <a:gd name="T42" fmla="*/ 179 w 803"/>
                <a:gd name="T43" fmla="*/ 642 h 827"/>
                <a:gd name="T44" fmla="*/ 14 w 803"/>
                <a:gd name="T45" fmla="*/ 577 h 827"/>
                <a:gd name="T46" fmla="*/ 85 w 803"/>
                <a:gd name="T47" fmla="*/ 416 h 827"/>
                <a:gd name="T48" fmla="*/ 28 w 803"/>
                <a:gd name="T49" fmla="*/ 332 h 827"/>
                <a:gd name="T50" fmla="*/ 52 w 803"/>
                <a:gd name="T51" fmla="*/ 190 h 827"/>
                <a:gd name="T52" fmla="*/ 242 w 803"/>
                <a:gd name="T53" fmla="*/ 0 h 827"/>
                <a:gd name="T54" fmla="*/ 192 w 803"/>
                <a:gd name="T55" fmla="*/ 157 h 827"/>
                <a:gd name="T56" fmla="*/ 189 w 803"/>
                <a:gd name="T57" fmla="*/ 165 h 827"/>
                <a:gd name="T58" fmla="*/ 197 w 803"/>
                <a:gd name="T59" fmla="*/ 71 h 827"/>
                <a:gd name="T60" fmla="*/ 242 w 803"/>
                <a:gd name="T61" fmla="*/ 0 h 827"/>
                <a:gd name="T62" fmla="*/ 510 w 803"/>
                <a:gd name="T63" fmla="*/ 0 h 827"/>
                <a:gd name="T64" fmla="*/ 501 w 803"/>
                <a:gd name="T65" fmla="*/ 7 h 827"/>
                <a:gd name="T66" fmla="*/ 439 w 803"/>
                <a:gd name="T67" fmla="*/ 62 h 827"/>
                <a:gd name="T68" fmla="*/ 511 w 803"/>
                <a:gd name="T6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7" y="745"/>
                    <a:pt x="426" y="745"/>
                    <a:pt x="425" y="745"/>
                  </a:cubicBezTo>
                  <a:cubicBezTo>
                    <a:pt x="425" y="745"/>
                    <a:pt x="425" y="745"/>
                    <a:pt x="424" y="745"/>
                  </a:cubicBezTo>
                  <a:cubicBezTo>
                    <a:pt x="426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3"/>
                  </a:cubicBezTo>
                  <a:cubicBezTo>
                    <a:pt x="613" y="813"/>
                    <a:pt x="613" y="813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69"/>
                    <a:pt x="437" y="749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35" y="639"/>
                    <a:pt x="707" y="641"/>
                    <a:pt x="677" y="642"/>
                  </a:cubicBezTo>
                  <a:cubicBezTo>
                    <a:pt x="676" y="642"/>
                    <a:pt x="675" y="642"/>
                    <a:pt x="674" y="642"/>
                  </a:cubicBezTo>
                  <a:cubicBezTo>
                    <a:pt x="674" y="642"/>
                    <a:pt x="674" y="642"/>
                    <a:pt x="674" y="642"/>
                  </a:cubicBezTo>
                  <a:cubicBezTo>
                    <a:pt x="675" y="642"/>
                    <a:pt x="676" y="642"/>
                    <a:pt x="676" y="642"/>
                  </a:cubicBezTo>
                  <a:cubicBezTo>
                    <a:pt x="706" y="641"/>
                    <a:pt x="735" y="640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cubicBezTo>
                    <a:pt x="803" y="623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1" y="190"/>
                    <a:pt x="51" y="191"/>
                  </a:cubicBezTo>
                  <a:cubicBezTo>
                    <a:pt x="35" y="201"/>
                    <a:pt x="21" y="216"/>
                    <a:pt x="14" y="235"/>
                  </a:cubicBezTo>
                  <a:cubicBezTo>
                    <a:pt x="0" y="268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1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3"/>
                    <a:pt x="28" y="610"/>
                    <a:pt x="14" y="577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60"/>
                    <a:pt x="191" y="163"/>
                    <a:pt x="189" y="165"/>
                  </a:cubicBezTo>
                  <a:cubicBezTo>
                    <a:pt x="189" y="165"/>
                    <a:pt x="189" y="165"/>
                    <a:pt x="189" y="165"/>
                  </a:cubicBezTo>
                  <a:cubicBezTo>
                    <a:pt x="191" y="163"/>
                    <a:pt x="192" y="160"/>
                    <a:pt x="192" y="157"/>
                  </a:cubicBezTo>
                  <a:cubicBezTo>
                    <a:pt x="193" y="127"/>
                    <a:pt x="194" y="98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0" y="23"/>
                    <a:pt x="460" y="42"/>
                    <a:pt x="439" y="62"/>
                  </a:cubicBezTo>
                  <a:cubicBezTo>
                    <a:pt x="439" y="62"/>
                    <a:pt x="439" y="62"/>
                    <a:pt x="439" y="62"/>
                  </a:cubicBezTo>
                  <a:cubicBezTo>
                    <a:pt x="460" y="42"/>
                    <a:pt x="481" y="23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61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51">
              <a:extLst>
                <a:ext uri="{FF2B5EF4-FFF2-40B4-BE49-F238E27FC236}">
                  <a16:creationId xmlns:a16="http://schemas.microsoft.com/office/drawing/2014/main" id="{E2E80EA1-7AF5-4A7F-860A-DD3806A81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6" y="382"/>
              <a:ext cx="723" cy="744"/>
            </a:xfrm>
            <a:custGeom>
              <a:avLst/>
              <a:gdLst>
                <a:gd name="T0" fmla="*/ 424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2 w 803"/>
                <a:gd name="T9" fmla="*/ 812 h 827"/>
                <a:gd name="T10" fmla="*/ 561 w 803"/>
                <a:gd name="T11" fmla="*/ 827 h 827"/>
                <a:gd name="T12" fmla="*/ 437 w 803"/>
                <a:gd name="T13" fmla="*/ 748 h 827"/>
                <a:gd name="T14" fmla="*/ 803 w 803"/>
                <a:gd name="T15" fmla="*/ 622 h 827"/>
                <a:gd name="T16" fmla="*/ 762 w 803"/>
                <a:gd name="T17" fmla="*/ 636 h 827"/>
                <a:gd name="T18" fmla="*/ 674 w 803"/>
                <a:gd name="T19" fmla="*/ 642 h 827"/>
                <a:gd name="T20" fmla="*/ 676 w 803"/>
                <a:gd name="T21" fmla="*/ 642 h 827"/>
                <a:gd name="T22" fmla="*/ 802 w 803"/>
                <a:gd name="T23" fmla="*/ 622 h 827"/>
                <a:gd name="T24" fmla="*/ 52 w 803"/>
                <a:gd name="T25" fmla="*/ 190 h 827"/>
                <a:gd name="T26" fmla="*/ 13 w 803"/>
                <a:gd name="T27" fmla="*/ 235 h 827"/>
                <a:gd name="T28" fmla="*/ 84 w 803"/>
                <a:gd name="T29" fmla="*/ 396 h 827"/>
                <a:gd name="T30" fmla="*/ 27 w 803"/>
                <a:gd name="T31" fmla="*/ 480 h 827"/>
                <a:gd name="T32" fmla="*/ 92 w 803"/>
                <a:gd name="T33" fmla="*/ 636 h 827"/>
                <a:gd name="T34" fmla="*/ 191 w 803"/>
                <a:gd name="T35" fmla="*/ 655 h 827"/>
                <a:gd name="T36" fmla="*/ 293 w 803"/>
                <a:gd name="T37" fmla="*/ 827 h 827"/>
                <a:gd name="T38" fmla="*/ 293 w 803"/>
                <a:gd name="T39" fmla="*/ 827 h 827"/>
                <a:gd name="T40" fmla="*/ 192 w 803"/>
                <a:gd name="T41" fmla="*/ 655 h 827"/>
                <a:gd name="T42" fmla="*/ 92 w 803"/>
                <a:gd name="T43" fmla="*/ 636 h 827"/>
                <a:gd name="T44" fmla="*/ 27 w 803"/>
                <a:gd name="T45" fmla="*/ 480 h 827"/>
                <a:gd name="T46" fmla="*/ 85 w 803"/>
                <a:gd name="T47" fmla="*/ 396 h 827"/>
                <a:gd name="T48" fmla="*/ 14 w 803"/>
                <a:gd name="T49" fmla="*/ 235 h 827"/>
                <a:gd name="T50" fmla="*/ 241 w 803"/>
                <a:gd name="T51" fmla="*/ 0 h 827"/>
                <a:gd name="T52" fmla="*/ 191 w 803"/>
                <a:gd name="T53" fmla="*/ 157 h 827"/>
                <a:gd name="T54" fmla="*/ 189 w 803"/>
                <a:gd name="T55" fmla="*/ 165 h 827"/>
                <a:gd name="T56" fmla="*/ 197 w 803"/>
                <a:gd name="T57" fmla="*/ 71 h 827"/>
                <a:gd name="T58" fmla="*/ 510 w 803"/>
                <a:gd name="T59" fmla="*/ 0 h 827"/>
                <a:gd name="T60" fmla="*/ 501 w 803"/>
                <a:gd name="T61" fmla="*/ 6 h 827"/>
                <a:gd name="T62" fmla="*/ 438 w 803"/>
                <a:gd name="T63" fmla="*/ 62 h 827"/>
                <a:gd name="T64" fmla="*/ 510 w 803"/>
                <a:gd name="T6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7">
                  <a:moveTo>
                    <a:pt x="427" y="745"/>
                  </a:moveTo>
                  <a:cubicBezTo>
                    <a:pt x="426" y="745"/>
                    <a:pt x="425" y="745"/>
                    <a:pt x="424" y="745"/>
                  </a:cubicBezTo>
                  <a:cubicBezTo>
                    <a:pt x="424" y="745"/>
                    <a:pt x="424" y="745"/>
                    <a:pt x="424" y="745"/>
                  </a:cubicBezTo>
                  <a:cubicBezTo>
                    <a:pt x="425" y="745"/>
                    <a:pt x="426" y="745"/>
                    <a:pt x="427" y="745"/>
                  </a:cubicBezTo>
                  <a:cubicBezTo>
                    <a:pt x="429" y="745"/>
                    <a:pt x="433" y="745"/>
                    <a:pt x="436" y="749"/>
                  </a:cubicBezTo>
                  <a:cubicBezTo>
                    <a:pt x="458" y="769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612" y="812"/>
                    <a:pt x="612" y="812"/>
                    <a:pt x="612" y="812"/>
                  </a:cubicBezTo>
                  <a:cubicBezTo>
                    <a:pt x="597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3" y="745"/>
                    <a:pt x="429" y="745"/>
                    <a:pt x="427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4"/>
                    <a:pt x="762" y="636"/>
                  </a:cubicBezTo>
                  <a:cubicBezTo>
                    <a:pt x="735" y="639"/>
                    <a:pt x="706" y="641"/>
                    <a:pt x="676" y="641"/>
                  </a:cubicBezTo>
                  <a:cubicBezTo>
                    <a:pt x="675" y="641"/>
                    <a:pt x="675" y="641"/>
                    <a:pt x="674" y="642"/>
                  </a:cubicBezTo>
                  <a:cubicBezTo>
                    <a:pt x="674" y="642"/>
                    <a:pt x="674" y="642"/>
                    <a:pt x="673" y="642"/>
                  </a:cubicBezTo>
                  <a:cubicBezTo>
                    <a:pt x="674" y="642"/>
                    <a:pt x="675" y="642"/>
                    <a:pt x="676" y="642"/>
                  </a:cubicBezTo>
                  <a:cubicBezTo>
                    <a:pt x="706" y="641"/>
                    <a:pt x="734" y="639"/>
                    <a:pt x="762" y="636"/>
                  </a:cubicBezTo>
                  <a:cubicBezTo>
                    <a:pt x="776" y="635"/>
                    <a:pt x="790" y="630"/>
                    <a:pt x="802" y="622"/>
                  </a:cubicBezTo>
                  <a:cubicBezTo>
                    <a:pt x="802" y="622"/>
                    <a:pt x="802" y="622"/>
                    <a:pt x="803" y="622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6"/>
                  </a:cubicBezTo>
                  <a:cubicBezTo>
                    <a:pt x="89" y="402"/>
                    <a:pt x="89" y="410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3"/>
                    <a:pt x="92" y="636"/>
                  </a:cubicBezTo>
                  <a:cubicBezTo>
                    <a:pt x="119" y="639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3"/>
                    <a:pt x="192" y="685"/>
                    <a:pt x="192" y="655"/>
                  </a:cubicBezTo>
                  <a:cubicBezTo>
                    <a:pt x="192" y="647"/>
                    <a:pt x="185" y="641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6" y="507"/>
                    <a:pt x="27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7" y="332"/>
                  </a:cubicBezTo>
                  <a:cubicBezTo>
                    <a:pt x="6" y="304"/>
                    <a:pt x="0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moveTo>
                    <a:pt x="241" y="0"/>
                  </a:moveTo>
                  <a:cubicBezTo>
                    <a:pt x="217" y="15"/>
                    <a:pt x="200" y="41"/>
                    <a:pt x="196" y="71"/>
                  </a:cubicBezTo>
                  <a:cubicBezTo>
                    <a:pt x="193" y="98"/>
                    <a:pt x="192" y="127"/>
                    <a:pt x="191" y="157"/>
                  </a:cubicBezTo>
                  <a:cubicBezTo>
                    <a:pt x="191" y="160"/>
                    <a:pt x="190" y="163"/>
                    <a:pt x="188" y="165"/>
                  </a:cubicBezTo>
                  <a:cubicBezTo>
                    <a:pt x="189" y="165"/>
                    <a:pt x="189" y="165"/>
                    <a:pt x="189" y="165"/>
                  </a:cubicBezTo>
                  <a:cubicBezTo>
                    <a:pt x="191" y="163"/>
                    <a:pt x="192" y="160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0" y="23"/>
                    <a:pt x="459" y="42"/>
                    <a:pt x="438" y="62"/>
                  </a:cubicBezTo>
                  <a:cubicBezTo>
                    <a:pt x="438" y="62"/>
                    <a:pt x="438" y="62"/>
                    <a:pt x="438" y="62"/>
                  </a:cubicBezTo>
                  <a:cubicBezTo>
                    <a:pt x="459" y="42"/>
                    <a:pt x="480" y="23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61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652">
              <a:extLst>
                <a:ext uri="{FF2B5EF4-FFF2-40B4-BE49-F238E27FC236}">
                  <a16:creationId xmlns:a16="http://schemas.microsoft.com/office/drawing/2014/main" id="{1696AE4C-F392-47C8-8C82-95812CFE6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6" y="381"/>
              <a:ext cx="723" cy="745"/>
            </a:xfrm>
            <a:custGeom>
              <a:avLst/>
              <a:gdLst>
                <a:gd name="T0" fmla="*/ 424 w 803"/>
                <a:gd name="T1" fmla="*/ 746 h 828"/>
                <a:gd name="T2" fmla="*/ 427 w 803"/>
                <a:gd name="T3" fmla="*/ 746 h 828"/>
                <a:gd name="T4" fmla="*/ 501 w 803"/>
                <a:gd name="T5" fmla="*/ 806 h 828"/>
                <a:gd name="T6" fmla="*/ 561 w 803"/>
                <a:gd name="T7" fmla="*/ 828 h 828"/>
                <a:gd name="T8" fmla="*/ 613 w 803"/>
                <a:gd name="T9" fmla="*/ 813 h 828"/>
                <a:gd name="T10" fmla="*/ 562 w 803"/>
                <a:gd name="T11" fmla="*/ 827 h 828"/>
                <a:gd name="T12" fmla="*/ 437 w 803"/>
                <a:gd name="T13" fmla="*/ 749 h 828"/>
                <a:gd name="T14" fmla="*/ 803 w 803"/>
                <a:gd name="T15" fmla="*/ 623 h 828"/>
                <a:gd name="T16" fmla="*/ 677 w 803"/>
                <a:gd name="T17" fmla="*/ 642 h 828"/>
                <a:gd name="T18" fmla="*/ 674 w 803"/>
                <a:gd name="T19" fmla="*/ 643 h 828"/>
                <a:gd name="T20" fmla="*/ 762 w 803"/>
                <a:gd name="T21" fmla="*/ 637 h 828"/>
                <a:gd name="T22" fmla="*/ 52 w 803"/>
                <a:gd name="T23" fmla="*/ 191 h 828"/>
                <a:gd name="T24" fmla="*/ 14 w 803"/>
                <a:gd name="T25" fmla="*/ 236 h 828"/>
                <a:gd name="T26" fmla="*/ 85 w 803"/>
                <a:gd name="T27" fmla="*/ 397 h 828"/>
                <a:gd name="T28" fmla="*/ 27 w 803"/>
                <a:gd name="T29" fmla="*/ 481 h 828"/>
                <a:gd name="T30" fmla="*/ 92 w 803"/>
                <a:gd name="T31" fmla="*/ 637 h 828"/>
                <a:gd name="T32" fmla="*/ 192 w 803"/>
                <a:gd name="T33" fmla="*/ 656 h 828"/>
                <a:gd name="T34" fmla="*/ 293 w 803"/>
                <a:gd name="T35" fmla="*/ 828 h 828"/>
                <a:gd name="T36" fmla="*/ 343 w 803"/>
                <a:gd name="T37" fmla="*/ 814 h 828"/>
                <a:gd name="T38" fmla="*/ 294 w 803"/>
                <a:gd name="T39" fmla="*/ 827 h 828"/>
                <a:gd name="T40" fmla="*/ 192 w 803"/>
                <a:gd name="T41" fmla="*/ 656 h 828"/>
                <a:gd name="T42" fmla="*/ 93 w 803"/>
                <a:gd name="T43" fmla="*/ 637 h 828"/>
                <a:gd name="T44" fmla="*/ 28 w 803"/>
                <a:gd name="T45" fmla="*/ 480 h 828"/>
                <a:gd name="T46" fmla="*/ 85 w 803"/>
                <a:gd name="T47" fmla="*/ 397 h 828"/>
                <a:gd name="T48" fmla="*/ 14 w 803"/>
                <a:gd name="T49" fmla="*/ 235 h 828"/>
                <a:gd name="T50" fmla="*/ 511 w 803"/>
                <a:gd name="T51" fmla="*/ 0 h 828"/>
                <a:gd name="T52" fmla="*/ 501 w 803"/>
                <a:gd name="T53" fmla="*/ 7 h 828"/>
                <a:gd name="T54" fmla="*/ 439 w 803"/>
                <a:gd name="T55" fmla="*/ 63 h 828"/>
                <a:gd name="T56" fmla="*/ 511 w 803"/>
                <a:gd name="T57" fmla="*/ 0 h 828"/>
                <a:gd name="T58" fmla="*/ 241 w 803"/>
                <a:gd name="T59" fmla="*/ 1 h 828"/>
                <a:gd name="T60" fmla="*/ 197 w 803"/>
                <a:gd name="T61" fmla="*/ 72 h 828"/>
                <a:gd name="T62" fmla="*/ 189 w 803"/>
                <a:gd name="T63" fmla="*/ 166 h 828"/>
                <a:gd name="T64" fmla="*/ 192 w 803"/>
                <a:gd name="T65" fmla="*/ 157 h 828"/>
                <a:gd name="T66" fmla="*/ 242 w 803"/>
                <a:gd name="T67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8">
                  <a:moveTo>
                    <a:pt x="428" y="745"/>
                  </a:moveTo>
                  <a:cubicBezTo>
                    <a:pt x="427" y="745"/>
                    <a:pt x="426" y="745"/>
                    <a:pt x="424" y="746"/>
                  </a:cubicBezTo>
                  <a:cubicBezTo>
                    <a:pt x="424" y="746"/>
                    <a:pt x="424" y="746"/>
                    <a:pt x="424" y="746"/>
                  </a:cubicBezTo>
                  <a:cubicBezTo>
                    <a:pt x="425" y="746"/>
                    <a:pt x="426" y="746"/>
                    <a:pt x="427" y="746"/>
                  </a:cubicBezTo>
                  <a:cubicBezTo>
                    <a:pt x="429" y="746"/>
                    <a:pt x="433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7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7"/>
                  </a:cubicBezTo>
                  <a:cubicBezTo>
                    <a:pt x="735" y="640"/>
                    <a:pt x="706" y="642"/>
                    <a:pt x="677" y="642"/>
                  </a:cubicBezTo>
                  <a:cubicBezTo>
                    <a:pt x="676" y="642"/>
                    <a:pt x="675" y="642"/>
                    <a:pt x="674" y="642"/>
                  </a:cubicBezTo>
                  <a:cubicBezTo>
                    <a:pt x="674" y="642"/>
                    <a:pt x="674" y="642"/>
                    <a:pt x="674" y="643"/>
                  </a:cubicBezTo>
                  <a:cubicBezTo>
                    <a:pt x="675" y="642"/>
                    <a:pt x="675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5"/>
                    <a:pt x="791" y="631"/>
                    <a:pt x="803" y="623"/>
                  </a:cubicBezTo>
                  <a:moveTo>
                    <a:pt x="52" y="191"/>
                  </a:moveTo>
                  <a:cubicBezTo>
                    <a:pt x="52" y="191"/>
                    <a:pt x="52" y="191"/>
                    <a:pt x="52" y="191"/>
                  </a:cubicBezTo>
                  <a:cubicBezTo>
                    <a:pt x="35" y="201"/>
                    <a:pt x="22" y="217"/>
                    <a:pt x="14" y="236"/>
                  </a:cubicBezTo>
                  <a:cubicBezTo>
                    <a:pt x="0" y="268"/>
                    <a:pt x="6" y="305"/>
                    <a:pt x="27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7"/>
                  </a:cubicBezTo>
                  <a:cubicBezTo>
                    <a:pt x="64" y="438"/>
                    <a:pt x="45" y="459"/>
                    <a:pt x="27" y="481"/>
                  </a:cubicBezTo>
                  <a:cubicBezTo>
                    <a:pt x="6" y="508"/>
                    <a:pt x="0" y="546"/>
                    <a:pt x="14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2" y="648"/>
                    <a:pt x="192" y="656"/>
                  </a:cubicBezTo>
                  <a:cubicBezTo>
                    <a:pt x="192" y="686"/>
                    <a:pt x="194" y="714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3" y="814"/>
                  </a:cubicBezTo>
                  <a:cubicBezTo>
                    <a:pt x="343" y="814"/>
                    <a:pt x="343" y="814"/>
                    <a:pt x="343" y="814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2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1"/>
                  </a:cubicBezTo>
                  <a:moveTo>
                    <a:pt x="511" y="0"/>
                  </a:moveTo>
                  <a:cubicBezTo>
                    <a:pt x="510" y="0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0" y="24"/>
                    <a:pt x="459" y="43"/>
                    <a:pt x="438" y="63"/>
                  </a:cubicBezTo>
                  <a:cubicBezTo>
                    <a:pt x="439" y="63"/>
                    <a:pt x="439" y="63"/>
                    <a:pt x="439" y="63"/>
                  </a:cubicBezTo>
                  <a:cubicBezTo>
                    <a:pt x="459" y="42"/>
                    <a:pt x="481" y="24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  <a:moveTo>
                    <a:pt x="242" y="0"/>
                  </a:moveTo>
                  <a:cubicBezTo>
                    <a:pt x="242" y="1"/>
                    <a:pt x="241" y="1"/>
                    <a:pt x="241" y="1"/>
                  </a:cubicBez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8"/>
                  </a:cubicBezTo>
                  <a:cubicBezTo>
                    <a:pt x="192" y="161"/>
                    <a:pt x="191" y="164"/>
                    <a:pt x="189" y="166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91" y="164"/>
                    <a:pt x="192" y="161"/>
                    <a:pt x="192" y="157"/>
                  </a:cubicBezTo>
                  <a:cubicBezTo>
                    <a:pt x="193" y="128"/>
                    <a:pt x="194" y="99"/>
                    <a:pt x="197" y="72"/>
                  </a:cubicBezTo>
                  <a:cubicBezTo>
                    <a:pt x="201" y="41"/>
                    <a:pt x="218" y="15"/>
                    <a:pt x="242" y="0"/>
                  </a:cubicBezTo>
                </a:path>
              </a:pathLst>
            </a:custGeom>
            <a:solidFill>
              <a:srgbClr val="608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653">
              <a:extLst>
                <a:ext uri="{FF2B5EF4-FFF2-40B4-BE49-F238E27FC236}">
                  <a16:creationId xmlns:a16="http://schemas.microsoft.com/office/drawing/2014/main" id="{3ECF6A22-686A-4EE0-9DA7-6CBE61217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7" y="381"/>
              <a:ext cx="722" cy="744"/>
            </a:xfrm>
            <a:custGeom>
              <a:avLst/>
              <a:gdLst>
                <a:gd name="T0" fmla="*/ 423 w 802"/>
                <a:gd name="T1" fmla="*/ 745 h 827"/>
                <a:gd name="T2" fmla="*/ 427 w 802"/>
                <a:gd name="T3" fmla="*/ 745 h 827"/>
                <a:gd name="T4" fmla="*/ 501 w 802"/>
                <a:gd name="T5" fmla="*/ 806 h 827"/>
                <a:gd name="T6" fmla="*/ 561 w 802"/>
                <a:gd name="T7" fmla="*/ 827 h 827"/>
                <a:gd name="T8" fmla="*/ 613 w 802"/>
                <a:gd name="T9" fmla="*/ 812 h 827"/>
                <a:gd name="T10" fmla="*/ 561 w 802"/>
                <a:gd name="T11" fmla="*/ 827 h 827"/>
                <a:gd name="T12" fmla="*/ 501 w 802"/>
                <a:gd name="T13" fmla="*/ 806 h 827"/>
                <a:gd name="T14" fmla="*/ 427 w 802"/>
                <a:gd name="T15" fmla="*/ 745 h 827"/>
                <a:gd name="T16" fmla="*/ 762 w 802"/>
                <a:gd name="T17" fmla="*/ 637 h 827"/>
                <a:gd name="T18" fmla="*/ 673 w 802"/>
                <a:gd name="T19" fmla="*/ 642 h 827"/>
                <a:gd name="T20" fmla="*/ 676 w 802"/>
                <a:gd name="T21" fmla="*/ 642 h 827"/>
                <a:gd name="T22" fmla="*/ 802 w 802"/>
                <a:gd name="T23" fmla="*/ 623 h 827"/>
                <a:gd name="T24" fmla="*/ 802 w 802"/>
                <a:gd name="T25" fmla="*/ 623 h 827"/>
                <a:gd name="T26" fmla="*/ 51 w 802"/>
                <a:gd name="T27" fmla="*/ 191 h 827"/>
                <a:gd name="T28" fmla="*/ 27 w 802"/>
                <a:gd name="T29" fmla="*/ 333 h 827"/>
                <a:gd name="T30" fmla="*/ 84 w 802"/>
                <a:gd name="T31" fmla="*/ 416 h 827"/>
                <a:gd name="T32" fmla="*/ 13 w 802"/>
                <a:gd name="T33" fmla="*/ 578 h 827"/>
                <a:gd name="T34" fmla="*/ 177 w 802"/>
                <a:gd name="T35" fmla="*/ 642 h 827"/>
                <a:gd name="T36" fmla="*/ 196 w 802"/>
                <a:gd name="T37" fmla="*/ 741 h 827"/>
                <a:gd name="T38" fmla="*/ 343 w 802"/>
                <a:gd name="T39" fmla="*/ 813 h 827"/>
                <a:gd name="T40" fmla="*/ 344 w 802"/>
                <a:gd name="T41" fmla="*/ 813 h 827"/>
                <a:gd name="T42" fmla="*/ 197 w 802"/>
                <a:gd name="T43" fmla="*/ 741 h 827"/>
                <a:gd name="T44" fmla="*/ 178 w 802"/>
                <a:gd name="T45" fmla="*/ 642 h 827"/>
                <a:gd name="T46" fmla="*/ 14 w 802"/>
                <a:gd name="T47" fmla="*/ 577 h 827"/>
                <a:gd name="T48" fmla="*/ 84 w 802"/>
                <a:gd name="T49" fmla="*/ 416 h 827"/>
                <a:gd name="T50" fmla="*/ 27 w 802"/>
                <a:gd name="T51" fmla="*/ 332 h 827"/>
                <a:gd name="T52" fmla="*/ 51 w 802"/>
                <a:gd name="T53" fmla="*/ 190 h 827"/>
                <a:gd name="T54" fmla="*/ 241 w 802"/>
                <a:gd name="T55" fmla="*/ 0 h 827"/>
                <a:gd name="T56" fmla="*/ 191 w 802"/>
                <a:gd name="T57" fmla="*/ 157 h 827"/>
                <a:gd name="T58" fmla="*/ 188 w 802"/>
                <a:gd name="T59" fmla="*/ 166 h 827"/>
                <a:gd name="T60" fmla="*/ 197 w 802"/>
                <a:gd name="T61" fmla="*/ 71 h 827"/>
                <a:gd name="T62" fmla="*/ 510 w 802"/>
                <a:gd name="T63" fmla="*/ 0 h 827"/>
                <a:gd name="T64" fmla="*/ 501 w 802"/>
                <a:gd name="T65" fmla="*/ 7 h 827"/>
                <a:gd name="T66" fmla="*/ 438 w 802"/>
                <a:gd name="T67" fmla="*/ 63 h 827"/>
                <a:gd name="T68" fmla="*/ 510 w 802"/>
                <a:gd name="T6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2" h="827">
                  <a:moveTo>
                    <a:pt x="427" y="745"/>
                  </a:moveTo>
                  <a:cubicBezTo>
                    <a:pt x="426" y="745"/>
                    <a:pt x="425" y="745"/>
                    <a:pt x="423" y="745"/>
                  </a:cubicBezTo>
                  <a:cubicBezTo>
                    <a:pt x="423" y="746"/>
                    <a:pt x="423" y="746"/>
                    <a:pt x="423" y="746"/>
                  </a:cubicBezTo>
                  <a:cubicBezTo>
                    <a:pt x="425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612" y="813"/>
                    <a:pt x="613" y="81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3" y="745"/>
                    <a:pt x="429" y="745"/>
                    <a:pt x="427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35" y="640"/>
                    <a:pt x="706" y="641"/>
                    <a:pt x="676" y="642"/>
                  </a:cubicBezTo>
                  <a:cubicBezTo>
                    <a:pt x="675" y="642"/>
                    <a:pt x="674" y="642"/>
                    <a:pt x="673" y="642"/>
                  </a:cubicBezTo>
                  <a:cubicBezTo>
                    <a:pt x="673" y="642"/>
                    <a:pt x="673" y="642"/>
                    <a:pt x="673" y="642"/>
                  </a:cubicBezTo>
                  <a:cubicBezTo>
                    <a:pt x="674" y="642"/>
                    <a:pt x="675" y="642"/>
                    <a:pt x="676" y="642"/>
                  </a:cubicBezTo>
                  <a:cubicBezTo>
                    <a:pt x="705" y="642"/>
                    <a:pt x="734" y="640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1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4" y="813"/>
                    <a:pt x="344" y="813"/>
                    <a:pt x="344" y="812"/>
                  </a:cubicBezTo>
                  <a:cubicBezTo>
                    <a:pt x="344" y="812"/>
                    <a:pt x="344" y="812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2"/>
                    <a:pt x="178" y="642"/>
                  </a:cubicBezTo>
                  <a:cubicBezTo>
                    <a:pt x="148" y="641"/>
                    <a:pt x="119" y="640"/>
                    <a:pt x="92" y="637"/>
                  </a:cubicBezTo>
                  <a:cubicBezTo>
                    <a:pt x="57" y="633"/>
                    <a:pt x="27" y="610"/>
                    <a:pt x="14" y="577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5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6"/>
                  </a:cubicBezTo>
                  <a:cubicBezTo>
                    <a:pt x="64" y="375"/>
                    <a:pt x="45" y="354"/>
                    <a:pt x="27" y="332"/>
                  </a:cubicBezTo>
                  <a:cubicBezTo>
                    <a:pt x="5" y="305"/>
                    <a:pt x="0" y="267"/>
                    <a:pt x="14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6" y="72"/>
                  </a:cubicBezTo>
                  <a:cubicBezTo>
                    <a:pt x="193" y="99"/>
                    <a:pt x="192" y="128"/>
                    <a:pt x="191" y="157"/>
                  </a:cubicBezTo>
                  <a:cubicBezTo>
                    <a:pt x="191" y="161"/>
                    <a:pt x="190" y="164"/>
                    <a:pt x="188" y="166"/>
                  </a:cubicBezTo>
                  <a:cubicBezTo>
                    <a:pt x="188" y="166"/>
                    <a:pt x="188" y="166"/>
                    <a:pt x="188" y="166"/>
                  </a:cubicBezTo>
                  <a:cubicBezTo>
                    <a:pt x="190" y="163"/>
                    <a:pt x="192" y="160"/>
                    <a:pt x="192" y="157"/>
                  </a:cubicBezTo>
                  <a:cubicBezTo>
                    <a:pt x="192" y="127"/>
                    <a:pt x="194" y="99"/>
                    <a:pt x="197" y="71"/>
                  </a:cubicBezTo>
                  <a:cubicBezTo>
                    <a:pt x="200" y="41"/>
                    <a:pt x="217" y="15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0" y="24"/>
                    <a:pt x="458" y="42"/>
                    <a:pt x="438" y="63"/>
                  </a:cubicBezTo>
                  <a:cubicBezTo>
                    <a:pt x="438" y="63"/>
                    <a:pt x="438" y="63"/>
                    <a:pt x="438" y="63"/>
                  </a:cubicBezTo>
                  <a:cubicBezTo>
                    <a:pt x="459" y="42"/>
                    <a:pt x="480" y="23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5F8A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654">
              <a:extLst>
                <a:ext uri="{FF2B5EF4-FFF2-40B4-BE49-F238E27FC236}">
                  <a16:creationId xmlns:a16="http://schemas.microsoft.com/office/drawing/2014/main" id="{0C6B8826-83BB-4D6F-A737-3A64816D7C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7" y="381"/>
              <a:ext cx="723" cy="744"/>
            </a:xfrm>
            <a:custGeom>
              <a:avLst/>
              <a:gdLst>
                <a:gd name="T0" fmla="*/ 424 w 803"/>
                <a:gd name="T1" fmla="*/ 745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562 w 803"/>
                <a:gd name="T9" fmla="*/ 827 h 827"/>
                <a:gd name="T10" fmla="*/ 502 w 803"/>
                <a:gd name="T11" fmla="*/ 806 h 827"/>
                <a:gd name="T12" fmla="*/ 428 w 803"/>
                <a:gd name="T13" fmla="*/ 745 h 827"/>
                <a:gd name="T14" fmla="*/ 803 w 803"/>
                <a:gd name="T15" fmla="*/ 622 h 827"/>
                <a:gd name="T16" fmla="*/ 677 w 803"/>
                <a:gd name="T17" fmla="*/ 641 h 827"/>
                <a:gd name="T18" fmla="*/ 673 w 803"/>
                <a:gd name="T19" fmla="*/ 642 h 827"/>
                <a:gd name="T20" fmla="*/ 762 w 803"/>
                <a:gd name="T21" fmla="*/ 637 h 827"/>
                <a:gd name="T22" fmla="*/ 803 w 803"/>
                <a:gd name="T23" fmla="*/ 622 h 827"/>
                <a:gd name="T24" fmla="*/ 51 w 803"/>
                <a:gd name="T25" fmla="*/ 190 h 827"/>
                <a:gd name="T26" fmla="*/ 27 w 803"/>
                <a:gd name="T27" fmla="*/ 332 h 827"/>
                <a:gd name="T28" fmla="*/ 84 w 803"/>
                <a:gd name="T29" fmla="*/ 416 h 827"/>
                <a:gd name="T30" fmla="*/ 14 w 803"/>
                <a:gd name="T31" fmla="*/ 577 h 827"/>
                <a:gd name="T32" fmla="*/ 178 w 803"/>
                <a:gd name="T33" fmla="*/ 642 h 827"/>
                <a:gd name="T34" fmla="*/ 197 w 803"/>
                <a:gd name="T35" fmla="*/ 741 h 827"/>
                <a:gd name="T36" fmla="*/ 344 w 803"/>
                <a:gd name="T37" fmla="*/ 813 h 827"/>
                <a:gd name="T38" fmla="*/ 197 w 803"/>
                <a:gd name="T39" fmla="*/ 741 h 827"/>
                <a:gd name="T40" fmla="*/ 178 w 803"/>
                <a:gd name="T41" fmla="*/ 641 h 827"/>
                <a:gd name="T42" fmla="*/ 14 w 803"/>
                <a:gd name="T43" fmla="*/ 577 h 827"/>
                <a:gd name="T44" fmla="*/ 85 w 803"/>
                <a:gd name="T45" fmla="*/ 416 h 827"/>
                <a:gd name="T46" fmla="*/ 28 w 803"/>
                <a:gd name="T47" fmla="*/ 332 h 827"/>
                <a:gd name="T48" fmla="*/ 52 w 803"/>
                <a:gd name="T49" fmla="*/ 190 h 827"/>
                <a:gd name="T50" fmla="*/ 242 w 803"/>
                <a:gd name="T51" fmla="*/ 0 h 827"/>
                <a:gd name="T52" fmla="*/ 197 w 803"/>
                <a:gd name="T53" fmla="*/ 71 h 827"/>
                <a:gd name="T54" fmla="*/ 188 w 803"/>
                <a:gd name="T55" fmla="*/ 166 h 827"/>
                <a:gd name="T56" fmla="*/ 192 w 803"/>
                <a:gd name="T57" fmla="*/ 157 h 827"/>
                <a:gd name="T58" fmla="*/ 242 w 803"/>
                <a:gd name="T59" fmla="*/ 0 h 827"/>
                <a:gd name="T60" fmla="*/ 510 w 803"/>
                <a:gd name="T61" fmla="*/ 0 h 827"/>
                <a:gd name="T62" fmla="*/ 438 w 803"/>
                <a:gd name="T63" fmla="*/ 63 h 827"/>
                <a:gd name="T64" fmla="*/ 502 w 803"/>
                <a:gd name="T65" fmla="*/ 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7" y="745"/>
                    <a:pt x="425" y="745"/>
                    <a:pt x="424" y="745"/>
                  </a:cubicBezTo>
                  <a:cubicBezTo>
                    <a:pt x="424" y="745"/>
                    <a:pt x="424" y="745"/>
                    <a:pt x="423" y="745"/>
                  </a:cubicBezTo>
                  <a:cubicBezTo>
                    <a:pt x="425" y="745"/>
                    <a:pt x="426" y="745"/>
                    <a:pt x="427" y="745"/>
                  </a:cubicBezTo>
                  <a:cubicBezTo>
                    <a:pt x="429" y="745"/>
                    <a:pt x="433" y="745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2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6"/>
                  </a:cubicBezTo>
                  <a:cubicBezTo>
                    <a:pt x="480" y="788"/>
                    <a:pt x="459" y="769"/>
                    <a:pt x="437" y="749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5"/>
                    <a:pt x="763" y="636"/>
                  </a:cubicBezTo>
                  <a:cubicBezTo>
                    <a:pt x="735" y="639"/>
                    <a:pt x="706" y="641"/>
                    <a:pt x="677" y="641"/>
                  </a:cubicBezTo>
                  <a:cubicBezTo>
                    <a:pt x="676" y="641"/>
                    <a:pt x="674" y="642"/>
                    <a:pt x="673" y="642"/>
                  </a:cubicBezTo>
                  <a:cubicBezTo>
                    <a:pt x="673" y="642"/>
                    <a:pt x="673" y="642"/>
                    <a:pt x="673" y="642"/>
                  </a:cubicBezTo>
                  <a:cubicBezTo>
                    <a:pt x="674" y="642"/>
                    <a:pt x="675" y="642"/>
                    <a:pt x="676" y="642"/>
                  </a:cubicBezTo>
                  <a:cubicBezTo>
                    <a:pt x="706" y="641"/>
                    <a:pt x="735" y="640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1" y="190"/>
                  </a:cubicBezTo>
                  <a:cubicBezTo>
                    <a:pt x="35" y="201"/>
                    <a:pt x="21" y="216"/>
                    <a:pt x="14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5" y="354"/>
                    <a:pt x="64" y="375"/>
                    <a:pt x="84" y="396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5" y="459"/>
                    <a:pt x="27" y="480"/>
                  </a:cubicBezTo>
                  <a:cubicBezTo>
                    <a:pt x="5" y="508"/>
                    <a:pt x="0" y="545"/>
                    <a:pt x="14" y="577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29" y="822"/>
                    <a:pt x="311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5" y="20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9"/>
                    <a:pt x="192" y="127"/>
                    <a:pt x="192" y="157"/>
                  </a:cubicBezTo>
                  <a:cubicBezTo>
                    <a:pt x="192" y="160"/>
                    <a:pt x="190" y="163"/>
                    <a:pt x="188" y="166"/>
                  </a:cubicBezTo>
                  <a:cubicBezTo>
                    <a:pt x="188" y="166"/>
                    <a:pt x="189" y="166"/>
                    <a:pt x="189" y="166"/>
                  </a:cubicBezTo>
                  <a:cubicBezTo>
                    <a:pt x="191" y="163"/>
                    <a:pt x="192" y="160"/>
                    <a:pt x="192" y="157"/>
                  </a:cubicBezTo>
                  <a:cubicBezTo>
                    <a:pt x="193" y="127"/>
                    <a:pt x="194" y="98"/>
                    <a:pt x="197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0" y="23"/>
                    <a:pt x="459" y="42"/>
                    <a:pt x="438" y="63"/>
                  </a:cubicBezTo>
                  <a:cubicBezTo>
                    <a:pt x="438" y="63"/>
                    <a:pt x="438" y="63"/>
                    <a:pt x="438" y="62"/>
                  </a:cubicBezTo>
                  <a:cubicBezTo>
                    <a:pt x="459" y="42"/>
                    <a:pt x="480" y="23"/>
                    <a:pt x="502" y="6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5E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655">
              <a:extLst>
                <a:ext uri="{FF2B5EF4-FFF2-40B4-BE49-F238E27FC236}">
                  <a16:creationId xmlns:a16="http://schemas.microsoft.com/office/drawing/2014/main" id="{53B0FEC5-98E4-45B4-9108-F88442E94D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" y="380"/>
              <a:ext cx="722" cy="745"/>
            </a:xfrm>
            <a:custGeom>
              <a:avLst/>
              <a:gdLst>
                <a:gd name="T0" fmla="*/ 423 w 802"/>
                <a:gd name="T1" fmla="*/ 746 h 828"/>
                <a:gd name="T2" fmla="*/ 427 w 802"/>
                <a:gd name="T3" fmla="*/ 746 h 828"/>
                <a:gd name="T4" fmla="*/ 501 w 802"/>
                <a:gd name="T5" fmla="*/ 807 h 828"/>
                <a:gd name="T6" fmla="*/ 561 w 802"/>
                <a:gd name="T7" fmla="*/ 828 h 828"/>
                <a:gd name="T8" fmla="*/ 612 w 802"/>
                <a:gd name="T9" fmla="*/ 813 h 828"/>
                <a:gd name="T10" fmla="*/ 613 w 802"/>
                <a:gd name="T11" fmla="*/ 813 h 828"/>
                <a:gd name="T12" fmla="*/ 561 w 802"/>
                <a:gd name="T13" fmla="*/ 828 h 828"/>
                <a:gd name="T14" fmla="*/ 437 w 802"/>
                <a:gd name="T15" fmla="*/ 749 h 828"/>
                <a:gd name="T16" fmla="*/ 802 w 802"/>
                <a:gd name="T17" fmla="*/ 623 h 828"/>
                <a:gd name="T18" fmla="*/ 676 w 802"/>
                <a:gd name="T19" fmla="*/ 642 h 828"/>
                <a:gd name="T20" fmla="*/ 672 w 802"/>
                <a:gd name="T21" fmla="*/ 643 h 828"/>
                <a:gd name="T22" fmla="*/ 762 w 802"/>
                <a:gd name="T23" fmla="*/ 637 h 828"/>
                <a:gd name="T24" fmla="*/ 51 w 802"/>
                <a:gd name="T25" fmla="*/ 191 h 828"/>
                <a:gd name="T26" fmla="*/ 27 w 802"/>
                <a:gd name="T27" fmla="*/ 333 h 828"/>
                <a:gd name="T28" fmla="*/ 84 w 802"/>
                <a:gd name="T29" fmla="*/ 417 h 828"/>
                <a:gd name="T30" fmla="*/ 13 w 802"/>
                <a:gd name="T31" fmla="*/ 578 h 828"/>
                <a:gd name="T32" fmla="*/ 177 w 802"/>
                <a:gd name="T33" fmla="*/ 642 h 828"/>
                <a:gd name="T34" fmla="*/ 196 w 802"/>
                <a:gd name="T35" fmla="*/ 742 h 828"/>
                <a:gd name="T36" fmla="*/ 343 w 802"/>
                <a:gd name="T37" fmla="*/ 814 h 828"/>
                <a:gd name="T38" fmla="*/ 344 w 802"/>
                <a:gd name="T39" fmla="*/ 813 h 828"/>
                <a:gd name="T40" fmla="*/ 197 w 802"/>
                <a:gd name="T41" fmla="*/ 742 h 828"/>
                <a:gd name="T42" fmla="*/ 178 w 802"/>
                <a:gd name="T43" fmla="*/ 642 h 828"/>
                <a:gd name="T44" fmla="*/ 14 w 802"/>
                <a:gd name="T45" fmla="*/ 578 h 828"/>
                <a:gd name="T46" fmla="*/ 84 w 802"/>
                <a:gd name="T47" fmla="*/ 416 h 828"/>
                <a:gd name="T48" fmla="*/ 27 w 802"/>
                <a:gd name="T49" fmla="*/ 333 h 828"/>
                <a:gd name="T50" fmla="*/ 51 w 802"/>
                <a:gd name="T51" fmla="*/ 191 h 828"/>
                <a:gd name="T52" fmla="*/ 241 w 802"/>
                <a:gd name="T53" fmla="*/ 1 h 828"/>
                <a:gd name="T54" fmla="*/ 191 w 802"/>
                <a:gd name="T55" fmla="*/ 158 h 828"/>
                <a:gd name="T56" fmla="*/ 188 w 802"/>
                <a:gd name="T57" fmla="*/ 167 h 828"/>
                <a:gd name="T58" fmla="*/ 197 w 802"/>
                <a:gd name="T59" fmla="*/ 72 h 828"/>
                <a:gd name="T60" fmla="*/ 510 w 802"/>
                <a:gd name="T61" fmla="*/ 0 h 828"/>
                <a:gd name="T62" fmla="*/ 501 w 802"/>
                <a:gd name="T63" fmla="*/ 7 h 828"/>
                <a:gd name="T64" fmla="*/ 437 w 802"/>
                <a:gd name="T65" fmla="*/ 63 h 828"/>
                <a:gd name="T66" fmla="*/ 510 w 802"/>
                <a:gd name="T67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2" h="828">
                  <a:moveTo>
                    <a:pt x="427" y="745"/>
                  </a:moveTo>
                  <a:cubicBezTo>
                    <a:pt x="426" y="745"/>
                    <a:pt x="425" y="745"/>
                    <a:pt x="423" y="746"/>
                  </a:cubicBezTo>
                  <a:cubicBezTo>
                    <a:pt x="423" y="746"/>
                    <a:pt x="423" y="746"/>
                    <a:pt x="423" y="746"/>
                  </a:cubicBezTo>
                  <a:cubicBezTo>
                    <a:pt x="424" y="746"/>
                    <a:pt x="426" y="746"/>
                    <a:pt x="427" y="746"/>
                  </a:cubicBezTo>
                  <a:cubicBezTo>
                    <a:pt x="429" y="746"/>
                    <a:pt x="433" y="746"/>
                    <a:pt x="436" y="750"/>
                  </a:cubicBezTo>
                  <a:cubicBezTo>
                    <a:pt x="458" y="770"/>
                    <a:pt x="479" y="789"/>
                    <a:pt x="501" y="807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79" y="828"/>
                    <a:pt x="597" y="823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2" y="813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0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39" y="828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3" y="746"/>
                    <a:pt x="429" y="745"/>
                    <a:pt x="427" y="745"/>
                  </a:cubicBezTo>
                  <a:moveTo>
                    <a:pt x="802" y="623"/>
                  </a:moveTo>
                  <a:cubicBezTo>
                    <a:pt x="790" y="631"/>
                    <a:pt x="776" y="635"/>
                    <a:pt x="762" y="637"/>
                  </a:cubicBezTo>
                  <a:cubicBezTo>
                    <a:pt x="735" y="640"/>
                    <a:pt x="706" y="642"/>
                    <a:pt x="676" y="642"/>
                  </a:cubicBezTo>
                  <a:cubicBezTo>
                    <a:pt x="675" y="642"/>
                    <a:pt x="674" y="642"/>
                    <a:pt x="672" y="643"/>
                  </a:cubicBezTo>
                  <a:cubicBezTo>
                    <a:pt x="672" y="643"/>
                    <a:pt x="672" y="643"/>
                    <a:pt x="672" y="643"/>
                  </a:cubicBezTo>
                  <a:cubicBezTo>
                    <a:pt x="673" y="643"/>
                    <a:pt x="675" y="642"/>
                    <a:pt x="676" y="642"/>
                  </a:cubicBezTo>
                  <a:cubicBezTo>
                    <a:pt x="705" y="642"/>
                    <a:pt x="734" y="640"/>
                    <a:pt x="762" y="637"/>
                  </a:cubicBezTo>
                  <a:cubicBezTo>
                    <a:pt x="776" y="636"/>
                    <a:pt x="790" y="631"/>
                    <a:pt x="802" y="623"/>
                  </a:cubicBezTo>
                  <a:moveTo>
                    <a:pt x="51" y="191"/>
                  </a:moveTo>
                  <a:cubicBezTo>
                    <a:pt x="34" y="201"/>
                    <a:pt x="21" y="217"/>
                    <a:pt x="13" y="236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3"/>
                    <a:pt x="89" y="411"/>
                    <a:pt x="84" y="417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9"/>
                    <a:pt x="191" y="656"/>
                  </a:cubicBezTo>
                  <a:cubicBezTo>
                    <a:pt x="192" y="686"/>
                    <a:pt x="193" y="715"/>
                    <a:pt x="196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0" y="828"/>
                    <a:pt x="328" y="823"/>
                    <a:pt x="343" y="814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3" y="813"/>
                    <a:pt x="344" y="813"/>
                  </a:cubicBezTo>
                  <a:cubicBezTo>
                    <a:pt x="328" y="823"/>
                    <a:pt x="311" y="828"/>
                    <a:pt x="293" y="828"/>
                  </a:cubicBezTo>
                  <a:cubicBezTo>
                    <a:pt x="244" y="828"/>
                    <a:pt x="202" y="791"/>
                    <a:pt x="197" y="742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5" y="642"/>
                    <a:pt x="178" y="642"/>
                  </a:cubicBezTo>
                  <a:cubicBezTo>
                    <a:pt x="148" y="642"/>
                    <a:pt x="119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5" y="508"/>
                    <a:pt x="27" y="481"/>
                  </a:cubicBezTo>
                  <a:cubicBezTo>
                    <a:pt x="45" y="459"/>
                    <a:pt x="64" y="438"/>
                    <a:pt x="84" y="416"/>
                  </a:cubicBezTo>
                  <a:cubicBezTo>
                    <a:pt x="90" y="411"/>
                    <a:pt x="90" y="402"/>
                    <a:pt x="84" y="397"/>
                  </a:cubicBezTo>
                  <a:cubicBezTo>
                    <a:pt x="64" y="376"/>
                    <a:pt x="45" y="354"/>
                    <a:pt x="27" y="333"/>
                  </a:cubicBezTo>
                  <a:cubicBezTo>
                    <a:pt x="5" y="305"/>
                    <a:pt x="0" y="268"/>
                    <a:pt x="14" y="235"/>
                  </a:cubicBezTo>
                  <a:cubicBezTo>
                    <a:pt x="21" y="217"/>
                    <a:pt x="35" y="201"/>
                    <a:pt x="51" y="191"/>
                  </a:cubicBezTo>
                  <a:moveTo>
                    <a:pt x="241" y="1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3" y="99"/>
                    <a:pt x="192" y="128"/>
                    <a:pt x="191" y="158"/>
                  </a:cubicBezTo>
                  <a:cubicBezTo>
                    <a:pt x="191" y="161"/>
                    <a:pt x="190" y="164"/>
                    <a:pt x="188" y="167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0" y="164"/>
                    <a:pt x="192" y="161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1"/>
                    <a:pt x="217" y="16"/>
                    <a:pt x="241" y="1"/>
                  </a:cubicBezTo>
                  <a:moveTo>
                    <a:pt x="510" y="0"/>
                  </a:moveTo>
                  <a:cubicBezTo>
                    <a:pt x="510" y="1"/>
                    <a:pt x="510" y="1"/>
                    <a:pt x="510" y="1"/>
                  </a:cubicBezTo>
                  <a:cubicBezTo>
                    <a:pt x="506" y="3"/>
                    <a:pt x="503" y="5"/>
                    <a:pt x="501" y="7"/>
                  </a:cubicBezTo>
                  <a:cubicBezTo>
                    <a:pt x="479" y="24"/>
                    <a:pt x="458" y="43"/>
                    <a:pt x="437" y="63"/>
                  </a:cubicBezTo>
                  <a:cubicBezTo>
                    <a:pt x="437" y="63"/>
                    <a:pt x="437" y="63"/>
                    <a:pt x="437" y="63"/>
                  </a:cubicBezTo>
                  <a:cubicBezTo>
                    <a:pt x="458" y="43"/>
                    <a:pt x="480" y="24"/>
                    <a:pt x="501" y="7"/>
                  </a:cubicBezTo>
                  <a:cubicBezTo>
                    <a:pt x="504" y="5"/>
                    <a:pt x="507" y="2"/>
                    <a:pt x="510" y="0"/>
                  </a:cubicBezTo>
                </a:path>
              </a:pathLst>
            </a:custGeom>
            <a:solidFill>
              <a:srgbClr val="5D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656">
              <a:extLst>
                <a:ext uri="{FF2B5EF4-FFF2-40B4-BE49-F238E27FC236}">
                  <a16:creationId xmlns:a16="http://schemas.microsoft.com/office/drawing/2014/main" id="{83544C8F-451A-498F-A1F4-7B9207CB92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" y="380"/>
              <a:ext cx="723" cy="745"/>
            </a:xfrm>
            <a:custGeom>
              <a:avLst/>
              <a:gdLst>
                <a:gd name="T0" fmla="*/ 423 w 803"/>
                <a:gd name="T1" fmla="*/ 746 h 828"/>
                <a:gd name="T2" fmla="*/ 427 w 803"/>
                <a:gd name="T3" fmla="*/ 745 h 828"/>
                <a:gd name="T4" fmla="*/ 501 w 803"/>
                <a:gd name="T5" fmla="*/ 806 h 828"/>
                <a:gd name="T6" fmla="*/ 561 w 803"/>
                <a:gd name="T7" fmla="*/ 828 h 828"/>
                <a:gd name="T8" fmla="*/ 562 w 803"/>
                <a:gd name="T9" fmla="*/ 827 h 828"/>
                <a:gd name="T10" fmla="*/ 502 w 803"/>
                <a:gd name="T11" fmla="*/ 806 h 828"/>
                <a:gd name="T12" fmla="*/ 428 w 803"/>
                <a:gd name="T13" fmla="*/ 745 h 828"/>
                <a:gd name="T14" fmla="*/ 762 w 803"/>
                <a:gd name="T15" fmla="*/ 637 h 828"/>
                <a:gd name="T16" fmla="*/ 673 w 803"/>
                <a:gd name="T17" fmla="*/ 642 h 828"/>
                <a:gd name="T18" fmla="*/ 676 w 803"/>
                <a:gd name="T19" fmla="*/ 642 h 828"/>
                <a:gd name="T20" fmla="*/ 802 w 803"/>
                <a:gd name="T21" fmla="*/ 623 h 828"/>
                <a:gd name="T22" fmla="*/ 803 w 803"/>
                <a:gd name="T23" fmla="*/ 622 h 828"/>
                <a:gd name="T24" fmla="*/ 51 w 803"/>
                <a:gd name="T25" fmla="*/ 191 h 828"/>
                <a:gd name="T26" fmla="*/ 14 w 803"/>
                <a:gd name="T27" fmla="*/ 235 h 828"/>
                <a:gd name="T28" fmla="*/ 84 w 803"/>
                <a:gd name="T29" fmla="*/ 397 h 828"/>
                <a:gd name="T30" fmla="*/ 27 w 803"/>
                <a:gd name="T31" fmla="*/ 481 h 828"/>
                <a:gd name="T32" fmla="*/ 92 w 803"/>
                <a:gd name="T33" fmla="*/ 637 h 828"/>
                <a:gd name="T34" fmla="*/ 192 w 803"/>
                <a:gd name="T35" fmla="*/ 656 h 828"/>
                <a:gd name="T36" fmla="*/ 293 w 803"/>
                <a:gd name="T37" fmla="*/ 828 h 828"/>
                <a:gd name="T38" fmla="*/ 344 w 803"/>
                <a:gd name="T39" fmla="*/ 813 h 828"/>
                <a:gd name="T40" fmla="*/ 197 w 803"/>
                <a:gd name="T41" fmla="*/ 741 h 828"/>
                <a:gd name="T42" fmla="*/ 178 w 803"/>
                <a:gd name="T43" fmla="*/ 642 h 828"/>
                <a:gd name="T44" fmla="*/ 14 w 803"/>
                <a:gd name="T45" fmla="*/ 578 h 828"/>
                <a:gd name="T46" fmla="*/ 85 w 803"/>
                <a:gd name="T47" fmla="*/ 416 h 828"/>
                <a:gd name="T48" fmla="*/ 28 w 803"/>
                <a:gd name="T49" fmla="*/ 332 h 828"/>
                <a:gd name="T50" fmla="*/ 52 w 803"/>
                <a:gd name="T51" fmla="*/ 190 h 828"/>
                <a:gd name="T52" fmla="*/ 510 w 803"/>
                <a:gd name="T53" fmla="*/ 0 h 828"/>
                <a:gd name="T54" fmla="*/ 437 w 803"/>
                <a:gd name="T55" fmla="*/ 63 h 828"/>
                <a:gd name="T56" fmla="*/ 502 w 803"/>
                <a:gd name="T57" fmla="*/ 7 h 828"/>
                <a:gd name="T58" fmla="*/ 242 w 803"/>
                <a:gd name="T59" fmla="*/ 0 h 828"/>
                <a:gd name="T60" fmla="*/ 197 w 803"/>
                <a:gd name="T61" fmla="*/ 72 h 828"/>
                <a:gd name="T62" fmla="*/ 188 w 803"/>
                <a:gd name="T63" fmla="*/ 167 h 828"/>
                <a:gd name="T64" fmla="*/ 192 w 803"/>
                <a:gd name="T65" fmla="*/ 157 h 828"/>
                <a:gd name="T66" fmla="*/ 242 w 803"/>
                <a:gd name="T67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8">
                  <a:moveTo>
                    <a:pt x="428" y="745"/>
                  </a:moveTo>
                  <a:cubicBezTo>
                    <a:pt x="426" y="745"/>
                    <a:pt x="425" y="745"/>
                    <a:pt x="423" y="746"/>
                  </a:cubicBezTo>
                  <a:cubicBezTo>
                    <a:pt x="423" y="746"/>
                    <a:pt x="423" y="746"/>
                    <a:pt x="423" y="746"/>
                  </a:cubicBezTo>
                  <a:cubicBezTo>
                    <a:pt x="425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7"/>
                  </a:cubicBezTo>
                  <a:cubicBezTo>
                    <a:pt x="735" y="640"/>
                    <a:pt x="706" y="641"/>
                    <a:pt x="677" y="642"/>
                  </a:cubicBezTo>
                  <a:cubicBezTo>
                    <a:pt x="675" y="642"/>
                    <a:pt x="674" y="642"/>
                    <a:pt x="673" y="642"/>
                  </a:cubicBezTo>
                  <a:cubicBezTo>
                    <a:pt x="673" y="642"/>
                    <a:pt x="672" y="643"/>
                    <a:pt x="672" y="643"/>
                  </a:cubicBezTo>
                  <a:cubicBezTo>
                    <a:pt x="674" y="642"/>
                    <a:pt x="675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6" y="635"/>
                    <a:pt x="790" y="631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3" y="623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1" y="191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35" y="201"/>
                    <a:pt x="21" y="217"/>
                    <a:pt x="14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5" y="354"/>
                    <a:pt x="64" y="376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8"/>
                    <a:pt x="45" y="459"/>
                    <a:pt x="27" y="481"/>
                  </a:cubicBezTo>
                  <a:cubicBezTo>
                    <a:pt x="5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2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8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5"/>
                    <a:pt x="501" y="7"/>
                  </a:cubicBezTo>
                  <a:cubicBezTo>
                    <a:pt x="480" y="24"/>
                    <a:pt x="458" y="43"/>
                    <a:pt x="437" y="63"/>
                  </a:cubicBezTo>
                  <a:cubicBezTo>
                    <a:pt x="437" y="63"/>
                    <a:pt x="438" y="63"/>
                    <a:pt x="438" y="63"/>
                  </a:cubicBezTo>
                  <a:cubicBezTo>
                    <a:pt x="459" y="43"/>
                    <a:pt x="480" y="24"/>
                    <a:pt x="502" y="7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2" y="0"/>
                    <a:pt x="241" y="1"/>
                    <a:pt x="241" y="1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61"/>
                    <a:pt x="190" y="164"/>
                    <a:pt x="188" y="167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1" y="164"/>
                    <a:pt x="192" y="161"/>
                    <a:pt x="192" y="157"/>
                  </a:cubicBezTo>
                  <a:cubicBezTo>
                    <a:pt x="192" y="127"/>
                    <a:pt x="194" y="99"/>
                    <a:pt x="197" y="71"/>
                  </a:cubicBezTo>
                  <a:cubicBezTo>
                    <a:pt x="201" y="41"/>
                    <a:pt x="218" y="16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</a:path>
              </a:pathLst>
            </a:custGeom>
            <a:solidFill>
              <a:srgbClr val="5D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657">
              <a:extLst>
                <a:ext uri="{FF2B5EF4-FFF2-40B4-BE49-F238E27FC236}">
                  <a16:creationId xmlns:a16="http://schemas.microsoft.com/office/drawing/2014/main" id="{8E825EB8-04D9-4953-9FAC-448E6F1208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9" y="380"/>
              <a:ext cx="723" cy="744"/>
            </a:xfrm>
            <a:custGeom>
              <a:avLst/>
              <a:gdLst>
                <a:gd name="T0" fmla="*/ 422 w 803"/>
                <a:gd name="T1" fmla="*/ 746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2 w 803"/>
                <a:gd name="T9" fmla="*/ 813 h 827"/>
                <a:gd name="T10" fmla="*/ 561 w 803"/>
                <a:gd name="T11" fmla="*/ 827 h 827"/>
                <a:gd name="T12" fmla="*/ 501 w 803"/>
                <a:gd name="T13" fmla="*/ 806 h 827"/>
                <a:gd name="T14" fmla="*/ 427 w 803"/>
                <a:gd name="T15" fmla="*/ 745 h 827"/>
                <a:gd name="T16" fmla="*/ 803 w 803"/>
                <a:gd name="T17" fmla="*/ 622 h 827"/>
                <a:gd name="T18" fmla="*/ 676 w 803"/>
                <a:gd name="T19" fmla="*/ 641 h 827"/>
                <a:gd name="T20" fmla="*/ 672 w 803"/>
                <a:gd name="T21" fmla="*/ 642 h 827"/>
                <a:gd name="T22" fmla="*/ 761 w 803"/>
                <a:gd name="T23" fmla="*/ 637 h 827"/>
                <a:gd name="T24" fmla="*/ 803 w 803"/>
                <a:gd name="T25" fmla="*/ 622 h 827"/>
                <a:gd name="T26" fmla="*/ 51 w 803"/>
                <a:gd name="T27" fmla="*/ 190 h 827"/>
                <a:gd name="T28" fmla="*/ 27 w 803"/>
                <a:gd name="T29" fmla="*/ 332 h 827"/>
                <a:gd name="T30" fmla="*/ 84 w 803"/>
                <a:gd name="T31" fmla="*/ 416 h 827"/>
                <a:gd name="T32" fmla="*/ 13 w 803"/>
                <a:gd name="T33" fmla="*/ 578 h 827"/>
                <a:gd name="T34" fmla="*/ 177 w 803"/>
                <a:gd name="T35" fmla="*/ 642 h 827"/>
                <a:gd name="T36" fmla="*/ 196 w 803"/>
                <a:gd name="T37" fmla="*/ 741 h 827"/>
                <a:gd name="T38" fmla="*/ 343 w 803"/>
                <a:gd name="T39" fmla="*/ 813 h 827"/>
                <a:gd name="T40" fmla="*/ 293 w 803"/>
                <a:gd name="T41" fmla="*/ 827 h 827"/>
                <a:gd name="T42" fmla="*/ 192 w 803"/>
                <a:gd name="T43" fmla="*/ 655 h 827"/>
                <a:gd name="T44" fmla="*/ 92 w 803"/>
                <a:gd name="T45" fmla="*/ 636 h 827"/>
                <a:gd name="T46" fmla="*/ 27 w 803"/>
                <a:gd name="T47" fmla="*/ 480 h 827"/>
                <a:gd name="T48" fmla="*/ 84 w 803"/>
                <a:gd name="T49" fmla="*/ 396 h 827"/>
                <a:gd name="T50" fmla="*/ 14 w 803"/>
                <a:gd name="T51" fmla="*/ 235 h 827"/>
                <a:gd name="T52" fmla="*/ 241 w 803"/>
                <a:gd name="T53" fmla="*/ 0 h 827"/>
                <a:gd name="T54" fmla="*/ 191 w 803"/>
                <a:gd name="T55" fmla="*/ 157 h 827"/>
                <a:gd name="T56" fmla="*/ 187 w 803"/>
                <a:gd name="T57" fmla="*/ 167 h 827"/>
                <a:gd name="T58" fmla="*/ 197 w 803"/>
                <a:gd name="T59" fmla="*/ 71 h 827"/>
                <a:gd name="T60" fmla="*/ 510 w 803"/>
                <a:gd name="T61" fmla="*/ 0 h 827"/>
                <a:gd name="T62" fmla="*/ 501 w 803"/>
                <a:gd name="T63" fmla="*/ 7 h 827"/>
                <a:gd name="T64" fmla="*/ 437 w 803"/>
                <a:gd name="T65" fmla="*/ 63 h 827"/>
                <a:gd name="T66" fmla="*/ 510 w 803"/>
                <a:gd name="T67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7">
                  <a:moveTo>
                    <a:pt x="427" y="745"/>
                  </a:moveTo>
                  <a:cubicBezTo>
                    <a:pt x="426" y="745"/>
                    <a:pt x="424" y="745"/>
                    <a:pt x="422" y="746"/>
                  </a:cubicBezTo>
                  <a:cubicBezTo>
                    <a:pt x="422" y="746"/>
                    <a:pt x="422" y="746"/>
                    <a:pt x="422" y="746"/>
                  </a:cubicBezTo>
                  <a:cubicBezTo>
                    <a:pt x="424" y="745"/>
                    <a:pt x="425" y="745"/>
                    <a:pt x="427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7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2" y="812"/>
                    <a:pt x="612" y="812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3" y="745"/>
                    <a:pt x="429" y="745"/>
                    <a:pt x="427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5"/>
                    <a:pt x="762" y="636"/>
                  </a:cubicBezTo>
                  <a:cubicBezTo>
                    <a:pt x="735" y="639"/>
                    <a:pt x="706" y="641"/>
                    <a:pt x="676" y="641"/>
                  </a:cubicBezTo>
                  <a:cubicBezTo>
                    <a:pt x="675" y="641"/>
                    <a:pt x="673" y="642"/>
                    <a:pt x="672" y="642"/>
                  </a:cubicBezTo>
                  <a:cubicBezTo>
                    <a:pt x="672" y="642"/>
                    <a:pt x="672" y="642"/>
                    <a:pt x="672" y="642"/>
                  </a:cubicBezTo>
                  <a:cubicBezTo>
                    <a:pt x="673" y="642"/>
                    <a:pt x="674" y="642"/>
                    <a:pt x="676" y="642"/>
                  </a:cubicBezTo>
                  <a:cubicBezTo>
                    <a:pt x="705" y="641"/>
                    <a:pt x="734" y="640"/>
                    <a:pt x="761" y="637"/>
                  </a:cubicBezTo>
                  <a:cubicBezTo>
                    <a:pt x="776" y="635"/>
                    <a:pt x="790" y="630"/>
                    <a:pt x="802" y="622"/>
                  </a:cubicBezTo>
                  <a:cubicBezTo>
                    <a:pt x="802" y="622"/>
                    <a:pt x="803" y="622"/>
                    <a:pt x="803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1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2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5" y="642"/>
                    <a:pt x="178" y="641"/>
                  </a:cubicBezTo>
                  <a:cubicBezTo>
                    <a:pt x="148" y="641"/>
                    <a:pt x="119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5" y="507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0"/>
                    <a:pt x="90" y="402"/>
                    <a:pt x="84" y="396"/>
                  </a:cubicBezTo>
                  <a:cubicBezTo>
                    <a:pt x="64" y="375"/>
                    <a:pt x="44" y="353"/>
                    <a:pt x="27" y="332"/>
                  </a:cubicBezTo>
                  <a:cubicBezTo>
                    <a:pt x="5" y="305"/>
                    <a:pt x="0" y="267"/>
                    <a:pt x="14" y="235"/>
                  </a:cubicBezTo>
                  <a:cubicBezTo>
                    <a:pt x="21" y="216"/>
                    <a:pt x="35" y="201"/>
                    <a:pt x="51" y="190"/>
                  </a:cubicBezTo>
                  <a:moveTo>
                    <a:pt x="241" y="0"/>
                  </a:moveTo>
                  <a:cubicBezTo>
                    <a:pt x="217" y="16"/>
                    <a:pt x="200" y="41"/>
                    <a:pt x="196" y="71"/>
                  </a:cubicBezTo>
                  <a:cubicBezTo>
                    <a:pt x="193" y="99"/>
                    <a:pt x="191" y="127"/>
                    <a:pt x="191" y="157"/>
                  </a:cubicBezTo>
                  <a:cubicBezTo>
                    <a:pt x="191" y="161"/>
                    <a:pt x="190" y="164"/>
                    <a:pt x="187" y="167"/>
                  </a:cubicBezTo>
                  <a:cubicBezTo>
                    <a:pt x="187" y="167"/>
                    <a:pt x="187" y="167"/>
                    <a:pt x="187" y="167"/>
                  </a:cubicBezTo>
                  <a:cubicBezTo>
                    <a:pt x="190" y="164"/>
                    <a:pt x="192" y="161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09" y="0"/>
                  </a:cubicBezTo>
                  <a:cubicBezTo>
                    <a:pt x="506" y="2"/>
                    <a:pt x="503" y="4"/>
                    <a:pt x="501" y="7"/>
                  </a:cubicBezTo>
                  <a:cubicBezTo>
                    <a:pt x="479" y="24"/>
                    <a:pt x="458" y="43"/>
                    <a:pt x="437" y="63"/>
                  </a:cubicBezTo>
                  <a:cubicBezTo>
                    <a:pt x="437" y="63"/>
                    <a:pt x="437" y="63"/>
                    <a:pt x="437" y="63"/>
                  </a:cubicBezTo>
                  <a:cubicBezTo>
                    <a:pt x="458" y="43"/>
                    <a:pt x="480" y="23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5C8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658">
              <a:extLst>
                <a:ext uri="{FF2B5EF4-FFF2-40B4-BE49-F238E27FC236}">
                  <a16:creationId xmlns:a16="http://schemas.microsoft.com/office/drawing/2014/main" id="{0D4FC66C-35E5-4F99-8852-166532D21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9" y="379"/>
              <a:ext cx="723" cy="745"/>
            </a:xfrm>
            <a:custGeom>
              <a:avLst/>
              <a:gdLst>
                <a:gd name="T0" fmla="*/ 423 w 803"/>
                <a:gd name="T1" fmla="*/ 746 h 828"/>
                <a:gd name="T2" fmla="*/ 422 w 803"/>
                <a:gd name="T3" fmla="*/ 747 h 828"/>
                <a:gd name="T4" fmla="*/ 437 w 803"/>
                <a:gd name="T5" fmla="*/ 750 h 828"/>
                <a:gd name="T6" fmla="*/ 561 w 803"/>
                <a:gd name="T7" fmla="*/ 828 h 828"/>
                <a:gd name="T8" fmla="*/ 612 w 803"/>
                <a:gd name="T9" fmla="*/ 813 h 828"/>
                <a:gd name="T10" fmla="*/ 562 w 803"/>
                <a:gd name="T11" fmla="*/ 828 h 828"/>
                <a:gd name="T12" fmla="*/ 501 w 803"/>
                <a:gd name="T13" fmla="*/ 806 h 828"/>
                <a:gd name="T14" fmla="*/ 427 w 803"/>
                <a:gd name="T15" fmla="*/ 745 h 828"/>
                <a:gd name="T16" fmla="*/ 762 w 803"/>
                <a:gd name="T17" fmla="*/ 637 h 828"/>
                <a:gd name="T18" fmla="*/ 672 w 803"/>
                <a:gd name="T19" fmla="*/ 643 h 828"/>
                <a:gd name="T20" fmla="*/ 676 w 803"/>
                <a:gd name="T21" fmla="*/ 642 h 828"/>
                <a:gd name="T22" fmla="*/ 803 w 803"/>
                <a:gd name="T23" fmla="*/ 623 h 828"/>
                <a:gd name="T24" fmla="*/ 51 w 803"/>
                <a:gd name="T25" fmla="*/ 191 h 828"/>
                <a:gd name="T26" fmla="*/ 27 w 803"/>
                <a:gd name="T27" fmla="*/ 333 h 828"/>
                <a:gd name="T28" fmla="*/ 84 w 803"/>
                <a:gd name="T29" fmla="*/ 417 h 828"/>
                <a:gd name="T30" fmla="*/ 14 w 803"/>
                <a:gd name="T31" fmla="*/ 578 h 828"/>
                <a:gd name="T32" fmla="*/ 178 w 803"/>
                <a:gd name="T33" fmla="*/ 642 h 828"/>
                <a:gd name="T34" fmla="*/ 197 w 803"/>
                <a:gd name="T35" fmla="*/ 742 h 828"/>
                <a:gd name="T36" fmla="*/ 343 w 803"/>
                <a:gd name="T37" fmla="*/ 814 h 828"/>
                <a:gd name="T38" fmla="*/ 293 w 803"/>
                <a:gd name="T39" fmla="*/ 828 h 828"/>
                <a:gd name="T40" fmla="*/ 192 w 803"/>
                <a:gd name="T41" fmla="*/ 656 h 828"/>
                <a:gd name="T42" fmla="*/ 93 w 803"/>
                <a:gd name="T43" fmla="*/ 637 h 828"/>
                <a:gd name="T44" fmla="*/ 28 w 803"/>
                <a:gd name="T45" fmla="*/ 481 h 828"/>
                <a:gd name="T46" fmla="*/ 85 w 803"/>
                <a:gd name="T47" fmla="*/ 397 h 828"/>
                <a:gd name="T48" fmla="*/ 14 w 803"/>
                <a:gd name="T49" fmla="*/ 235 h 828"/>
                <a:gd name="T50" fmla="*/ 242 w 803"/>
                <a:gd name="T51" fmla="*/ 1 h 828"/>
                <a:gd name="T52" fmla="*/ 241 w 803"/>
                <a:gd name="T53" fmla="*/ 1 h 828"/>
                <a:gd name="T54" fmla="*/ 192 w 803"/>
                <a:gd name="T55" fmla="*/ 158 h 828"/>
                <a:gd name="T56" fmla="*/ 188 w 803"/>
                <a:gd name="T57" fmla="*/ 167 h 828"/>
                <a:gd name="T58" fmla="*/ 197 w 803"/>
                <a:gd name="T59" fmla="*/ 72 h 828"/>
                <a:gd name="T60" fmla="*/ 511 w 803"/>
                <a:gd name="T61" fmla="*/ 0 h 828"/>
                <a:gd name="T62" fmla="*/ 501 w 803"/>
                <a:gd name="T63" fmla="*/ 7 h 828"/>
                <a:gd name="T64" fmla="*/ 437 w 803"/>
                <a:gd name="T65" fmla="*/ 64 h 828"/>
                <a:gd name="T66" fmla="*/ 501 w 803"/>
                <a:gd name="T67" fmla="*/ 7 h 828"/>
                <a:gd name="T68" fmla="*/ 511 w 803"/>
                <a:gd name="T6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3" h="828">
                  <a:moveTo>
                    <a:pt x="427" y="745"/>
                  </a:moveTo>
                  <a:cubicBezTo>
                    <a:pt x="426" y="745"/>
                    <a:pt x="425" y="746"/>
                    <a:pt x="423" y="746"/>
                  </a:cubicBezTo>
                  <a:cubicBezTo>
                    <a:pt x="423" y="746"/>
                    <a:pt x="423" y="746"/>
                    <a:pt x="423" y="746"/>
                  </a:cubicBezTo>
                  <a:cubicBezTo>
                    <a:pt x="422" y="746"/>
                    <a:pt x="422" y="746"/>
                    <a:pt x="422" y="747"/>
                  </a:cubicBezTo>
                  <a:cubicBezTo>
                    <a:pt x="424" y="746"/>
                    <a:pt x="426" y="746"/>
                    <a:pt x="427" y="746"/>
                  </a:cubicBezTo>
                  <a:cubicBezTo>
                    <a:pt x="429" y="746"/>
                    <a:pt x="433" y="746"/>
                    <a:pt x="437" y="750"/>
                  </a:cubicBezTo>
                  <a:cubicBezTo>
                    <a:pt x="458" y="770"/>
                    <a:pt x="480" y="790"/>
                    <a:pt x="501" y="807"/>
                  </a:cubicBezTo>
                  <a:cubicBezTo>
                    <a:pt x="518" y="821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3"/>
                    <a:pt x="612" y="813"/>
                  </a:cubicBezTo>
                  <a:cubicBezTo>
                    <a:pt x="612" y="813"/>
                    <a:pt x="613" y="813"/>
                    <a:pt x="613" y="813"/>
                  </a:cubicBezTo>
                  <a:cubicBezTo>
                    <a:pt x="598" y="822"/>
                    <a:pt x="580" y="828"/>
                    <a:pt x="562" y="828"/>
                  </a:cubicBezTo>
                  <a:cubicBezTo>
                    <a:pt x="562" y="828"/>
                    <a:pt x="562" y="828"/>
                    <a:pt x="562" y="828"/>
                  </a:cubicBezTo>
                  <a:cubicBezTo>
                    <a:pt x="540" y="828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0" y="745"/>
                    <a:pt x="427" y="745"/>
                  </a:cubicBezTo>
                  <a:moveTo>
                    <a:pt x="803" y="623"/>
                  </a:moveTo>
                  <a:cubicBezTo>
                    <a:pt x="791" y="631"/>
                    <a:pt x="777" y="635"/>
                    <a:pt x="762" y="637"/>
                  </a:cubicBezTo>
                  <a:cubicBezTo>
                    <a:pt x="735" y="640"/>
                    <a:pt x="706" y="642"/>
                    <a:pt x="677" y="642"/>
                  </a:cubicBezTo>
                  <a:cubicBezTo>
                    <a:pt x="675" y="642"/>
                    <a:pt x="673" y="642"/>
                    <a:pt x="672" y="643"/>
                  </a:cubicBezTo>
                  <a:cubicBezTo>
                    <a:pt x="672" y="643"/>
                    <a:pt x="672" y="643"/>
                    <a:pt x="672" y="643"/>
                  </a:cubicBezTo>
                  <a:cubicBezTo>
                    <a:pt x="673" y="643"/>
                    <a:pt x="675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6"/>
                    <a:pt x="791" y="631"/>
                    <a:pt x="803" y="623"/>
                  </a:cubicBezTo>
                  <a:moveTo>
                    <a:pt x="52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5" y="202"/>
                    <a:pt x="21" y="217"/>
                    <a:pt x="14" y="236"/>
                  </a:cubicBezTo>
                  <a:cubicBezTo>
                    <a:pt x="0" y="268"/>
                    <a:pt x="5" y="306"/>
                    <a:pt x="27" y="333"/>
                  </a:cubicBezTo>
                  <a:cubicBezTo>
                    <a:pt x="44" y="354"/>
                    <a:pt x="64" y="376"/>
                    <a:pt x="84" y="397"/>
                  </a:cubicBezTo>
                  <a:cubicBezTo>
                    <a:pt x="90" y="403"/>
                    <a:pt x="90" y="411"/>
                    <a:pt x="84" y="417"/>
                  </a:cubicBezTo>
                  <a:cubicBezTo>
                    <a:pt x="64" y="438"/>
                    <a:pt x="44" y="460"/>
                    <a:pt x="27" y="481"/>
                  </a:cubicBezTo>
                  <a:cubicBezTo>
                    <a:pt x="5" y="508"/>
                    <a:pt x="0" y="546"/>
                    <a:pt x="14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3"/>
                    <a:pt x="192" y="649"/>
                    <a:pt x="192" y="656"/>
                  </a:cubicBezTo>
                  <a:cubicBezTo>
                    <a:pt x="192" y="686"/>
                    <a:pt x="194" y="715"/>
                    <a:pt x="197" y="742"/>
                  </a:cubicBezTo>
                  <a:cubicBezTo>
                    <a:pt x="202" y="791"/>
                    <a:pt x="244" y="828"/>
                    <a:pt x="293" y="828"/>
                  </a:cubicBezTo>
                  <a:cubicBezTo>
                    <a:pt x="311" y="828"/>
                    <a:pt x="328" y="823"/>
                    <a:pt x="343" y="814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3"/>
                    <a:pt x="311" y="828"/>
                    <a:pt x="293" y="828"/>
                  </a:cubicBezTo>
                  <a:cubicBezTo>
                    <a:pt x="244" y="828"/>
                    <a:pt x="203" y="791"/>
                    <a:pt x="197" y="742"/>
                  </a:cubicBezTo>
                  <a:cubicBezTo>
                    <a:pt x="194" y="714"/>
                    <a:pt x="192" y="686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2"/>
                    <a:pt x="120" y="640"/>
                    <a:pt x="93" y="637"/>
                  </a:cubicBezTo>
                  <a:cubicBezTo>
                    <a:pt x="58" y="633"/>
                    <a:pt x="27" y="611"/>
                    <a:pt x="14" y="578"/>
                  </a:cubicBezTo>
                  <a:cubicBezTo>
                    <a:pt x="1" y="545"/>
                    <a:pt x="6" y="508"/>
                    <a:pt x="28" y="481"/>
                  </a:cubicBezTo>
                  <a:cubicBezTo>
                    <a:pt x="45" y="459"/>
                    <a:pt x="64" y="438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1" y="268"/>
                    <a:pt x="14" y="235"/>
                  </a:cubicBezTo>
                  <a:cubicBezTo>
                    <a:pt x="22" y="217"/>
                    <a:pt x="35" y="201"/>
                    <a:pt x="52" y="191"/>
                  </a:cubicBezTo>
                  <a:moveTo>
                    <a:pt x="242" y="1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41" y="1"/>
                    <a:pt x="241" y="1"/>
                    <a:pt x="241" y="1"/>
                  </a:cubicBezTo>
                  <a:cubicBezTo>
                    <a:pt x="217" y="17"/>
                    <a:pt x="200" y="42"/>
                    <a:pt x="197" y="72"/>
                  </a:cubicBezTo>
                  <a:cubicBezTo>
                    <a:pt x="194" y="99"/>
                    <a:pt x="192" y="128"/>
                    <a:pt x="192" y="158"/>
                  </a:cubicBezTo>
                  <a:cubicBezTo>
                    <a:pt x="192" y="162"/>
                    <a:pt x="190" y="165"/>
                    <a:pt x="187" y="168"/>
                  </a:cubicBezTo>
                  <a:cubicBezTo>
                    <a:pt x="188" y="168"/>
                    <a:pt x="188" y="167"/>
                    <a:pt x="188" y="167"/>
                  </a:cubicBezTo>
                  <a:cubicBezTo>
                    <a:pt x="190" y="165"/>
                    <a:pt x="192" y="161"/>
                    <a:pt x="192" y="158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1" y="42"/>
                    <a:pt x="218" y="16"/>
                    <a:pt x="242" y="1"/>
                  </a:cubicBezTo>
                  <a:moveTo>
                    <a:pt x="511" y="0"/>
                  </a:moveTo>
                  <a:cubicBezTo>
                    <a:pt x="511" y="0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80" y="24"/>
                    <a:pt x="458" y="44"/>
                    <a:pt x="437" y="64"/>
                  </a:cubicBezTo>
                  <a:cubicBezTo>
                    <a:pt x="437" y="64"/>
                    <a:pt x="437" y="64"/>
                    <a:pt x="437" y="64"/>
                  </a:cubicBezTo>
                  <a:cubicBezTo>
                    <a:pt x="437" y="64"/>
                    <a:pt x="437" y="64"/>
                    <a:pt x="437" y="64"/>
                  </a:cubicBezTo>
                  <a:cubicBezTo>
                    <a:pt x="458" y="43"/>
                    <a:pt x="480" y="24"/>
                    <a:pt x="501" y="7"/>
                  </a:cubicBezTo>
                  <a:cubicBezTo>
                    <a:pt x="505" y="5"/>
                    <a:pt x="508" y="2"/>
                    <a:pt x="511" y="0"/>
                  </a:cubicBezTo>
                  <a:cubicBezTo>
                    <a:pt x="511" y="0"/>
                    <a:pt x="511" y="0"/>
                    <a:pt x="511" y="0"/>
                  </a:cubicBezTo>
                </a:path>
              </a:pathLst>
            </a:custGeom>
            <a:solidFill>
              <a:srgbClr val="5B8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659">
              <a:extLst>
                <a:ext uri="{FF2B5EF4-FFF2-40B4-BE49-F238E27FC236}">
                  <a16:creationId xmlns:a16="http://schemas.microsoft.com/office/drawing/2014/main" id="{F516B0C6-B00B-4B81-BF22-9C21A739D7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0" y="379"/>
              <a:ext cx="722" cy="745"/>
            </a:xfrm>
            <a:custGeom>
              <a:avLst/>
              <a:gdLst>
                <a:gd name="T0" fmla="*/ 422 w 802"/>
                <a:gd name="T1" fmla="*/ 746 h 828"/>
                <a:gd name="T2" fmla="*/ 426 w 802"/>
                <a:gd name="T3" fmla="*/ 745 h 828"/>
                <a:gd name="T4" fmla="*/ 500 w 802"/>
                <a:gd name="T5" fmla="*/ 806 h 828"/>
                <a:gd name="T6" fmla="*/ 561 w 802"/>
                <a:gd name="T7" fmla="*/ 828 h 828"/>
                <a:gd name="T8" fmla="*/ 612 w 802"/>
                <a:gd name="T9" fmla="*/ 813 h 828"/>
                <a:gd name="T10" fmla="*/ 561 w 802"/>
                <a:gd name="T11" fmla="*/ 827 h 828"/>
                <a:gd name="T12" fmla="*/ 501 w 802"/>
                <a:gd name="T13" fmla="*/ 806 h 828"/>
                <a:gd name="T14" fmla="*/ 427 w 802"/>
                <a:gd name="T15" fmla="*/ 745 h 828"/>
                <a:gd name="T16" fmla="*/ 762 w 802"/>
                <a:gd name="T17" fmla="*/ 637 h 828"/>
                <a:gd name="T18" fmla="*/ 671 w 802"/>
                <a:gd name="T19" fmla="*/ 643 h 828"/>
                <a:gd name="T20" fmla="*/ 676 w 802"/>
                <a:gd name="T21" fmla="*/ 642 h 828"/>
                <a:gd name="T22" fmla="*/ 802 w 802"/>
                <a:gd name="T23" fmla="*/ 623 h 828"/>
                <a:gd name="T24" fmla="*/ 802 w 802"/>
                <a:gd name="T25" fmla="*/ 623 h 828"/>
                <a:gd name="T26" fmla="*/ 51 w 802"/>
                <a:gd name="T27" fmla="*/ 191 h 828"/>
                <a:gd name="T28" fmla="*/ 27 w 802"/>
                <a:gd name="T29" fmla="*/ 333 h 828"/>
                <a:gd name="T30" fmla="*/ 84 w 802"/>
                <a:gd name="T31" fmla="*/ 416 h 828"/>
                <a:gd name="T32" fmla="*/ 13 w 802"/>
                <a:gd name="T33" fmla="*/ 578 h 828"/>
                <a:gd name="T34" fmla="*/ 177 w 802"/>
                <a:gd name="T35" fmla="*/ 642 h 828"/>
                <a:gd name="T36" fmla="*/ 196 w 802"/>
                <a:gd name="T37" fmla="*/ 742 h 828"/>
                <a:gd name="T38" fmla="*/ 343 w 802"/>
                <a:gd name="T39" fmla="*/ 813 h 828"/>
                <a:gd name="T40" fmla="*/ 293 w 802"/>
                <a:gd name="T41" fmla="*/ 827 h 828"/>
                <a:gd name="T42" fmla="*/ 192 w 802"/>
                <a:gd name="T43" fmla="*/ 656 h 828"/>
                <a:gd name="T44" fmla="*/ 92 w 802"/>
                <a:gd name="T45" fmla="*/ 637 h 828"/>
                <a:gd name="T46" fmla="*/ 27 w 802"/>
                <a:gd name="T47" fmla="*/ 480 h 828"/>
                <a:gd name="T48" fmla="*/ 84 w 802"/>
                <a:gd name="T49" fmla="*/ 397 h 828"/>
                <a:gd name="T50" fmla="*/ 13 w 802"/>
                <a:gd name="T51" fmla="*/ 235 h 828"/>
                <a:gd name="T52" fmla="*/ 241 w 802"/>
                <a:gd name="T53" fmla="*/ 0 h 828"/>
                <a:gd name="T54" fmla="*/ 196 w 802"/>
                <a:gd name="T55" fmla="*/ 72 h 828"/>
                <a:gd name="T56" fmla="*/ 187 w 802"/>
                <a:gd name="T57" fmla="*/ 167 h 828"/>
                <a:gd name="T58" fmla="*/ 192 w 802"/>
                <a:gd name="T59" fmla="*/ 157 h 828"/>
                <a:gd name="T60" fmla="*/ 241 w 802"/>
                <a:gd name="T61" fmla="*/ 1 h 828"/>
                <a:gd name="T62" fmla="*/ 510 w 802"/>
                <a:gd name="T63" fmla="*/ 0 h 828"/>
                <a:gd name="T64" fmla="*/ 436 w 802"/>
                <a:gd name="T65" fmla="*/ 64 h 828"/>
                <a:gd name="T66" fmla="*/ 436 w 802"/>
                <a:gd name="T67" fmla="*/ 64 h 828"/>
                <a:gd name="T68" fmla="*/ 501 w 802"/>
                <a:gd name="T69" fmla="*/ 7 h 828"/>
                <a:gd name="T70" fmla="*/ 510 w 802"/>
                <a:gd name="T71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02" h="828">
                  <a:moveTo>
                    <a:pt x="427" y="745"/>
                  </a:moveTo>
                  <a:cubicBezTo>
                    <a:pt x="426" y="745"/>
                    <a:pt x="424" y="745"/>
                    <a:pt x="422" y="746"/>
                  </a:cubicBezTo>
                  <a:cubicBezTo>
                    <a:pt x="422" y="746"/>
                    <a:pt x="422" y="746"/>
                    <a:pt x="422" y="746"/>
                  </a:cubicBezTo>
                  <a:cubicBezTo>
                    <a:pt x="424" y="746"/>
                    <a:pt x="425" y="745"/>
                    <a:pt x="426" y="745"/>
                  </a:cubicBezTo>
                  <a:cubicBezTo>
                    <a:pt x="429" y="745"/>
                    <a:pt x="433" y="746"/>
                    <a:pt x="436" y="749"/>
                  </a:cubicBezTo>
                  <a:cubicBezTo>
                    <a:pt x="457" y="770"/>
                    <a:pt x="479" y="789"/>
                    <a:pt x="500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79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597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8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3" y="746"/>
                    <a:pt x="429" y="745"/>
                    <a:pt x="427" y="745"/>
                  </a:cubicBezTo>
                  <a:moveTo>
                    <a:pt x="802" y="623"/>
                  </a:moveTo>
                  <a:cubicBezTo>
                    <a:pt x="790" y="630"/>
                    <a:pt x="776" y="635"/>
                    <a:pt x="762" y="637"/>
                  </a:cubicBezTo>
                  <a:cubicBezTo>
                    <a:pt x="735" y="640"/>
                    <a:pt x="706" y="641"/>
                    <a:pt x="676" y="642"/>
                  </a:cubicBezTo>
                  <a:cubicBezTo>
                    <a:pt x="674" y="642"/>
                    <a:pt x="673" y="642"/>
                    <a:pt x="671" y="643"/>
                  </a:cubicBezTo>
                  <a:cubicBezTo>
                    <a:pt x="671" y="643"/>
                    <a:pt x="671" y="643"/>
                    <a:pt x="671" y="643"/>
                  </a:cubicBezTo>
                  <a:cubicBezTo>
                    <a:pt x="672" y="642"/>
                    <a:pt x="674" y="642"/>
                    <a:pt x="676" y="642"/>
                  </a:cubicBezTo>
                  <a:cubicBezTo>
                    <a:pt x="705" y="642"/>
                    <a:pt x="734" y="640"/>
                    <a:pt x="761" y="637"/>
                  </a:cubicBezTo>
                  <a:cubicBezTo>
                    <a:pt x="776" y="635"/>
                    <a:pt x="790" y="631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1" y="191"/>
                  </a:moveTo>
                  <a:cubicBezTo>
                    <a:pt x="51" y="191"/>
                    <a:pt x="51" y="191"/>
                    <a:pt x="51" y="191"/>
                  </a:cubicBezTo>
                  <a:cubicBezTo>
                    <a:pt x="34" y="201"/>
                    <a:pt x="21" y="217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6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7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1" y="686"/>
                    <a:pt x="193" y="714"/>
                    <a:pt x="196" y="742"/>
                  </a:cubicBezTo>
                  <a:cubicBezTo>
                    <a:pt x="202" y="791"/>
                    <a:pt x="243" y="828"/>
                    <a:pt x="292" y="828"/>
                  </a:cubicBezTo>
                  <a:cubicBezTo>
                    <a:pt x="310" y="828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3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1" y="648"/>
                    <a:pt x="185" y="642"/>
                    <a:pt x="178" y="642"/>
                  </a:cubicBezTo>
                  <a:cubicBezTo>
                    <a:pt x="148" y="641"/>
                    <a:pt x="119" y="640"/>
                    <a:pt x="92" y="637"/>
                  </a:cubicBezTo>
                  <a:cubicBezTo>
                    <a:pt x="57" y="633"/>
                    <a:pt x="27" y="610"/>
                    <a:pt x="13" y="578"/>
                  </a:cubicBezTo>
                  <a:cubicBezTo>
                    <a:pt x="0" y="545"/>
                    <a:pt x="5" y="508"/>
                    <a:pt x="27" y="480"/>
                  </a:cubicBezTo>
                  <a:cubicBezTo>
                    <a:pt x="44" y="459"/>
                    <a:pt x="64" y="437"/>
                    <a:pt x="84" y="416"/>
                  </a:cubicBezTo>
                  <a:cubicBezTo>
                    <a:pt x="90" y="411"/>
                    <a:pt x="90" y="402"/>
                    <a:pt x="84" y="397"/>
                  </a:cubicBezTo>
                  <a:cubicBezTo>
                    <a:pt x="64" y="375"/>
                    <a:pt x="44" y="354"/>
                    <a:pt x="27" y="332"/>
                  </a:cubicBezTo>
                  <a:cubicBezTo>
                    <a:pt x="5" y="305"/>
                    <a:pt x="0" y="268"/>
                    <a:pt x="13" y="235"/>
                  </a:cubicBezTo>
                  <a:cubicBezTo>
                    <a:pt x="21" y="216"/>
                    <a:pt x="35" y="201"/>
                    <a:pt x="51" y="191"/>
                  </a:cubicBezTo>
                  <a:moveTo>
                    <a:pt x="241" y="0"/>
                  </a:move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2"/>
                    <a:pt x="196" y="72"/>
                  </a:cubicBezTo>
                  <a:cubicBezTo>
                    <a:pt x="193" y="99"/>
                    <a:pt x="191" y="128"/>
                    <a:pt x="191" y="158"/>
                  </a:cubicBezTo>
                  <a:cubicBezTo>
                    <a:pt x="191" y="161"/>
                    <a:pt x="189" y="165"/>
                    <a:pt x="187" y="167"/>
                  </a:cubicBezTo>
                  <a:cubicBezTo>
                    <a:pt x="187" y="167"/>
                    <a:pt x="187" y="167"/>
                    <a:pt x="187" y="167"/>
                  </a:cubicBezTo>
                  <a:cubicBezTo>
                    <a:pt x="190" y="165"/>
                    <a:pt x="191" y="161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1"/>
                    <a:pt x="217" y="16"/>
                    <a:pt x="241" y="1"/>
                  </a:cubicBezTo>
                  <a:cubicBezTo>
                    <a:pt x="241" y="1"/>
                    <a:pt x="241" y="1"/>
                    <a:pt x="241" y="0"/>
                  </a:cubicBezTo>
                  <a:moveTo>
                    <a:pt x="510" y="0"/>
                  </a:moveTo>
                  <a:cubicBezTo>
                    <a:pt x="507" y="2"/>
                    <a:pt x="504" y="5"/>
                    <a:pt x="500" y="7"/>
                  </a:cubicBezTo>
                  <a:cubicBezTo>
                    <a:pt x="479" y="24"/>
                    <a:pt x="457" y="43"/>
                    <a:pt x="436" y="64"/>
                  </a:cubicBezTo>
                  <a:cubicBezTo>
                    <a:pt x="436" y="64"/>
                    <a:pt x="436" y="64"/>
                    <a:pt x="436" y="64"/>
                  </a:cubicBezTo>
                  <a:cubicBezTo>
                    <a:pt x="436" y="64"/>
                    <a:pt x="436" y="64"/>
                    <a:pt x="436" y="64"/>
                  </a:cubicBezTo>
                  <a:cubicBezTo>
                    <a:pt x="437" y="64"/>
                    <a:pt x="437" y="64"/>
                    <a:pt x="437" y="64"/>
                  </a:cubicBezTo>
                  <a:cubicBezTo>
                    <a:pt x="458" y="43"/>
                    <a:pt x="480" y="24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</a:path>
              </a:pathLst>
            </a:custGeom>
            <a:solidFill>
              <a:srgbClr val="5A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660">
              <a:extLst>
                <a:ext uri="{FF2B5EF4-FFF2-40B4-BE49-F238E27FC236}">
                  <a16:creationId xmlns:a16="http://schemas.microsoft.com/office/drawing/2014/main" id="{4D8F121D-E666-40A8-ABBF-CA053C6E9D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0" y="379"/>
              <a:ext cx="722" cy="744"/>
            </a:xfrm>
            <a:custGeom>
              <a:avLst/>
              <a:gdLst>
                <a:gd name="T0" fmla="*/ 422 w 802"/>
                <a:gd name="T1" fmla="*/ 746 h 827"/>
                <a:gd name="T2" fmla="*/ 427 w 802"/>
                <a:gd name="T3" fmla="*/ 745 h 827"/>
                <a:gd name="T4" fmla="*/ 501 w 802"/>
                <a:gd name="T5" fmla="*/ 806 h 827"/>
                <a:gd name="T6" fmla="*/ 561 w 802"/>
                <a:gd name="T7" fmla="*/ 827 h 827"/>
                <a:gd name="T8" fmla="*/ 562 w 802"/>
                <a:gd name="T9" fmla="*/ 827 h 827"/>
                <a:gd name="T10" fmla="*/ 501 w 802"/>
                <a:gd name="T11" fmla="*/ 806 h 827"/>
                <a:gd name="T12" fmla="*/ 427 w 802"/>
                <a:gd name="T13" fmla="*/ 745 h 827"/>
                <a:gd name="T14" fmla="*/ 762 w 802"/>
                <a:gd name="T15" fmla="*/ 636 h 827"/>
                <a:gd name="T16" fmla="*/ 671 w 802"/>
                <a:gd name="T17" fmla="*/ 643 h 827"/>
                <a:gd name="T18" fmla="*/ 676 w 802"/>
                <a:gd name="T19" fmla="*/ 642 h 827"/>
                <a:gd name="T20" fmla="*/ 802 w 802"/>
                <a:gd name="T21" fmla="*/ 623 h 827"/>
                <a:gd name="T22" fmla="*/ 52 w 802"/>
                <a:gd name="T23" fmla="*/ 190 h 827"/>
                <a:gd name="T24" fmla="*/ 13 w 802"/>
                <a:gd name="T25" fmla="*/ 235 h 827"/>
                <a:gd name="T26" fmla="*/ 84 w 802"/>
                <a:gd name="T27" fmla="*/ 397 h 827"/>
                <a:gd name="T28" fmla="*/ 27 w 802"/>
                <a:gd name="T29" fmla="*/ 480 h 827"/>
                <a:gd name="T30" fmla="*/ 92 w 802"/>
                <a:gd name="T31" fmla="*/ 637 h 827"/>
                <a:gd name="T32" fmla="*/ 192 w 802"/>
                <a:gd name="T33" fmla="*/ 656 h 827"/>
                <a:gd name="T34" fmla="*/ 293 w 802"/>
                <a:gd name="T35" fmla="*/ 827 h 827"/>
                <a:gd name="T36" fmla="*/ 344 w 802"/>
                <a:gd name="T37" fmla="*/ 813 h 827"/>
                <a:gd name="T38" fmla="*/ 197 w 802"/>
                <a:gd name="T39" fmla="*/ 741 h 827"/>
                <a:gd name="T40" fmla="*/ 178 w 802"/>
                <a:gd name="T41" fmla="*/ 642 h 827"/>
                <a:gd name="T42" fmla="*/ 14 w 802"/>
                <a:gd name="T43" fmla="*/ 577 h 827"/>
                <a:gd name="T44" fmla="*/ 85 w 802"/>
                <a:gd name="T45" fmla="*/ 416 h 827"/>
                <a:gd name="T46" fmla="*/ 28 w 802"/>
                <a:gd name="T47" fmla="*/ 332 h 827"/>
                <a:gd name="T48" fmla="*/ 52 w 802"/>
                <a:gd name="T49" fmla="*/ 190 h 827"/>
                <a:gd name="T50" fmla="*/ 197 w 802"/>
                <a:gd name="T51" fmla="*/ 72 h 827"/>
                <a:gd name="T52" fmla="*/ 187 w 802"/>
                <a:gd name="T53" fmla="*/ 167 h 827"/>
                <a:gd name="T54" fmla="*/ 192 w 802"/>
                <a:gd name="T55" fmla="*/ 157 h 827"/>
                <a:gd name="T56" fmla="*/ 241 w 802"/>
                <a:gd name="T57" fmla="*/ 1 h 827"/>
                <a:gd name="T58" fmla="*/ 501 w 802"/>
                <a:gd name="T59" fmla="*/ 7 h 827"/>
                <a:gd name="T60" fmla="*/ 436 w 802"/>
                <a:gd name="T61" fmla="*/ 64 h 827"/>
                <a:gd name="T62" fmla="*/ 437 w 802"/>
                <a:gd name="T63" fmla="*/ 63 h 827"/>
                <a:gd name="T64" fmla="*/ 510 w 802"/>
                <a:gd name="T6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2" h="827">
                  <a:moveTo>
                    <a:pt x="427" y="745"/>
                  </a:moveTo>
                  <a:cubicBezTo>
                    <a:pt x="426" y="745"/>
                    <a:pt x="424" y="745"/>
                    <a:pt x="422" y="746"/>
                  </a:cubicBezTo>
                  <a:cubicBezTo>
                    <a:pt x="422" y="746"/>
                    <a:pt x="422" y="746"/>
                    <a:pt x="422" y="746"/>
                  </a:cubicBezTo>
                  <a:cubicBezTo>
                    <a:pt x="424" y="745"/>
                    <a:pt x="426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1" y="806"/>
                  </a:cubicBezTo>
                  <a:cubicBezTo>
                    <a:pt x="480" y="789"/>
                    <a:pt x="458" y="769"/>
                    <a:pt x="437" y="749"/>
                  </a:cubicBezTo>
                  <a:cubicBezTo>
                    <a:pt x="434" y="745"/>
                    <a:pt x="430" y="745"/>
                    <a:pt x="427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6"/>
                  </a:cubicBezTo>
                  <a:cubicBezTo>
                    <a:pt x="735" y="639"/>
                    <a:pt x="706" y="641"/>
                    <a:pt x="677" y="642"/>
                  </a:cubicBezTo>
                  <a:cubicBezTo>
                    <a:pt x="675" y="642"/>
                    <a:pt x="673" y="642"/>
                    <a:pt x="671" y="643"/>
                  </a:cubicBezTo>
                  <a:cubicBezTo>
                    <a:pt x="671" y="643"/>
                    <a:pt x="671" y="643"/>
                    <a:pt x="671" y="643"/>
                  </a:cubicBezTo>
                  <a:cubicBezTo>
                    <a:pt x="673" y="642"/>
                    <a:pt x="674" y="642"/>
                    <a:pt x="676" y="642"/>
                  </a:cubicBezTo>
                  <a:cubicBezTo>
                    <a:pt x="706" y="641"/>
                    <a:pt x="735" y="640"/>
                    <a:pt x="762" y="637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moveTo>
                    <a:pt x="52" y="190"/>
                  </a:moveTo>
                  <a:cubicBezTo>
                    <a:pt x="51" y="190"/>
                    <a:pt x="51" y="190"/>
                    <a:pt x="51" y="191"/>
                  </a:cubicBezTo>
                  <a:cubicBezTo>
                    <a:pt x="35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2"/>
                  </a:cubicBezTo>
                  <a:cubicBezTo>
                    <a:pt x="44" y="354"/>
                    <a:pt x="64" y="375"/>
                    <a:pt x="84" y="397"/>
                  </a:cubicBezTo>
                  <a:cubicBezTo>
                    <a:pt x="90" y="402"/>
                    <a:pt x="90" y="411"/>
                    <a:pt x="84" y="416"/>
                  </a:cubicBezTo>
                  <a:cubicBezTo>
                    <a:pt x="64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3"/>
                    <a:pt x="27" y="610"/>
                    <a:pt x="14" y="577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6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1"/>
                  </a:moveTo>
                  <a:cubicBezTo>
                    <a:pt x="217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1" y="161"/>
                    <a:pt x="190" y="165"/>
                    <a:pt x="187" y="167"/>
                  </a:cubicBezTo>
                  <a:cubicBezTo>
                    <a:pt x="187" y="167"/>
                    <a:pt x="187" y="167"/>
                    <a:pt x="187" y="167"/>
                  </a:cubicBezTo>
                  <a:cubicBezTo>
                    <a:pt x="190" y="165"/>
                    <a:pt x="192" y="161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6"/>
                    <a:pt x="241" y="1"/>
                  </a:cubicBezTo>
                  <a:moveTo>
                    <a:pt x="510" y="0"/>
                  </a:moveTo>
                  <a:cubicBezTo>
                    <a:pt x="507" y="2"/>
                    <a:pt x="504" y="4"/>
                    <a:pt x="501" y="7"/>
                  </a:cubicBezTo>
                  <a:cubicBezTo>
                    <a:pt x="480" y="24"/>
                    <a:pt x="458" y="43"/>
                    <a:pt x="437" y="64"/>
                  </a:cubicBezTo>
                  <a:cubicBezTo>
                    <a:pt x="437" y="64"/>
                    <a:pt x="437" y="64"/>
                    <a:pt x="436" y="64"/>
                  </a:cubicBezTo>
                  <a:cubicBezTo>
                    <a:pt x="436" y="64"/>
                    <a:pt x="437" y="64"/>
                    <a:pt x="437" y="64"/>
                  </a:cubicBezTo>
                  <a:cubicBezTo>
                    <a:pt x="437" y="64"/>
                    <a:pt x="437" y="64"/>
                    <a:pt x="437" y="63"/>
                  </a:cubicBezTo>
                  <a:cubicBezTo>
                    <a:pt x="458" y="43"/>
                    <a:pt x="480" y="24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5A8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661">
              <a:extLst>
                <a:ext uri="{FF2B5EF4-FFF2-40B4-BE49-F238E27FC236}">
                  <a16:creationId xmlns:a16="http://schemas.microsoft.com/office/drawing/2014/main" id="{B0E2D32B-1D8D-416E-80A2-455398AA63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0" y="379"/>
              <a:ext cx="723" cy="744"/>
            </a:xfrm>
            <a:custGeom>
              <a:avLst/>
              <a:gdLst>
                <a:gd name="T0" fmla="*/ 422 w 803"/>
                <a:gd name="T1" fmla="*/ 746 h 827"/>
                <a:gd name="T2" fmla="*/ 427 w 803"/>
                <a:gd name="T3" fmla="*/ 745 h 827"/>
                <a:gd name="T4" fmla="*/ 501 w 803"/>
                <a:gd name="T5" fmla="*/ 806 h 827"/>
                <a:gd name="T6" fmla="*/ 562 w 803"/>
                <a:gd name="T7" fmla="*/ 827 h 827"/>
                <a:gd name="T8" fmla="*/ 612 w 803"/>
                <a:gd name="T9" fmla="*/ 813 h 827"/>
                <a:gd name="T10" fmla="*/ 562 w 803"/>
                <a:gd name="T11" fmla="*/ 827 h 827"/>
                <a:gd name="T12" fmla="*/ 502 w 803"/>
                <a:gd name="T13" fmla="*/ 806 h 827"/>
                <a:gd name="T14" fmla="*/ 428 w 803"/>
                <a:gd name="T15" fmla="*/ 745 h 827"/>
                <a:gd name="T16" fmla="*/ 803 w 803"/>
                <a:gd name="T17" fmla="*/ 622 h 827"/>
                <a:gd name="T18" fmla="*/ 677 w 803"/>
                <a:gd name="T19" fmla="*/ 641 h 827"/>
                <a:gd name="T20" fmla="*/ 671 w 803"/>
                <a:gd name="T21" fmla="*/ 643 h 827"/>
                <a:gd name="T22" fmla="*/ 762 w 803"/>
                <a:gd name="T23" fmla="*/ 636 h 827"/>
                <a:gd name="T24" fmla="*/ 803 w 803"/>
                <a:gd name="T25" fmla="*/ 622 h 827"/>
                <a:gd name="T26" fmla="*/ 52 w 803"/>
                <a:gd name="T27" fmla="*/ 190 h 827"/>
                <a:gd name="T28" fmla="*/ 28 w 803"/>
                <a:gd name="T29" fmla="*/ 332 h 827"/>
                <a:gd name="T30" fmla="*/ 85 w 803"/>
                <a:gd name="T31" fmla="*/ 416 h 827"/>
                <a:gd name="T32" fmla="*/ 14 w 803"/>
                <a:gd name="T33" fmla="*/ 577 h 827"/>
                <a:gd name="T34" fmla="*/ 178 w 803"/>
                <a:gd name="T35" fmla="*/ 642 h 827"/>
                <a:gd name="T36" fmla="*/ 197 w 803"/>
                <a:gd name="T37" fmla="*/ 741 h 827"/>
                <a:gd name="T38" fmla="*/ 344 w 803"/>
                <a:gd name="T39" fmla="*/ 813 h 827"/>
                <a:gd name="T40" fmla="*/ 294 w 803"/>
                <a:gd name="T41" fmla="*/ 827 h 827"/>
                <a:gd name="T42" fmla="*/ 192 w 803"/>
                <a:gd name="T43" fmla="*/ 655 h 827"/>
                <a:gd name="T44" fmla="*/ 93 w 803"/>
                <a:gd name="T45" fmla="*/ 636 h 827"/>
                <a:gd name="T46" fmla="*/ 28 w 803"/>
                <a:gd name="T47" fmla="*/ 480 h 827"/>
                <a:gd name="T48" fmla="*/ 85 w 803"/>
                <a:gd name="T49" fmla="*/ 396 h 827"/>
                <a:gd name="T50" fmla="*/ 14 w 803"/>
                <a:gd name="T51" fmla="*/ 235 h 827"/>
                <a:gd name="T52" fmla="*/ 52 w 803"/>
                <a:gd name="T53" fmla="*/ 190 h 827"/>
                <a:gd name="T54" fmla="*/ 241 w 803"/>
                <a:gd name="T55" fmla="*/ 0 h 827"/>
                <a:gd name="T56" fmla="*/ 197 w 803"/>
                <a:gd name="T57" fmla="*/ 71 h 827"/>
                <a:gd name="T58" fmla="*/ 187 w 803"/>
                <a:gd name="T59" fmla="*/ 167 h 827"/>
                <a:gd name="T60" fmla="*/ 192 w 803"/>
                <a:gd name="T61" fmla="*/ 157 h 827"/>
                <a:gd name="T62" fmla="*/ 242 w 803"/>
                <a:gd name="T63" fmla="*/ 0 h 827"/>
                <a:gd name="T64" fmla="*/ 510 w 803"/>
                <a:gd name="T65" fmla="*/ 0 h 827"/>
                <a:gd name="T66" fmla="*/ 510 w 803"/>
                <a:gd name="T67" fmla="*/ 0 h 827"/>
                <a:gd name="T68" fmla="*/ 437 w 803"/>
                <a:gd name="T69" fmla="*/ 63 h 827"/>
                <a:gd name="T70" fmla="*/ 437 w 803"/>
                <a:gd name="T71" fmla="*/ 64 h 827"/>
                <a:gd name="T72" fmla="*/ 502 w 803"/>
                <a:gd name="T73" fmla="*/ 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7" y="745"/>
                    <a:pt x="424" y="745"/>
                    <a:pt x="422" y="746"/>
                  </a:cubicBezTo>
                  <a:cubicBezTo>
                    <a:pt x="422" y="746"/>
                    <a:pt x="422" y="746"/>
                    <a:pt x="422" y="746"/>
                  </a:cubicBezTo>
                  <a:cubicBezTo>
                    <a:pt x="424" y="745"/>
                    <a:pt x="426" y="745"/>
                    <a:pt x="427" y="745"/>
                  </a:cubicBezTo>
                  <a:cubicBezTo>
                    <a:pt x="430" y="745"/>
                    <a:pt x="434" y="745"/>
                    <a:pt x="437" y="749"/>
                  </a:cubicBezTo>
                  <a:cubicBezTo>
                    <a:pt x="458" y="769"/>
                    <a:pt x="480" y="789"/>
                    <a:pt x="501" y="806"/>
                  </a:cubicBezTo>
                  <a:cubicBezTo>
                    <a:pt x="519" y="820"/>
                    <a:pt x="54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80" y="827"/>
                    <a:pt x="598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3" y="812"/>
                    <a:pt x="613" y="812"/>
                    <a:pt x="614" y="812"/>
                  </a:cubicBezTo>
                  <a:cubicBezTo>
                    <a:pt x="599" y="821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6"/>
                  </a:cubicBezTo>
                  <a:cubicBezTo>
                    <a:pt x="480" y="788"/>
                    <a:pt x="459" y="769"/>
                    <a:pt x="438" y="748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2"/>
                  </a:moveTo>
                  <a:cubicBezTo>
                    <a:pt x="803" y="622"/>
                    <a:pt x="803" y="622"/>
                    <a:pt x="803" y="622"/>
                  </a:cubicBezTo>
                  <a:cubicBezTo>
                    <a:pt x="791" y="630"/>
                    <a:pt x="777" y="635"/>
                    <a:pt x="763" y="636"/>
                  </a:cubicBezTo>
                  <a:cubicBezTo>
                    <a:pt x="736" y="639"/>
                    <a:pt x="707" y="641"/>
                    <a:pt x="677" y="641"/>
                  </a:cubicBezTo>
                  <a:cubicBezTo>
                    <a:pt x="675" y="641"/>
                    <a:pt x="673" y="642"/>
                    <a:pt x="672" y="642"/>
                  </a:cubicBezTo>
                  <a:cubicBezTo>
                    <a:pt x="672" y="642"/>
                    <a:pt x="672" y="643"/>
                    <a:pt x="671" y="643"/>
                  </a:cubicBezTo>
                  <a:cubicBezTo>
                    <a:pt x="673" y="642"/>
                    <a:pt x="675" y="642"/>
                    <a:pt x="677" y="642"/>
                  </a:cubicBezTo>
                  <a:cubicBezTo>
                    <a:pt x="706" y="641"/>
                    <a:pt x="735" y="639"/>
                    <a:pt x="762" y="636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7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6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7"/>
                  </a:cubicBezTo>
                  <a:cubicBezTo>
                    <a:pt x="27" y="610"/>
                    <a:pt x="58" y="633"/>
                    <a:pt x="93" y="636"/>
                  </a:cubicBezTo>
                  <a:cubicBezTo>
                    <a:pt x="120" y="639"/>
                    <a:pt x="149" y="641"/>
                    <a:pt x="178" y="642"/>
                  </a:cubicBezTo>
                  <a:cubicBezTo>
                    <a:pt x="186" y="642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3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2" y="655"/>
                  </a:cubicBezTo>
                  <a:cubicBezTo>
                    <a:pt x="192" y="648"/>
                    <a:pt x="186" y="641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7"/>
                    <a:pt x="28" y="480"/>
                  </a:cubicBezTo>
                  <a:cubicBezTo>
                    <a:pt x="45" y="458"/>
                    <a:pt x="65" y="437"/>
                    <a:pt x="85" y="416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5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5"/>
                  </a:cubicBezTo>
                  <a:cubicBezTo>
                    <a:pt x="22" y="216"/>
                    <a:pt x="36" y="20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1" y="0"/>
                    <a:pt x="241" y="0"/>
                  </a:cubicBezTo>
                  <a:cubicBezTo>
                    <a:pt x="241" y="1"/>
                    <a:pt x="241" y="1"/>
                    <a:pt x="241" y="1"/>
                  </a:cubicBezTo>
                  <a:cubicBezTo>
                    <a:pt x="217" y="16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7"/>
                  </a:cubicBezTo>
                  <a:cubicBezTo>
                    <a:pt x="192" y="161"/>
                    <a:pt x="190" y="165"/>
                    <a:pt x="187" y="167"/>
                  </a:cubicBezTo>
                  <a:cubicBezTo>
                    <a:pt x="187" y="167"/>
                    <a:pt x="187" y="167"/>
                    <a:pt x="188" y="167"/>
                  </a:cubicBezTo>
                  <a:cubicBezTo>
                    <a:pt x="191" y="165"/>
                    <a:pt x="192" y="161"/>
                    <a:pt x="192" y="157"/>
                  </a:cubicBezTo>
                  <a:cubicBezTo>
                    <a:pt x="193" y="127"/>
                    <a:pt x="195" y="98"/>
                    <a:pt x="198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0" y="0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0" y="24"/>
                    <a:pt x="458" y="43"/>
                    <a:pt x="437" y="63"/>
                  </a:cubicBezTo>
                  <a:cubicBezTo>
                    <a:pt x="437" y="64"/>
                    <a:pt x="437" y="64"/>
                    <a:pt x="437" y="64"/>
                  </a:cubicBezTo>
                  <a:cubicBezTo>
                    <a:pt x="437" y="64"/>
                    <a:pt x="437" y="64"/>
                    <a:pt x="437" y="64"/>
                  </a:cubicBezTo>
                  <a:cubicBezTo>
                    <a:pt x="437" y="64"/>
                    <a:pt x="437" y="63"/>
                    <a:pt x="438" y="63"/>
                  </a:cubicBezTo>
                  <a:cubicBezTo>
                    <a:pt x="459" y="42"/>
                    <a:pt x="480" y="23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598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662">
              <a:extLst>
                <a:ext uri="{FF2B5EF4-FFF2-40B4-BE49-F238E27FC236}">
                  <a16:creationId xmlns:a16="http://schemas.microsoft.com/office/drawing/2014/main" id="{3CDE5208-898D-4769-9BA2-C2F8D978B9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1" y="378"/>
              <a:ext cx="722" cy="745"/>
            </a:xfrm>
            <a:custGeom>
              <a:avLst/>
              <a:gdLst>
                <a:gd name="T0" fmla="*/ 421 w 802"/>
                <a:gd name="T1" fmla="*/ 747 h 828"/>
                <a:gd name="T2" fmla="*/ 427 w 802"/>
                <a:gd name="T3" fmla="*/ 746 h 828"/>
                <a:gd name="T4" fmla="*/ 501 w 802"/>
                <a:gd name="T5" fmla="*/ 807 h 828"/>
                <a:gd name="T6" fmla="*/ 561 w 802"/>
                <a:gd name="T7" fmla="*/ 828 h 828"/>
                <a:gd name="T8" fmla="*/ 613 w 802"/>
                <a:gd name="T9" fmla="*/ 813 h 828"/>
                <a:gd name="T10" fmla="*/ 561 w 802"/>
                <a:gd name="T11" fmla="*/ 827 h 828"/>
                <a:gd name="T12" fmla="*/ 501 w 802"/>
                <a:gd name="T13" fmla="*/ 806 h 828"/>
                <a:gd name="T14" fmla="*/ 427 w 802"/>
                <a:gd name="T15" fmla="*/ 745 h 828"/>
                <a:gd name="T16" fmla="*/ 762 w 802"/>
                <a:gd name="T17" fmla="*/ 637 h 828"/>
                <a:gd name="T18" fmla="*/ 671 w 802"/>
                <a:gd name="T19" fmla="*/ 643 h 828"/>
                <a:gd name="T20" fmla="*/ 676 w 802"/>
                <a:gd name="T21" fmla="*/ 642 h 828"/>
                <a:gd name="T22" fmla="*/ 802 w 802"/>
                <a:gd name="T23" fmla="*/ 623 h 828"/>
                <a:gd name="T24" fmla="*/ 13 w 802"/>
                <a:gd name="T25" fmla="*/ 236 h 828"/>
                <a:gd name="T26" fmla="*/ 84 w 802"/>
                <a:gd name="T27" fmla="*/ 397 h 828"/>
                <a:gd name="T28" fmla="*/ 27 w 802"/>
                <a:gd name="T29" fmla="*/ 481 h 828"/>
                <a:gd name="T30" fmla="*/ 92 w 802"/>
                <a:gd name="T31" fmla="*/ 637 h 828"/>
                <a:gd name="T32" fmla="*/ 191 w 802"/>
                <a:gd name="T33" fmla="*/ 656 h 828"/>
                <a:gd name="T34" fmla="*/ 293 w 802"/>
                <a:gd name="T35" fmla="*/ 828 h 828"/>
                <a:gd name="T36" fmla="*/ 344 w 802"/>
                <a:gd name="T37" fmla="*/ 813 h 828"/>
                <a:gd name="T38" fmla="*/ 293 w 802"/>
                <a:gd name="T39" fmla="*/ 827 h 828"/>
                <a:gd name="T40" fmla="*/ 192 w 802"/>
                <a:gd name="T41" fmla="*/ 656 h 828"/>
                <a:gd name="T42" fmla="*/ 92 w 802"/>
                <a:gd name="T43" fmla="*/ 637 h 828"/>
                <a:gd name="T44" fmla="*/ 28 w 802"/>
                <a:gd name="T45" fmla="*/ 481 h 828"/>
                <a:gd name="T46" fmla="*/ 85 w 802"/>
                <a:gd name="T47" fmla="*/ 397 h 828"/>
                <a:gd name="T48" fmla="*/ 14 w 802"/>
                <a:gd name="T49" fmla="*/ 235 h 828"/>
                <a:gd name="T50" fmla="*/ 242 w 802"/>
                <a:gd name="T51" fmla="*/ 0 h 828"/>
                <a:gd name="T52" fmla="*/ 197 w 802"/>
                <a:gd name="T53" fmla="*/ 72 h 828"/>
                <a:gd name="T54" fmla="*/ 187 w 802"/>
                <a:gd name="T55" fmla="*/ 168 h 828"/>
                <a:gd name="T56" fmla="*/ 192 w 802"/>
                <a:gd name="T57" fmla="*/ 157 h 828"/>
                <a:gd name="T58" fmla="*/ 242 w 802"/>
                <a:gd name="T59" fmla="*/ 0 h 828"/>
                <a:gd name="T60" fmla="*/ 510 w 802"/>
                <a:gd name="T61" fmla="*/ 1 h 828"/>
                <a:gd name="T62" fmla="*/ 437 w 802"/>
                <a:gd name="T63" fmla="*/ 64 h 828"/>
                <a:gd name="T64" fmla="*/ 436 w 802"/>
                <a:gd name="T65" fmla="*/ 65 h 828"/>
                <a:gd name="T66" fmla="*/ 501 w 802"/>
                <a:gd name="T67" fmla="*/ 7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2" h="828">
                  <a:moveTo>
                    <a:pt x="427" y="745"/>
                  </a:moveTo>
                  <a:cubicBezTo>
                    <a:pt x="426" y="745"/>
                    <a:pt x="424" y="745"/>
                    <a:pt x="421" y="747"/>
                  </a:cubicBezTo>
                  <a:cubicBezTo>
                    <a:pt x="421" y="747"/>
                    <a:pt x="421" y="747"/>
                    <a:pt x="421" y="747"/>
                  </a:cubicBezTo>
                  <a:cubicBezTo>
                    <a:pt x="423" y="746"/>
                    <a:pt x="426" y="746"/>
                    <a:pt x="427" y="746"/>
                  </a:cubicBezTo>
                  <a:cubicBezTo>
                    <a:pt x="429" y="746"/>
                    <a:pt x="433" y="746"/>
                    <a:pt x="437" y="749"/>
                  </a:cubicBezTo>
                  <a:cubicBezTo>
                    <a:pt x="458" y="770"/>
                    <a:pt x="479" y="789"/>
                    <a:pt x="501" y="807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8" y="822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613" y="813"/>
                    <a:pt x="613" y="813"/>
                    <a:pt x="613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40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30" y="745"/>
                    <a:pt x="427" y="745"/>
                  </a:cubicBezTo>
                  <a:moveTo>
                    <a:pt x="802" y="623"/>
                  </a:moveTo>
                  <a:cubicBezTo>
                    <a:pt x="790" y="630"/>
                    <a:pt x="777" y="635"/>
                    <a:pt x="762" y="637"/>
                  </a:cubicBezTo>
                  <a:cubicBezTo>
                    <a:pt x="735" y="640"/>
                    <a:pt x="706" y="642"/>
                    <a:pt x="677" y="642"/>
                  </a:cubicBezTo>
                  <a:cubicBezTo>
                    <a:pt x="675" y="642"/>
                    <a:pt x="673" y="642"/>
                    <a:pt x="671" y="643"/>
                  </a:cubicBezTo>
                  <a:cubicBezTo>
                    <a:pt x="671" y="643"/>
                    <a:pt x="671" y="643"/>
                    <a:pt x="671" y="643"/>
                  </a:cubicBezTo>
                  <a:cubicBezTo>
                    <a:pt x="672" y="643"/>
                    <a:pt x="674" y="642"/>
                    <a:pt x="676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6" y="636"/>
                    <a:pt x="790" y="631"/>
                    <a:pt x="802" y="623"/>
                  </a:cubicBezTo>
                  <a:moveTo>
                    <a:pt x="51" y="191"/>
                  </a:moveTo>
                  <a:cubicBezTo>
                    <a:pt x="35" y="201"/>
                    <a:pt x="21" y="217"/>
                    <a:pt x="13" y="236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4" y="376"/>
                    <a:pt x="84" y="397"/>
                  </a:cubicBezTo>
                  <a:cubicBezTo>
                    <a:pt x="89" y="402"/>
                    <a:pt x="89" y="411"/>
                    <a:pt x="84" y="417"/>
                  </a:cubicBezTo>
                  <a:cubicBezTo>
                    <a:pt x="64" y="438"/>
                    <a:pt x="44" y="459"/>
                    <a:pt x="27" y="481"/>
                  </a:cubicBezTo>
                  <a:cubicBezTo>
                    <a:pt x="5" y="508"/>
                    <a:pt x="0" y="546"/>
                    <a:pt x="13" y="578"/>
                  </a:cubicBezTo>
                  <a:cubicBezTo>
                    <a:pt x="27" y="611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9"/>
                    <a:pt x="191" y="656"/>
                  </a:cubicBezTo>
                  <a:cubicBezTo>
                    <a:pt x="192" y="686"/>
                    <a:pt x="194" y="715"/>
                    <a:pt x="197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44" y="813"/>
                    <a:pt x="344" y="813"/>
                    <a:pt x="344" y="813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9" y="642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1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6"/>
                    <a:pt x="45" y="354"/>
                    <a:pt x="28" y="333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7"/>
                    <a:pt x="35" y="201"/>
                    <a:pt x="51" y="191"/>
                  </a:cubicBezTo>
                  <a:moveTo>
                    <a:pt x="242" y="0"/>
                  </a:moveTo>
                  <a:cubicBezTo>
                    <a:pt x="242" y="1"/>
                    <a:pt x="241" y="1"/>
                    <a:pt x="241" y="1"/>
                  </a:cubicBezTo>
                  <a:cubicBezTo>
                    <a:pt x="217" y="16"/>
                    <a:pt x="200" y="42"/>
                    <a:pt x="197" y="72"/>
                  </a:cubicBezTo>
                  <a:cubicBezTo>
                    <a:pt x="194" y="99"/>
                    <a:pt x="192" y="128"/>
                    <a:pt x="191" y="158"/>
                  </a:cubicBezTo>
                  <a:cubicBezTo>
                    <a:pt x="191" y="162"/>
                    <a:pt x="190" y="166"/>
                    <a:pt x="187" y="168"/>
                  </a:cubicBezTo>
                  <a:cubicBezTo>
                    <a:pt x="187" y="168"/>
                    <a:pt x="187" y="168"/>
                    <a:pt x="187" y="168"/>
                  </a:cubicBezTo>
                  <a:cubicBezTo>
                    <a:pt x="190" y="165"/>
                    <a:pt x="192" y="162"/>
                    <a:pt x="192" y="157"/>
                  </a:cubicBezTo>
                  <a:cubicBezTo>
                    <a:pt x="192" y="128"/>
                    <a:pt x="194" y="99"/>
                    <a:pt x="197" y="72"/>
                  </a:cubicBezTo>
                  <a:cubicBezTo>
                    <a:pt x="200" y="41"/>
                    <a:pt x="218" y="16"/>
                    <a:pt x="242" y="0"/>
                  </a:cubicBezTo>
                  <a:moveTo>
                    <a:pt x="511" y="0"/>
                  </a:moveTo>
                  <a:cubicBezTo>
                    <a:pt x="510" y="0"/>
                    <a:pt x="510" y="0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79" y="24"/>
                    <a:pt x="458" y="43"/>
                    <a:pt x="437" y="64"/>
                  </a:cubicBezTo>
                  <a:cubicBezTo>
                    <a:pt x="436" y="64"/>
                    <a:pt x="436" y="65"/>
                    <a:pt x="436" y="65"/>
                  </a:cubicBezTo>
                  <a:cubicBezTo>
                    <a:pt x="436" y="65"/>
                    <a:pt x="436" y="65"/>
                    <a:pt x="436" y="65"/>
                  </a:cubicBezTo>
                  <a:cubicBezTo>
                    <a:pt x="436" y="64"/>
                    <a:pt x="437" y="64"/>
                    <a:pt x="437" y="64"/>
                  </a:cubicBezTo>
                  <a:cubicBezTo>
                    <a:pt x="458" y="43"/>
                    <a:pt x="480" y="24"/>
                    <a:pt x="501" y="7"/>
                  </a:cubicBezTo>
                  <a:cubicBezTo>
                    <a:pt x="504" y="4"/>
                    <a:pt x="507" y="2"/>
                    <a:pt x="511" y="0"/>
                  </a:cubicBezTo>
                </a:path>
              </a:pathLst>
            </a:custGeom>
            <a:solidFill>
              <a:srgbClr val="59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663">
              <a:extLst>
                <a:ext uri="{FF2B5EF4-FFF2-40B4-BE49-F238E27FC236}">
                  <a16:creationId xmlns:a16="http://schemas.microsoft.com/office/drawing/2014/main" id="{2F8CC27A-A911-4171-B5A4-68998DA967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1" y="378"/>
              <a:ext cx="724" cy="744"/>
            </a:xfrm>
            <a:custGeom>
              <a:avLst/>
              <a:gdLst>
                <a:gd name="T0" fmla="*/ 422 w 804"/>
                <a:gd name="T1" fmla="*/ 746 h 827"/>
                <a:gd name="T2" fmla="*/ 427 w 804"/>
                <a:gd name="T3" fmla="*/ 745 h 827"/>
                <a:gd name="T4" fmla="*/ 501 w 804"/>
                <a:gd name="T5" fmla="*/ 806 h 827"/>
                <a:gd name="T6" fmla="*/ 561 w 804"/>
                <a:gd name="T7" fmla="*/ 827 h 827"/>
                <a:gd name="T8" fmla="*/ 562 w 804"/>
                <a:gd name="T9" fmla="*/ 827 h 827"/>
                <a:gd name="T10" fmla="*/ 502 w 804"/>
                <a:gd name="T11" fmla="*/ 806 h 827"/>
                <a:gd name="T12" fmla="*/ 428 w 804"/>
                <a:gd name="T13" fmla="*/ 745 h 827"/>
                <a:gd name="T14" fmla="*/ 804 w 804"/>
                <a:gd name="T15" fmla="*/ 622 h 827"/>
                <a:gd name="T16" fmla="*/ 677 w 804"/>
                <a:gd name="T17" fmla="*/ 642 h 827"/>
                <a:gd name="T18" fmla="*/ 671 w 804"/>
                <a:gd name="T19" fmla="*/ 643 h 827"/>
                <a:gd name="T20" fmla="*/ 762 w 804"/>
                <a:gd name="T21" fmla="*/ 637 h 827"/>
                <a:gd name="T22" fmla="*/ 802 w 804"/>
                <a:gd name="T23" fmla="*/ 623 h 827"/>
                <a:gd name="T24" fmla="*/ 52 w 804"/>
                <a:gd name="T25" fmla="*/ 190 h 827"/>
                <a:gd name="T26" fmla="*/ 51 w 804"/>
                <a:gd name="T27" fmla="*/ 191 h 827"/>
                <a:gd name="T28" fmla="*/ 28 w 804"/>
                <a:gd name="T29" fmla="*/ 333 h 827"/>
                <a:gd name="T30" fmla="*/ 85 w 804"/>
                <a:gd name="T31" fmla="*/ 416 h 827"/>
                <a:gd name="T32" fmla="*/ 14 w 804"/>
                <a:gd name="T33" fmla="*/ 578 h 827"/>
                <a:gd name="T34" fmla="*/ 178 w 804"/>
                <a:gd name="T35" fmla="*/ 642 h 827"/>
                <a:gd name="T36" fmla="*/ 197 w 804"/>
                <a:gd name="T37" fmla="*/ 741 h 827"/>
                <a:gd name="T38" fmla="*/ 344 w 804"/>
                <a:gd name="T39" fmla="*/ 813 h 827"/>
                <a:gd name="T40" fmla="*/ 198 w 804"/>
                <a:gd name="T41" fmla="*/ 741 h 827"/>
                <a:gd name="T42" fmla="*/ 179 w 804"/>
                <a:gd name="T43" fmla="*/ 642 h 827"/>
                <a:gd name="T44" fmla="*/ 14 w 804"/>
                <a:gd name="T45" fmla="*/ 577 h 827"/>
                <a:gd name="T46" fmla="*/ 85 w 804"/>
                <a:gd name="T47" fmla="*/ 416 h 827"/>
                <a:gd name="T48" fmla="*/ 28 w 804"/>
                <a:gd name="T49" fmla="*/ 332 h 827"/>
                <a:gd name="T50" fmla="*/ 52 w 804"/>
                <a:gd name="T51" fmla="*/ 190 h 827"/>
                <a:gd name="T52" fmla="*/ 242 w 804"/>
                <a:gd name="T53" fmla="*/ 0 h 827"/>
                <a:gd name="T54" fmla="*/ 197 w 804"/>
                <a:gd name="T55" fmla="*/ 72 h 827"/>
                <a:gd name="T56" fmla="*/ 187 w 804"/>
                <a:gd name="T57" fmla="*/ 168 h 827"/>
                <a:gd name="T58" fmla="*/ 192 w 804"/>
                <a:gd name="T59" fmla="*/ 157 h 827"/>
                <a:gd name="T60" fmla="*/ 242 w 804"/>
                <a:gd name="T61" fmla="*/ 0 h 827"/>
                <a:gd name="T62" fmla="*/ 511 w 804"/>
                <a:gd name="T63" fmla="*/ 0 h 827"/>
                <a:gd name="T64" fmla="*/ 437 w 804"/>
                <a:gd name="T65" fmla="*/ 64 h 827"/>
                <a:gd name="T66" fmla="*/ 436 w 804"/>
                <a:gd name="T67" fmla="*/ 65 h 827"/>
                <a:gd name="T68" fmla="*/ 502 w 804"/>
                <a:gd name="T69" fmla="*/ 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4" h="827">
                  <a:moveTo>
                    <a:pt x="428" y="745"/>
                  </a:moveTo>
                  <a:cubicBezTo>
                    <a:pt x="426" y="745"/>
                    <a:pt x="424" y="745"/>
                    <a:pt x="422" y="746"/>
                  </a:cubicBezTo>
                  <a:cubicBezTo>
                    <a:pt x="422" y="746"/>
                    <a:pt x="422" y="747"/>
                    <a:pt x="421" y="747"/>
                  </a:cubicBezTo>
                  <a:cubicBezTo>
                    <a:pt x="424" y="745"/>
                    <a:pt x="426" y="745"/>
                    <a:pt x="427" y="745"/>
                  </a:cubicBezTo>
                  <a:cubicBezTo>
                    <a:pt x="430" y="745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4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3"/>
                  </a:cubicBezTo>
                  <a:cubicBezTo>
                    <a:pt x="598" y="822"/>
                    <a:pt x="580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70"/>
                    <a:pt x="438" y="749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4" y="622"/>
                  </a:moveTo>
                  <a:cubicBezTo>
                    <a:pt x="804" y="622"/>
                    <a:pt x="804" y="622"/>
                    <a:pt x="804" y="622"/>
                  </a:cubicBezTo>
                  <a:cubicBezTo>
                    <a:pt x="792" y="630"/>
                    <a:pt x="778" y="635"/>
                    <a:pt x="763" y="637"/>
                  </a:cubicBezTo>
                  <a:cubicBezTo>
                    <a:pt x="736" y="640"/>
                    <a:pt x="707" y="641"/>
                    <a:pt x="677" y="642"/>
                  </a:cubicBezTo>
                  <a:cubicBezTo>
                    <a:pt x="675" y="642"/>
                    <a:pt x="673" y="642"/>
                    <a:pt x="671" y="643"/>
                  </a:cubicBezTo>
                  <a:cubicBezTo>
                    <a:pt x="671" y="643"/>
                    <a:pt x="671" y="643"/>
                    <a:pt x="671" y="643"/>
                  </a:cubicBezTo>
                  <a:cubicBezTo>
                    <a:pt x="673" y="642"/>
                    <a:pt x="675" y="642"/>
                    <a:pt x="677" y="642"/>
                  </a:cubicBezTo>
                  <a:cubicBezTo>
                    <a:pt x="706" y="642"/>
                    <a:pt x="735" y="640"/>
                    <a:pt x="762" y="637"/>
                  </a:cubicBezTo>
                  <a:cubicBezTo>
                    <a:pt x="777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3" y="623"/>
                    <a:pt x="803" y="622"/>
                    <a:pt x="804" y="622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1" y="191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35" y="201"/>
                    <a:pt x="22" y="217"/>
                    <a:pt x="14" y="235"/>
                  </a:cubicBezTo>
                  <a:cubicBezTo>
                    <a:pt x="0" y="268"/>
                    <a:pt x="6" y="305"/>
                    <a:pt x="28" y="333"/>
                  </a:cubicBezTo>
                  <a:cubicBezTo>
                    <a:pt x="45" y="354"/>
                    <a:pt x="64" y="376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1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9" y="642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3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3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5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9" y="642"/>
                  </a:cubicBezTo>
                  <a:cubicBezTo>
                    <a:pt x="149" y="641"/>
                    <a:pt x="120" y="640"/>
                    <a:pt x="93" y="637"/>
                  </a:cubicBezTo>
                  <a:cubicBezTo>
                    <a:pt x="58" y="633"/>
                    <a:pt x="28" y="610"/>
                    <a:pt x="14" y="577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18" y="16"/>
                    <a:pt x="200" y="41"/>
                    <a:pt x="197" y="72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62"/>
                    <a:pt x="190" y="165"/>
                    <a:pt x="187" y="168"/>
                  </a:cubicBezTo>
                  <a:cubicBezTo>
                    <a:pt x="187" y="168"/>
                    <a:pt x="187" y="168"/>
                    <a:pt x="187" y="168"/>
                  </a:cubicBezTo>
                  <a:cubicBezTo>
                    <a:pt x="190" y="165"/>
                    <a:pt x="192" y="161"/>
                    <a:pt x="192" y="157"/>
                  </a:cubicBezTo>
                  <a:cubicBezTo>
                    <a:pt x="193" y="127"/>
                    <a:pt x="195" y="99"/>
                    <a:pt x="198" y="71"/>
                  </a:cubicBezTo>
                  <a:cubicBezTo>
                    <a:pt x="201" y="41"/>
                    <a:pt x="218" y="15"/>
                    <a:pt x="242" y="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1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0" y="24"/>
                    <a:pt x="458" y="43"/>
                    <a:pt x="437" y="64"/>
                  </a:cubicBezTo>
                  <a:cubicBezTo>
                    <a:pt x="437" y="64"/>
                    <a:pt x="436" y="64"/>
                    <a:pt x="436" y="65"/>
                  </a:cubicBezTo>
                  <a:cubicBezTo>
                    <a:pt x="436" y="65"/>
                    <a:pt x="436" y="65"/>
                    <a:pt x="436" y="65"/>
                  </a:cubicBezTo>
                  <a:cubicBezTo>
                    <a:pt x="437" y="64"/>
                    <a:pt x="437" y="64"/>
                    <a:pt x="438" y="64"/>
                  </a:cubicBezTo>
                  <a:cubicBezTo>
                    <a:pt x="459" y="43"/>
                    <a:pt x="480" y="24"/>
                    <a:pt x="502" y="7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57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664">
              <a:extLst>
                <a:ext uri="{FF2B5EF4-FFF2-40B4-BE49-F238E27FC236}">
                  <a16:creationId xmlns:a16="http://schemas.microsoft.com/office/drawing/2014/main" id="{160F8837-8160-4C35-B18C-A825C92151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" y="378"/>
              <a:ext cx="723" cy="744"/>
            </a:xfrm>
            <a:custGeom>
              <a:avLst/>
              <a:gdLst>
                <a:gd name="T0" fmla="*/ 421 w 803"/>
                <a:gd name="T1" fmla="*/ 746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2 w 803"/>
                <a:gd name="T9" fmla="*/ 813 h 827"/>
                <a:gd name="T10" fmla="*/ 561 w 803"/>
                <a:gd name="T11" fmla="*/ 827 h 827"/>
                <a:gd name="T12" fmla="*/ 501 w 803"/>
                <a:gd name="T13" fmla="*/ 806 h 827"/>
                <a:gd name="T14" fmla="*/ 427 w 803"/>
                <a:gd name="T15" fmla="*/ 745 h 827"/>
                <a:gd name="T16" fmla="*/ 762 w 803"/>
                <a:gd name="T17" fmla="*/ 636 h 827"/>
                <a:gd name="T18" fmla="*/ 670 w 803"/>
                <a:gd name="T19" fmla="*/ 643 h 827"/>
                <a:gd name="T20" fmla="*/ 676 w 803"/>
                <a:gd name="T21" fmla="*/ 642 h 827"/>
                <a:gd name="T22" fmla="*/ 803 w 803"/>
                <a:gd name="T23" fmla="*/ 622 h 827"/>
                <a:gd name="T24" fmla="*/ 13 w 803"/>
                <a:gd name="T25" fmla="*/ 235 h 827"/>
                <a:gd name="T26" fmla="*/ 84 w 803"/>
                <a:gd name="T27" fmla="*/ 397 h 827"/>
                <a:gd name="T28" fmla="*/ 27 w 803"/>
                <a:gd name="T29" fmla="*/ 480 h 827"/>
                <a:gd name="T30" fmla="*/ 92 w 803"/>
                <a:gd name="T31" fmla="*/ 637 h 827"/>
                <a:gd name="T32" fmla="*/ 191 w 803"/>
                <a:gd name="T33" fmla="*/ 655 h 827"/>
                <a:gd name="T34" fmla="*/ 293 w 803"/>
                <a:gd name="T35" fmla="*/ 827 h 827"/>
                <a:gd name="T36" fmla="*/ 343 w 803"/>
                <a:gd name="T37" fmla="*/ 813 h 827"/>
                <a:gd name="T38" fmla="*/ 293 w 803"/>
                <a:gd name="T39" fmla="*/ 827 h 827"/>
                <a:gd name="T40" fmla="*/ 192 w 803"/>
                <a:gd name="T41" fmla="*/ 655 h 827"/>
                <a:gd name="T42" fmla="*/ 92 w 803"/>
                <a:gd name="T43" fmla="*/ 636 h 827"/>
                <a:gd name="T44" fmla="*/ 28 w 803"/>
                <a:gd name="T45" fmla="*/ 480 h 827"/>
                <a:gd name="T46" fmla="*/ 85 w 803"/>
                <a:gd name="T47" fmla="*/ 396 h 827"/>
                <a:gd name="T48" fmla="*/ 14 w 803"/>
                <a:gd name="T49" fmla="*/ 235 h 827"/>
                <a:gd name="T50" fmla="*/ 242 w 803"/>
                <a:gd name="T51" fmla="*/ 0 h 827"/>
                <a:gd name="T52" fmla="*/ 197 w 803"/>
                <a:gd name="T53" fmla="*/ 71 h 827"/>
                <a:gd name="T54" fmla="*/ 186 w 803"/>
                <a:gd name="T55" fmla="*/ 168 h 827"/>
                <a:gd name="T56" fmla="*/ 192 w 803"/>
                <a:gd name="T57" fmla="*/ 157 h 827"/>
                <a:gd name="T58" fmla="*/ 242 w 803"/>
                <a:gd name="T59" fmla="*/ 0 h 827"/>
                <a:gd name="T60" fmla="*/ 510 w 803"/>
                <a:gd name="T61" fmla="*/ 0 h 827"/>
                <a:gd name="T62" fmla="*/ 437 w 803"/>
                <a:gd name="T63" fmla="*/ 64 h 827"/>
                <a:gd name="T64" fmla="*/ 436 w 803"/>
                <a:gd name="T65" fmla="*/ 64 h 827"/>
                <a:gd name="T66" fmla="*/ 501 w 803"/>
                <a:gd name="T67" fmla="*/ 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7">
                  <a:moveTo>
                    <a:pt x="427" y="745"/>
                  </a:moveTo>
                  <a:cubicBezTo>
                    <a:pt x="426" y="745"/>
                    <a:pt x="423" y="745"/>
                    <a:pt x="421" y="746"/>
                  </a:cubicBezTo>
                  <a:cubicBezTo>
                    <a:pt x="421" y="746"/>
                    <a:pt x="421" y="746"/>
                    <a:pt x="421" y="746"/>
                  </a:cubicBezTo>
                  <a:cubicBezTo>
                    <a:pt x="423" y="745"/>
                    <a:pt x="425" y="745"/>
                    <a:pt x="427" y="745"/>
                  </a:cubicBezTo>
                  <a:cubicBezTo>
                    <a:pt x="429" y="745"/>
                    <a:pt x="433" y="745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79" y="827"/>
                    <a:pt x="597" y="822"/>
                    <a:pt x="612" y="813"/>
                  </a:cubicBezTo>
                  <a:cubicBezTo>
                    <a:pt x="612" y="813"/>
                    <a:pt x="612" y="813"/>
                    <a:pt x="612" y="813"/>
                  </a:cubicBezTo>
                  <a:cubicBezTo>
                    <a:pt x="612" y="813"/>
                    <a:pt x="613" y="812"/>
                    <a:pt x="613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19"/>
                    <a:pt x="501" y="806"/>
                  </a:cubicBezTo>
                  <a:cubicBezTo>
                    <a:pt x="480" y="788"/>
                    <a:pt x="458" y="769"/>
                    <a:pt x="437" y="749"/>
                  </a:cubicBezTo>
                  <a:cubicBezTo>
                    <a:pt x="434" y="745"/>
                    <a:pt x="429" y="745"/>
                    <a:pt x="427" y="745"/>
                  </a:cubicBezTo>
                  <a:moveTo>
                    <a:pt x="803" y="622"/>
                  </a:moveTo>
                  <a:cubicBezTo>
                    <a:pt x="791" y="630"/>
                    <a:pt x="777" y="635"/>
                    <a:pt x="762" y="636"/>
                  </a:cubicBezTo>
                  <a:cubicBezTo>
                    <a:pt x="735" y="639"/>
                    <a:pt x="706" y="641"/>
                    <a:pt x="677" y="641"/>
                  </a:cubicBezTo>
                  <a:cubicBezTo>
                    <a:pt x="674" y="641"/>
                    <a:pt x="672" y="642"/>
                    <a:pt x="670" y="643"/>
                  </a:cubicBezTo>
                  <a:cubicBezTo>
                    <a:pt x="670" y="643"/>
                    <a:pt x="670" y="643"/>
                    <a:pt x="670" y="643"/>
                  </a:cubicBezTo>
                  <a:cubicBezTo>
                    <a:pt x="672" y="642"/>
                    <a:pt x="674" y="642"/>
                    <a:pt x="676" y="642"/>
                  </a:cubicBezTo>
                  <a:cubicBezTo>
                    <a:pt x="706" y="641"/>
                    <a:pt x="735" y="640"/>
                    <a:pt x="762" y="637"/>
                  </a:cubicBezTo>
                  <a:cubicBezTo>
                    <a:pt x="777" y="635"/>
                    <a:pt x="791" y="630"/>
                    <a:pt x="803" y="622"/>
                  </a:cubicBezTo>
                  <a:moveTo>
                    <a:pt x="51" y="190"/>
                  </a:move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4"/>
                    <a:pt x="63" y="375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1"/>
                    <a:pt x="178" y="642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43" y="813"/>
                    <a:pt x="343" y="813"/>
                    <a:pt x="344" y="812"/>
                  </a:cubicBezTo>
                  <a:cubicBezTo>
                    <a:pt x="329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5"/>
                  </a:cubicBezTo>
                  <a:cubicBezTo>
                    <a:pt x="192" y="648"/>
                    <a:pt x="186" y="641"/>
                    <a:pt x="178" y="641"/>
                  </a:cubicBezTo>
                  <a:cubicBezTo>
                    <a:pt x="149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5"/>
                    <a:pt x="6" y="507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0" y="267"/>
                    <a:pt x="14" y="235"/>
                  </a:cubicBezTo>
                  <a:cubicBezTo>
                    <a:pt x="22" y="216"/>
                    <a:pt x="35" y="201"/>
                    <a:pt x="51" y="19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9"/>
                    <a:pt x="192" y="127"/>
                    <a:pt x="191" y="157"/>
                  </a:cubicBezTo>
                  <a:cubicBezTo>
                    <a:pt x="191" y="161"/>
                    <a:pt x="189" y="165"/>
                    <a:pt x="186" y="168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90" y="165"/>
                    <a:pt x="192" y="161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2" y="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79" y="24"/>
                    <a:pt x="458" y="43"/>
                    <a:pt x="437" y="64"/>
                  </a:cubicBezTo>
                  <a:cubicBezTo>
                    <a:pt x="436" y="64"/>
                    <a:pt x="436" y="64"/>
                    <a:pt x="435" y="65"/>
                  </a:cubicBezTo>
                  <a:cubicBezTo>
                    <a:pt x="436" y="65"/>
                    <a:pt x="436" y="65"/>
                    <a:pt x="436" y="64"/>
                  </a:cubicBezTo>
                  <a:cubicBezTo>
                    <a:pt x="436" y="64"/>
                    <a:pt x="437" y="64"/>
                    <a:pt x="437" y="63"/>
                  </a:cubicBezTo>
                  <a:cubicBezTo>
                    <a:pt x="458" y="43"/>
                    <a:pt x="480" y="23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56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665">
              <a:extLst>
                <a:ext uri="{FF2B5EF4-FFF2-40B4-BE49-F238E27FC236}">
                  <a16:creationId xmlns:a16="http://schemas.microsoft.com/office/drawing/2014/main" id="{C3EECE11-A119-4C4F-BA06-72A0060ED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" y="378"/>
              <a:ext cx="723" cy="744"/>
            </a:xfrm>
            <a:custGeom>
              <a:avLst/>
              <a:gdLst>
                <a:gd name="T0" fmla="*/ 421 w 803"/>
                <a:gd name="T1" fmla="*/ 746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2 w 803"/>
                <a:gd name="T11" fmla="*/ 827 h 827"/>
                <a:gd name="T12" fmla="*/ 438 w 803"/>
                <a:gd name="T13" fmla="*/ 748 h 827"/>
                <a:gd name="T14" fmla="*/ 803 w 803"/>
                <a:gd name="T15" fmla="*/ 622 h 827"/>
                <a:gd name="T16" fmla="*/ 677 w 803"/>
                <a:gd name="T17" fmla="*/ 641 h 827"/>
                <a:gd name="T18" fmla="*/ 670 w 803"/>
                <a:gd name="T19" fmla="*/ 643 h 827"/>
                <a:gd name="T20" fmla="*/ 762 w 803"/>
                <a:gd name="T21" fmla="*/ 636 h 827"/>
                <a:gd name="T22" fmla="*/ 803 w 803"/>
                <a:gd name="T23" fmla="*/ 622 h 827"/>
                <a:gd name="T24" fmla="*/ 52 w 803"/>
                <a:gd name="T25" fmla="*/ 189 h 827"/>
                <a:gd name="T26" fmla="*/ 51 w 803"/>
                <a:gd name="T27" fmla="*/ 190 h 827"/>
                <a:gd name="T28" fmla="*/ 28 w 803"/>
                <a:gd name="T29" fmla="*/ 332 h 827"/>
                <a:gd name="T30" fmla="*/ 85 w 803"/>
                <a:gd name="T31" fmla="*/ 416 h 827"/>
                <a:gd name="T32" fmla="*/ 14 w 803"/>
                <a:gd name="T33" fmla="*/ 577 h 827"/>
                <a:gd name="T34" fmla="*/ 178 w 803"/>
                <a:gd name="T35" fmla="*/ 641 h 827"/>
                <a:gd name="T36" fmla="*/ 197 w 803"/>
                <a:gd name="T37" fmla="*/ 741 h 827"/>
                <a:gd name="T38" fmla="*/ 344 w 803"/>
                <a:gd name="T39" fmla="*/ 812 h 827"/>
                <a:gd name="T40" fmla="*/ 294 w 803"/>
                <a:gd name="T41" fmla="*/ 827 h 827"/>
                <a:gd name="T42" fmla="*/ 192 w 803"/>
                <a:gd name="T43" fmla="*/ 655 h 827"/>
                <a:gd name="T44" fmla="*/ 93 w 803"/>
                <a:gd name="T45" fmla="*/ 636 h 827"/>
                <a:gd name="T46" fmla="*/ 28 w 803"/>
                <a:gd name="T47" fmla="*/ 480 h 827"/>
                <a:gd name="T48" fmla="*/ 85 w 803"/>
                <a:gd name="T49" fmla="*/ 396 h 827"/>
                <a:gd name="T50" fmla="*/ 14 w 803"/>
                <a:gd name="T51" fmla="*/ 234 h 827"/>
                <a:gd name="T52" fmla="*/ 511 w 803"/>
                <a:gd name="T53" fmla="*/ 0 h 827"/>
                <a:gd name="T54" fmla="*/ 501 w 803"/>
                <a:gd name="T55" fmla="*/ 6 h 827"/>
                <a:gd name="T56" fmla="*/ 436 w 803"/>
                <a:gd name="T57" fmla="*/ 64 h 827"/>
                <a:gd name="T58" fmla="*/ 438 w 803"/>
                <a:gd name="T59" fmla="*/ 63 h 827"/>
                <a:gd name="T60" fmla="*/ 511 w 803"/>
                <a:gd name="T61" fmla="*/ 0 h 827"/>
                <a:gd name="T62" fmla="*/ 242 w 803"/>
                <a:gd name="T63" fmla="*/ 0 h 827"/>
                <a:gd name="T64" fmla="*/ 192 w 803"/>
                <a:gd name="T65" fmla="*/ 157 h 827"/>
                <a:gd name="T66" fmla="*/ 187 w 803"/>
                <a:gd name="T67" fmla="*/ 168 h 827"/>
                <a:gd name="T68" fmla="*/ 198 w 803"/>
                <a:gd name="T69" fmla="*/ 71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3" h="827">
                  <a:moveTo>
                    <a:pt x="428" y="744"/>
                  </a:moveTo>
                  <a:cubicBezTo>
                    <a:pt x="426" y="744"/>
                    <a:pt x="424" y="745"/>
                    <a:pt x="421" y="746"/>
                  </a:cubicBezTo>
                  <a:cubicBezTo>
                    <a:pt x="421" y="746"/>
                    <a:pt x="421" y="746"/>
                    <a:pt x="421" y="746"/>
                  </a:cubicBezTo>
                  <a:cubicBezTo>
                    <a:pt x="423" y="745"/>
                    <a:pt x="426" y="745"/>
                    <a:pt x="427" y="745"/>
                  </a:cubicBezTo>
                  <a:cubicBezTo>
                    <a:pt x="429" y="745"/>
                    <a:pt x="434" y="745"/>
                    <a:pt x="437" y="749"/>
                  </a:cubicBezTo>
                  <a:cubicBezTo>
                    <a:pt x="458" y="769"/>
                    <a:pt x="480" y="788"/>
                    <a:pt x="501" y="806"/>
                  </a:cubicBezTo>
                  <a:cubicBezTo>
                    <a:pt x="519" y="819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1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1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19"/>
                    <a:pt x="502" y="805"/>
                  </a:cubicBezTo>
                  <a:cubicBezTo>
                    <a:pt x="480" y="788"/>
                    <a:pt x="459" y="769"/>
                    <a:pt x="438" y="748"/>
                  </a:cubicBezTo>
                  <a:cubicBezTo>
                    <a:pt x="434" y="745"/>
                    <a:pt x="430" y="744"/>
                    <a:pt x="428" y="744"/>
                  </a:cubicBezTo>
                  <a:moveTo>
                    <a:pt x="803" y="622"/>
                  </a:moveTo>
                  <a:cubicBezTo>
                    <a:pt x="791" y="630"/>
                    <a:pt x="777" y="634"/>
                    <a:pt x="763" y="636"/>
                  </a:cubicBezTo>
                  <a:cubicBezTo>
                    <a:pt x="735" y="639"/>
                    <a:pt x="707" y="641"/>
                    <a:pt x="677" y="641"/>
                  </a:cubicBezTo>
                  <a:cubicBezTo>
                    <a:pt x="675" y="641"/>
                    <a:pt x="673" y="642"/>
                    <a:pt x="671" y="643"/>
                  </a:cubicBezTo>
                  <a:cubicBezTo>
                    <a:pt x="671" y="643"/>
                    <a:pt x="670" y="643"/>
                    <a:pt x="670" y="643"/>
                  </a:cubicBezTo>
                  <a:cubicBezTo>
                    <a:pt x="672" y="642"/>
                    <a:pt x="674" y="641"/>
                    <a:pt x="677" y="641"/>
                  </a:cubicBezTo>
                  <a:cubicBezTo>
                    <a:pt x="706" y="641"/>
                    <a:pt x="735" y="639"/>
                    <a:pt x="762" y="636"/>
                  </a:cubicBezTo>
                  <a:cubicBezTo>
                    <a:pt x="777" y="635"/>
                    <a:pt x="791" y="630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cubicBezTo>
                    <a:pt x="803" y="622"/>
                    <a:pt x="803" y="622"/>
                    <a:pt x="803" y="622"/>
                  </a:cubicBezTo>
                  <a:moveTo>
                    <a:pt x="52" y="189"/>
                  </a:moveTo>
                  <a:cubicBezTo>
                    <a:pt x="52" y="190"/>
                    <a:pt x="52" y="190"/>
                    <a:pt x="51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7"/>
                    <a:pt x="6" y="304"/>
                    <a:pt x="28" y="332"/>
                  </a:cubicBezTo>
                  <a:cubicBezTo>
                    <a:pt x="45" y="353"/>
                    <a:pt x="64" y="375"/>
                    <a:pt x="85" y="396"/>
                  </a:cubicBezTo>
                  <a:cubicBezTo>
                    <a:pt x="90" y="402"/>
                    <a:pt x="90" y="410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7"/>
                    <a:pt x="0" y="545"/>
                    <a:pt x="14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20" y="639"/>
                    <a:pt x="149" y="641"/>
                    <a:pt x="178" y="641"/>
                  </a:cubicBezTo>
                  <a:cubicBezTo>
                    <a:pt x="186" y="641"/>
                    <a:pt x="192" y="648"/>
                    <a:pt x="192" y="655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9" y="822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8" y="741"/>
                  </a:cubicBezTo>
                  <a:cubicBezTo>
                    <a:pt x="194" y="713"/>
                    <a:pt x="193" y="684"/>
                    <a:pt x="192" y="655"/>
                  </a:cubicBezTo>
                  <a:cubicBezTo>
                    <a:pt x="192" y="647"/>
                    <a:pt x="186" y="641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09"/>
                    <a:pt x="14" y="577"/>
                  </a:cubicBezTo>
                  <a:cubicBezTo>
                    <a:pt x="1" y="544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5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1" y="267"/>
                    <a:pt x="14" y="234"/>
                  </a:cubicBezTo>
                  <a:cubicBezTo>
                    <a:pt x="22" y="215"/>
                    <a:pt x="36" y="200"/>
                    <a:pt x="52" y="189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80" y="23"/>
                    <a:pt x="458" y="43"/>
                    <a:pt x="437" y="63"/>
                  </a:cubicBezTo>
                  <a:cubicBezTo>
                    <a:pt x="437" y="64"/>
                    <a:pt x="436" y="64"/>
                    <a:pt x="436" y="64"/>
                  </a:cubicBezTo>
                  <a:cubicBezTo>
                    <a:pt x="436" y="64"/>
                    <a:pt x="436" y="64"/>
                    <a:pt x="436" y="64"/>
                  </a:cubicBezTo>
                  <a:cubicBezTo>
                    <a:pt x="436" y="64"/>
                    <a:pt x="437" y="63"/>
                    <a:pt x="438" y="63"/>
                  </a:cubicBezTo>
                  <a:cubicBezTo>
                    <a:pt x="459" y="42"/>
                    <a:pt x="480" y="23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17" y="15"/>
                    <a:pt x="200" y="41"/>
                    <a:pt x="197" y="71"/>
                  </a:cubicBezTo>
                  <a:cubicBezTo>
                    <a:pt x="194" y="98"/>
                    <a:pt x="192" y="127"/>
                    <a:pt x="192" y="157"/>
                  </a:cubicBezTo>
                  <a:cubicBezTo>
                    <a:pt x="192" y="161"/>
                    <a:pt x="190" y="165"/>
                    <a:pt x="186" y="168"/>
                  </a:cubicBezTo>
                  <a:cubicBezTo>
                    <a:pt x="186" y="168"/>
                    <a:pt x="186" y="168"/>
                    <a:pt x="187" y="168"/>
                  </a:cubicBezTo>
                  <a:cubicBezTo>
                    <a:pt x="190" y="165"/>
                    <a:pt x="192" y="161"/>
                    <a:pt x="192" y="156"/>
                  </a:cubicBezTo>
                  <a:cubicBezTo>
                    <a:pt x="193" y="127"/>
                    <a:pt x="194" y="98"/>
                    <a:pt x="198" y="71"/>
                  </a:cubicBezTo>
                  <a:cubicBezTo>
                    <a:pt x="201" y="40"/>
                    <a:pt x="218" y="15"/>
                    <a:pt x="242" y="0"/>
                  </a:cubicBezTo>
                </a:path>
              </a:pathLst>
            </a:custGeom>
            <a:solidFill>
              <a:srgbClr val="55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666">
              <a:extLst>
                <a:ext uri="{FF2B5EF4-FFF2-40B4-BE49-F238E27FC236}">
                  <a16:creationId xmlns:a16="http://schemas.microsoft.com/office/drawing/2014/main" id="{E925A2F7-EBE2-482D-BE8D-5D8F15FC79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3" y="377"/>
              <a:ext cx="722" cy="745"/>
            </a:xfrm>
            <a:custGeom>
              <a:avLst/>
              <a:gdLst>
                <a:gd name="T0" fmla="*/ 420 w 803"/>
                <a:gd name="T1" fmla="*/ 747 h 828"/>
                <a:gd name="T2" fmla="*/ 427 w 803"/>
                <a:gd name="T3" fmla="*/ 745 h 828"/>
                <a:gd name="T4" fmla="*/ 501 w 803"/>
                <a:gd name="T5" fmla="*/ 806 h 828"/>
                <a:gd name="T6" fmla="*/ 561 w 803"/>
                <a:gd name="T7" fmla="*/ 828 h 828"/>
                <a:gd name="T8" fmla="*/ 613 w 803"/>
                <a:gd name="T9" fmla="*/ 813 h 828"/>
                <a:gd name="T10" fmla="*/ 561 w 803"/>
                <a:gd name="T11" fmla="*/ 827 h 828"/>
                <a:gd name="T12" fmla="*/ 437 w 803"/>
                <a:gd name="T13" fmla="*/ 749 h 828"/>
                <a:gd name="T14" fmla="*/ 803 w 803"/>
                <a:gd name="T15" fmla="*/ 623 h 828"/>
                <a:gd name="T16" fmla="*/ 762 w 803"/>
                <a:gd name="T17" fmla="*/ 637 h 828"/>
                <a:gd name="T18" fmla="*/ 670 w 803"/>
                <a:gd name="T19" fmla="*/ 644 h 828"/>
                <a:gd name="T20" fmla="*/ 676 w 803"/>
                <a:gd name="T21" fmla="*/ 642 h 828"/>
                <a:gd name="T22" fmla="*/ 802 w 803"/>
                <a:gd name="T23" fmla="*/ 623 h 828"/>
                <a:gd name="T24" fmla="*/ 52 w 803"/>
                <a:gd name="T25" fmla="*/ 190 h 828"/>
                <a:gd name="T26" fmla="*/ 13 w 803"/>
                <a:gd name="T27" fmla="*/ 235 h 828"/>
                <a:gd name="T28" fmla="*/ 84 w 803"/>
                <a:gd name="T29" fmla="*/ 397 h 828"/>
                <a:gd name="T30" fmla="*/ 27 w 803"/>
                <a:gd name="T31" fmla="*/ 481 h 828"/>
                <a:gd name="T32" fmla="*/ 92 w 803"/>
                <a:gd name="T33" fmla="*/ 637 h 828"/>
                <a:gd name="T34" fmla="*/ 191 w 803"/>
                <a:gd name="T35" fmla="*/ 656 h 828"/>
                <a:gd name="T36" fmla="*/ 293 w 803"/>
                <a:gd name="T37" fmla="*/ 828 h 828"/>
                <a:gd name="T38" fmla="*/ 343 w 803"/>
                <a:gd name="T39" fmla="*/ 813 h 828"/>
                <a:gd name="T40" fmla="*/ 197 w 803"/>
                <a:gd name="T41" fmla="*/ 741 h 828"/>
                <a:gd name="T42" fmla="*/ 178 w 803"/>
                <a:gd name="T43" fmla="*/ 642 h 828"/>
                <a:gd name="T44" fmla="*/ 14 w 803"/>
                <a:gd name="T45" fmla="*/ 578 h 828"/>
                <a:gd name="T46" fmla="*/ 85 w 803"/>
                <a:gd name="T47" fmla="*/ 416 h 828"/>
                <a:gd name="T48" fmla="*/ 28 w 803"/>
                <a:gd name="T49" fmla="*/ 332 h 828"/>
                <a:gd name="T50" fmla="*/ 52 w 803"/>
                <a:gd name="T51" fmla="*/ 190 h 828"/>
                <a:gd name="T52" fmla="*/ 241 w 803"/>
                <a:gd name="T53" fmla="*/ 1 h 828"/>
                <a:gd name="T54" fmla="*/ 191 w 803"/>
                <a:gd name="T55" fmla="*/ 157 h 828"/>
                <a:gd name="T56" fmla="*/ 186 w 803"/>
                <a:gd name="T57" fmla="*/ 168 h 828"/>
                <a:gd name="T58" fmla="*/ 197 w 803"/>
                <a:gd name="T59" fmla="*/ 71 h 828"/>
                <a:gd name="T60" fmla="*/ 242 w 803"/>
                <a:gd name="T61" fmla="*/ 0 h 828"/>
                <a:gd name="T62" fmla="*/ 510 w 803"/>
                <a:gd name="T63" fmla="*/ 1 h 828"/>
                <a:gd name="T64" fmla="*/ 437 w 803"/>
                <a:gd name="T65" fmla="*/ 64 h 828"/>
                <a:gd name="T66" fmla="*/ 435 w 803"/>
                <a:gd name="T67" fmla="*/ 65 h 828"/>
                <a:gd name="T68" fmla="*/ 501 w 803"/>
                <a:gd name="T69" fmla="*/ 7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3" h="828">
                  <a:moveTo>
                    <a:pt x="427" y="745"/>
                  </a:moveTo>
                  <a:cubicBezTo>
                    <a:pt x="426" y="745"/>
                    <a:pt x="423" y="745"/>
                    <a:pt x="420" y="747"/>
                  </a:cubicBezTo>
                  <a:cubicBezTo>
                    <a:pt x="420" y="747"/>
                    <a:pt x="420" y="747"/>
                    <a:pt x="420" y="747"/>
                  </a:cubicBezTo>
                  <a:cubicBezTo>
                    <a:pt x="423" y="746"/>
                    <a:pt x="425" y="745"/>
                    <a:pt x="427" y="745"/>
                  </a:cubicBezTo>
                  <a:cubicBezTo>
                    <a:pt x="429" y="745"/>
                    <a:pt x="433" y="746"/>
                    <a:pt x="437" y="749"/>
                  </a:cubicBezTo>
                  <a:cubicBezTo>
                    <a:pt x="458" y="770"/>
                    <a:pt x="479" y="789"/>
                    <a:pt x="501" y="806"/>
                  </a:cubicBezTo>
                  <a:cubicBezTo>
                    <a:pt x="518" y="820"/>
                    <a:pt x="539" y="828"/>
                    <a:pt x="561" y="828"/>
                  </a:cubicBezTo>
                  <a:cubicBezTo>
                    <a:pt x="561" y="828"/>
                    <a:pt x="561" y="828"/>
                    <a:pt x="561" y="828"/>
                  </a:cubicBezTo>
                  <a:cubicBezTo>
                    <a:pt x="580" y="828"/>
                    <a:pt x="597" y="822"/>
                    <a:pt x="612" y="813"/>
                  </a:cubicBezTo>
                  <a:cubicBezTo>
                    <a:pt x="612" y="813"/>
                    <a:pt x="612" y="813"/>
                    <a:pt x="613" y="813"/>
                  </a:cubicBezTo>
                  <a:cubicBezTo>
                    <a:pt x="598" y="822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20"/>
                    <a:pt x="501" y="806"/>
                  </a:cubicBezTo>
                  <a:cubicBezTo>
                    <a:pt x="480" y="789"/>
                    <a:pt x="458" y="770"/>
                    <a:pt x="437" y="749"/>
                  </a:cubicBezTo>
                  <a:cubicBezTo>
                    <a:pt x="434" y="746"/>
                    <a:pt x="429" y="745"/>
                    <a:pt x="427" y="745"/>
                  </a:cubicBezTo>
                  <a:moveTo>
                    <a:pt x="803" y="623"/>
                  </a:moveTo>
                  <a:cubicBezTo>
                    <a:pt x="803" y="623"/>
                    <a:pt x="803" y="623"/>
                    <a:pt x="803" y="623"/>
                  </a:cubicBezTo>
                  <a:cubicBezTo>
                    <a:pt x="791" y="630"/>
                    <a:pt x="777" y="635"/>
                    <a:pt x="762" y="637"/>
                  </a:cubicBezTo>
                  <a:cubicBezTo>
                    <a:pt x="735" y="640"/>
                    <a:pt x="706" y="641"/>
                    <a:pt x="676" y="642"/>
                  </a:cubicBezTo>
                  <a:cubicBezTo>
                    <a:pt x="674" y="642"/>
                    <a:pt x="672" y="642"/>
                    <a:pt x="670" y="644"/>
                  </a:cubicBezTo>
                  <a:cubicBezTo>
                    <a:pt x="670" y="644"/>
                    <a:pt x="670" y="644"/>
                    <a:pt x="670" y="644"/>
                  </a:cubicBezTo>
                  <a:cubicBezTo>
                    <a:pt x="672" y="643"/>
                    <a:pt x="674" y="642"/>
                    <a:pt x="676" y="642"/>
                  </a:cubicBezTo>
                  <a:cubicBezTo>
                    <a:pt x="706" y="642"/>
                    <a:pt x="734" y="640"/>
                    <a:pt x="762" y="637"/>
                  </a:cubicBezTo>
                  <a:cubicBezTo>
                    <a:pt x="776" y="635"/>
                    <a:pt x="790" y="631"/>
                    <a:pt x="802" y="623"/>
                  </a:cubicBezTo>
                  <a:cubicBezTo>
                    <a:pt x="802" y="623"/>
                    <a:pt x="802" y="623"/>
                    <a:pt x="803" y="623"/>
                  </a:cubicBezTo>
                  <a:moveTo>
                    <a:pt x="52" y="190"/>
                  </a:moveTo>
                  <a:cubicBezTo>
                    <a:pt x="52" y="190"/>
                    <a:pt x="51" y="190"/>
                    <a:pt x="51" y="190"/>
                  </a:cubicBezTo>
                  <a:cubicBezTo>
                    <a:pt x="35" y="201"/>
                    <a:pt x="21" y="216"/>
                    <a:pt x="13" y="235"/>
                  </a:cubicBezTo>
                  <a:cubicBezTo>
                    <a:pt x="0" y="268"/>
                    <a:pt x="5" y="305"/>
                    <a:pt x="27" y="333"/>
                  </a:cubicBezTo>
                  <a:cubicBezTo>
                    <a:pt x="44" y="354"/>
                    <a:pt x="63" y="376"/>
                    <a:pt x="84" y="397"/>
                  </a:cubicBezTo>
                  <a:cubicBezTo>
                    <a:pt x="89" y="402"/>
                    <a:pt x="89" y="411"/>
                    <a:pt x="84" y="416"/>
                  </a:cubicBezTo>
                  <a:cubicBezTo>
                    <a:pt x="63" y="438"/>
                    <a:pt x="44" y="459"/>
                    <a:pt x="27" y="481"/>
                  </a:cubicBezTo>
                  <a:cubicBezTo>
                    <a:pt x="5" y="508"/>
                    <a:pt x="0" y="545"/>
                    <a:pt x="13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19" y="640"/>
                    <a:pt x="148" y="642"/>
                    <a:pt x="178" y="642"/>
                  </a:cubicBezTo>
                  <a:cubicBezTo>
                    <a:pt x="185" y="642"/>
                    <a:pt x="191" y="648"/>
                    <a:pt x="191" y="656"/>
                  </a:cubicBezTo>
                  <a:cubicBezTo>
                    <a:pt x="192" y="685"/>
                    <a:pt x="193" y="714"/>
                    <a:pt x="197" y="742"/>
                  </a:cubicBezTo>
                  <a:cubicBezTo>
                    <a:pt x="202" y="791"/>
                    <a:pt x="243" y="828"/>
                    <a:pt x="293" y="828"/>
                  </a:cubicBezTo>
                  <a:cubicBezTo>
                    <a:pt x="311" y="828"/>
                    <a:pt x="328" y="823"/>
                    <a:pt x="343" y="813"/>
                  </a:cubicBezTo>
                  <a:cubicBezTo>
                    <a:pt x="343" y="813"/>
                    <a:pt x="343" y="813"/>
                    <a:pt x="343" y="813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4"/>
                    <a:pt x="192" y="685"/>
                    <a:pt x="192" y="656"/>
                  </a:cubicBezTo>
                  <a:cubicBezTo>
                    <a:pt x="192" y="648"/>
                    <a:pt x="186" y="642"/>
                    <a:pt x="178" y="642"/>
                  </a:cubicBezTo>
                  <a:cubicBezTo>
                    <a:pt x="148" y="641"/>
                    <a:pt x="120" y="640"/>
                    <a:pt x="92" y="637"/>
                  </a:cubicBezTo>
                  <a:cubicBezTo>
                    <a:pt x="57" y="633"/>
                    <a:pt x="27" y="610"/>
                    <a:pt x="14" y="578"/>
                  </a:cubicBezTo>
                  <a:cubicBezTo>
                    <a:pt x="0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1"/>
                    <a:pt x="90" y="402"/>
                    <a:pt x="85" y="397"/>
                  </a:cubicBezTo>
                  <a:cubicBezTo>
                    <a:pt x="64" y="375"/>
                    <a:pt x="45" y="354"/>
                    <a:pt x="28" y="332"/>
                  </a:cubicBezTo>
                  <a:cubicBezTo>
                    <a:pt x="6" y="305"/>
                    <a:pt x="0" y="268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1" y="1"/>
                  </a:cubicBezTo>
                  <a:cubicBezTo>
                    <a:pt x="217" y="16"/>
                    <a:pt x="200" y="41"/>
                    <a:pt x="197" y="72"/>
                  </a:cubicBezTo>
                  <a:cubicBezTo>
                    <a:pt x="193" y="99"/>
                    <a:pt x="192" y="128"/>
                    <a:pt x="191" y="157"/>
                  </a:cubicBezTo>
                  <a:cubicBezTo>
                    <a:pt x="191" y="162"/>
                    <a:pt x="189" y="166"/>
                    <a:pt x="186" y="169"/>
                  </a:cubicBezTo>
                  <a:cubicBezTo>
                    <a:pt x="186" y="169"/>
                    <a:pt x="186" y="169"/>
                    <a:pt x="186" y="168"/>
                  </a:cubicBezTo>
                  <a:cubicBezTo>
                    <a:pt x="189" y="166"/>
                    <a:pt x="192" y="162"/>
                    <a:pt x="192" y="157"/>
                  </a:cubicBezTo>
                  <a:cubicBezTo>
                    <a:pt x="192" y="128"/>
                    <a:pt x="194" y="99"/>
                    <a:pt x="197" y="71"/>
                  </a:cubicBezTo>
                  <a:cubicBezTo>
                    <a:pt x="200" y="41"/>
                    <a:pt x="217" y="16"/>
                    <a:pt x="241" y="0"/>
                  </a:cubicBezTo>
                  <a:cubicBezTo>
                    <a:pt x="241" y="0"/>
                    <a:pt x="242" y="0"/>
                    <a:pt x="242" y="0"/>
                  </a:cubicBezTo>
                  <a:moveTo>
                    <a:pt x="510" y="0"/>
                  </a:moveTo>
                  <a:cubicBezTo>
                    <a:pt x="510" y="0"/>
                    <a:pt x="510" y="1"/>
                    <a:pt x="510" y="1"/>
                  </a:cubicBezTo>
                  <a:cubicBezTo>
                    <a:pt x="507" y="3"/>
                    <a:pt x="504" y="5"/>
                    <a:pt x="501" y="7"/>
                  </a:cubicBezTo>
                  <a:cubicBezTo>
                    <a:pt x="479" y="24"/>
                    <a:pt x="458" y="43"/>
                    <a:pt x="437" y="64"/>
                  </a:cubicBezTo>
                  <a:cubicBezTo>
                    <a:pt x="436" y="64"/>
                    <a:pt x="435" y="65"/>
                    <a:pt x="435" y="65"/>
                  </a:cubicBezTo>
                  <a:cubicBezTo>
                    <a:pt x="435" y="65"/>
                    <a:pt x="435" y="65"/>
                    <a:pt x="435" y="65"/>
                  </a:cubicBezTo>
                  <a:cubicBezTo>
                    <a:pt x="436" y="65"/>
                    <a:pt x="436" y="64"/>
                    <a:pt x="437" y="64"/>
                  </a:cubicBezTo>
                  <a:cubicBezTo>
                    <a:pt x="458" y="43"/>
                    <a:pt x="480" y="24"/>
                    <a:pt x="501" y="7"/>
                  </a:cubicBezTo>
                  <a:cubicBezTo>
                    <a:pt x="504" y="4"/>
                    <a:pt x="507" y="2"/>
                    <a:pt x="510" y="0"/>
                  </a:cubicBezTo>
                </a:path>
              </a:pathLst>
            </a:custGeom>
            <a:solidFill>
              <a:srgbClr val="54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667">
              <a:extLst>
                <a:ext uri="{FF2B5EF4-FFF2-40B4-BE49-F238E27FC236}">
                  <a16:creationId xmlns:a16="http://schemas.microsoft.com/office/drawing/2014/main" id="{EDDFB102-1A8C-415F-A7BF-638C1D0E91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3" y="377"/>
              <a:ext cx="722" cy="744"/>
            </a:xfrm>
            <a:custGeom>
              <a:avLst/>
              <a:gdLst>
                <a:gd name="T0" fmla="*/ 421 w 803"/>
                <a:gd name="T1" fmla="*/ 747 h 827"/>
                <a:gd name="T2" fmla="*/ 427 w 803"/>
                <a:gd name="T3" fmla="*/ 745 h 827"/>
                <a:gd name="T4" fmla="*/ 501 w 803"/>
                <a:gd name="T5" fmla="*/ 806 h 827"/>
                <a:gd name="T6" fmla="*/ 561 w 803"/>
                <a:gd name="T7" fmla="*/ 827 h 827"/>
                <a:gd name="T8" fmla="*/ 613 w 803"/>
                <a:gd name="T9" fmla="*/ 812 h 827"/>
                <a:gd name="T10" fmla="*/ 562 w 803"/>
                <a:gd name="T11" fmla="*/ 827 h 827"/>
                <a:gd name="T12" fmla="*/ 502 w 803"/>
                <a:gd name="T13" fmla="*/ 806 h 827"/>
                <a:gd name="T14" fmla="*/ 428 w 803"/>
                <a:gd name="T15" fmla="*/ 745 h 827"/>
                <a:gd name="T16" fmla="*/ 763 w 803"/>
                <a:gd name="T17" fmla="*/ 636 h 827"/>
                <a:gd name="T18" fmla="*/ 670 w 803"/>
                <a:gd name="T19" fmla="*/ 643 h 827"/>
                <a:gd name="T20" fmla="*/ 676 w 803"/>
                <a:gd name="T21" fmla="*/ 642 h 827"/>
                <a:gd name="T22" fmla="*/ 803 w 803"/>
                <a:gd name="T23" fmla="*/ 623 h 827"/>
                <a:gd name="T24" fmla="*/ 52 w 803"/>
                <a:gd name="T25" fmla="*/ 190 h 827"/>
                <a:gd name="T26" fmla="*/ 28 w 803"/>
                <a:gd name="T27" fmla="*/ 332 h 827"/>
                <a:gd name="T28" fmla="*/ 85 w 803"/>
                <a:gd name="T29" fmla="*/ 416 h 827"/>
                <a:gd name="T30" fmla="*/ 14 w 803"/>
                <a:gd name="T31" fmla="*/ 578 h 827"/>
                <a:gd name="T32" fmla="*/ 178 w 803"/>
                <a:gd name="T33" fmla="*/ 642 h 827"/>
                <a:gd name="T34" fmla="*/ 197 w 803"/>
                <a:gd name="T35" fmla="*/ 741 h 827"/>
                <a:gd name="T36" fmla="*/ 343 w 803"/>
                <a:gd name="T37" fmla="*/ 813 h 827"/>
                <a:gd name="T38" fmla="*/ 294 w 803"/>
                <a:gd name="T39" fmla="*/ 827 h 827"/>
                <a:gd name="T40" fmla="*/ 192 w 803"/>
                <a:gd name="T41" fmla="*/ 655 h 827"/>
                <a:gd name="T42" fmla="*/ 93 w 803"/>
                <a:gd name="T43" fmla="*/ 636 h 827"/>
                <a:gd name="T44" fmla="*/ 28 w 803"/>
                <a:gd name="T45" fmla="*/ 480 h 827"/>
                <a:gd name="T46" fmla="*/ 85 w 803"/>
                <a:gd name="T47" fmla="*/ 396 h 827"/>
                <a:gd name="T48" fmla="*/ 14 w 803"/>
                <a:gd name="T49" fmla="*/ 235 h 827"/>
                <a:gd name="T50" fmla="*/ 241 w 803"/>
                <a:gd name="T51" fmla="*/ 0 h 827"/>
                <a:gd name="T52" fmla="*/ 192 w 803"/>
                <a:gd name="T53" fmla="*/ 157 h 827"/>
                <a:gd name="T54" fmla="*/ 186 w 803"/>
                <a:gd name="T55" fmla="*/ 168 h 827"/>
                <a:gd name="T56" fmla="*/ 197 w 803"/>
                <a:gd name="T57" fmla="*/ 71 h 827"/>
                <a:gd name="T58" fmla="*/ 511 w 803"/>
                <a:gd name="T59" fmla="*/ 0 h 827"/>
                <a:gd name="T60" fmla="*/ 501 w 803"/>
                <a:gd name="T61" fmla="*/ 7 h 827"/>
                <a:gd name="T62" fmla="*/ 435 w 803"/>
                <a:gd name="T63" fmla="*/ 65 h 827"/>
                <a:gd name="T64" fmla="*/ 438 w 803"/>
                <a:gd name="T65" fmla="*/ 63 h 827"/>
                <a:gd name="T66" fmla="*/ 511 w 803"/>
                <a:gd name="T67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3" h="827">
                  <a:moveTo>
                    <a:pt x="428" y="745"/>
                  </a:moveTo>
                  <a:cubicBezTo>
                    <a:pt x="426" y="745"/>
                    <a:pt x="423" y="745"/>
                    <a:pt x="421" y="747"/>
                  </a:cubicBezTo>
                  <a:cubicBezTo>
                    <a:pt x="420" y="747"/>
                    <a:pt x="420" y="747"/>
                    <a:pt x="420" y="747"/>
                  </a:cubicBezTo>
                  <a:cubicBezTo>
                    <a:pt x="423" y="745"/>
                    <a:pt x="426" y="745"/>
                    <a:pt x="427" y="745"/>
                  </a:cubicBezTo>
                  <a:cubicBezTo>
                    <a:pt x="429" y="745"/>
                    <a:pt x="434" y="746"/>
                    <a:pt x="437" y="749"/>
                  </a:cubicBezTo>
                  <a:cubicBezTo>
                    <a:pt x="458" y="770"/>
                    <a:pt x="480" y="789"/>
                    <a:pt x="501" y="806"/>
                  </a:cubicBezTo>
                  <a:cubicBezTo>
                    <a:pt x="519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8" y="822"/>
                    <a:pt x="613" y="813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613" y="812"/>
                    <a:pt x="613" y="812"/>
                    <a:pt x="613" y="812"/>
                  </a:cubicBezTo>
                  <a:cubicBezTo>
                    <a:pt x="598" y="822"/>
                    <a:pt x="581" y="827"/>
                    <a:pt x="562" y="827"/>
                  </a:cubicBezTo>
                  <a:cubicBezTo>
                    <a:pt x="562" y="827"/>
                    <a:pt x="562" y="827"/>
                    <a:pt x="562" y="827"/>
                  </a:cubicBezTo>
                  <a:cubicBezTo>
                    <a:pt x="540" y="827"/>
                    <a:pt x="519" y="820"/>
                    <a:pt x="502" y="806"/>
                  </a:cubicBezTo>
                  <a:cubicBezTo>
                    <a:pt x="480" y="789"/>
                    <a:pt x="459" y="769"/>
                    <a:pt x="438" y="749"/>
                  </a:cubicBezTo>
                  <a:cubicBezTo>
                    <a:pt x="434" y="745"/>
                    <a:pt x="430" y="745"/>
                    <a:pt x="428" y="745"/>
                  </a:cubicBezTo>
                  <a:moveTo>
                    <a:pt x="803" y="623"/>
                  </a:moveTo>
                  <a:cubicBezTo>
                    <a:pt x="791" y="630"/>
                    <a:pt x="777" y="635"/>
                    <a:pt x="763" y="636"/>
                  </a:cubicBezTo>
                  <a:cubicBezTo>
                    <a:pt x="735" y="639"/>
                    <a:pt x="707" y="641"/>
                    <a:pt x="677" y="641"/>
                  </a:cubicBezTo>
                  <a:cubicBezTo>
                    <a:pt x="674" y="641"/>
                    <a:pt x="672" y="642"/>
                    <a:pt x="670" y="643"/>
                  </a:cubicBezTo>
                  <a:cubicBezTo>
                    <a:pt x="670" y="643"/>
                    <a:pt x="670" y="644"/>
                    <a:pt x="670" y="644"/>
                  </a:cubicBezTo>
                  <a:cubicBezTo>
                    <a:pt x="672" y="642"/>
                    <a:pt x="674" y="642"/>
                    <a:pt x="676" y="642"/>
                  </a:cubicBezTo>
                  <a:cubicBezTo>
                    <a:pt x="706" y="641"/>
                    <a:pt x="735" y="640"/>
                    <a:pt x="762" y="637"/>
                  </a:cubicBezTo>
                  <a:cubicBezTo>
                    <a:pt x="777" y="635"/>
                    <a:pt x="791" y="630"/>
                    <a:pt x="803" y="623"/>
                  </a:cubicBezTo>
                  <a:moveTo>
                    <a:pt x="52" y="190"/>
                  </a:moveTo>
                  <a:cubicBezTo>
                    <a:pt x="52" y="190"/>
                    <a:pt x="52" y="190"/>
                    <a:pt x="52" y="190"/>
                  </a:cubicBezTo>
                  <a:cubicBezTo>
                    <a:pt x="35" y="201"/>
                    <a:pt x="22" y="216"/>
                    <a:pt x="14" y="235"/>
                  </a:cubicBezTo>
                  <a:cubicBezTo>
                    <a:pt x="0" y="268"/>
                    <a:pt x="6" y="305"/>
                    <a:pt x="28" y="332"/>
                  </a:cubicBezTo>
                  <a:cubicBezTo>
                    <a:pt x="45" y="354"/>
                    <a:pt x="64" y="375"/>
                    <a:pt x="85" y="397"/>
                  </a:cubicBezTo>
                  <a:cubicBezTo>
                    <a:pt x="90" y="402"/>
                    <a:pt x="90" y="411"/>
                    <a:pt x="85" y="416"/>
                  </a:cubicBezTo>
                  <a:cubicBezTo>
                    <a:pt x="64" y="437"/>
                    <a:pt x="45" y="459"/>
                    <a:pt x="28" y="480"/>
                  </a:cubicBezTo>
                  <a:cubicBezTo>
                    <a:pt x="6" y="508"/>
                    <a:pt x="0" y="545"/>
                    <a:pt x="14" y="578"/>
                  </a:cubicBezTo>
                  <a:cubicBezTo>
                    <a:pt x="27" y="610"/>
                    <a:pt x="57" y="633"/>
                    <a:pt x="92" y="637"/>
                  </a:cubicBezTo>
                  <a:cubicBezTo>
                    <a:pt x="120" y="640"/>
                    <a:pt x="148" y="641"/>
                    <a:pt x="178" y="642"/>
                  </a:cubicBezTo>
                  <a:cubicBezTo>
                    <a:pt x="186" y="642"/>
                    <a:pt x="192" y="648"/>
                    <a:pt x="192" y="656"/>
                  </a:cubicBezTo>
                  <a:cubicBezTo>
                    <a:pt x="192" y="685"/>
                    <a:pt x="194" y="714"/>
                    <a:pt x="197" y="741"/>
                  </a:cubicBezTo>
                  <a:cubicBezTo>
                    <a:pt x="202" y="790"/>
                    <a:pt x="244" y="827"/>
                    <a:pt x="293" y="827"/>
                  </a:cubicBezTo>
                  <a:cubicBezTo>
                    <a:pt x="311" y="827"/>
                    <a:pt x="328" y="822"/>
                    <a:pt x="343" y="813"/>
                  </a:cubicBezTo>
                  <a:cubicBezTo>
                    <a:pt x="344" y="813"/>
                    <a:pt x="344" y="813"/>
                    <a:pt x="345" y="812"/>
                  </a:cubicBezTo>
                  <a:cubicBezTo>
                    <a:pt x="329" y="822"/>
                    <a:pt x="312" y="827"/>
                    <a:pt x="294" y="827"/>
                  </a:cubicBezTo>
                  <a:cubicBezTo>
                    <a:pt x="244" y="827"/>
                    <a:pt x="203" y="790"/>
                    <a:pt x="197" y="741"/>
                  </a:cubicBezTo>
                  <a:cubicBezTo>
                    <a:pt x="194" y="714"/>
                    <a:pt x="193" y="685"/>
                    <a:pt x="192" y="655"/>
                  </a:cubicBezTo>
                  <a:cubicBezTo>
                    <a:pt x="192" y="648"/>
                    <a:pt x="186" y="642"/>
                    <a:pt x="179" y="641"/>
                  </a:cubicBezTo>
                  <a:cubicBezTo>
                    <a:pt x="149" y="641"/>
                    <a:pt x="120" y="639"/>
                    <a:pt x="93" y="636"/>
                  </a:cubicBezTo>
                  <a:cubicBezTo>
                    <a:pt x="58" y="632"/>
                    <a:pt x="28" y="610"/>
                    <a:pt x="14" y="577"/>
                  </a:cubicBezTo>
                  <a:cubicBezTo>
                    <a:pt x="1" y="545"/>
                    <a:pt x="6" y="508"/>
                    <a:pt x="28" y="480"/>
                  </a:cubicBezTo>
                  <a:cubicBezTo>
                    <a:pt x="45" y="459"/>
                    <a:pt x="64" y="437"/>
                    <a:pt x="85" y="416"/>
                  </a:cubicBezTo>
                  <a:cubicBezTo>
                    <a:pt x="90" y="410"/>
                    <a:pt x="90" y="402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5"/>
                    <a:pt x="1" y="267"/>
                    <a:pt x="14" y="235"/>
                  </a:cubicBezTo>
                  <a:cubicBezTo>
                    <a:pt x="22" y="216"/>
                    <a:pt x="35" y="201"/>
                    <a:pt x="52" y="190"/>
                  </a:cubicBezTo>
                  <a:moveTo>
                    <a:pt x="241" y="0"/>
                  </a:moveTo>
                  <a:cubicBezTo>
                    <a:pt x="217" y="16"/>
                    <a:pt x="200" y="41"/>
                    <a:pt x="197" y="71"/>
                  </a:cubicBezTo>
                  <a:cubicBezTo>
                    <a:pt x="194" y="99"/>
                    <a:pt x="192" y="128"/>
                    <a:pt x="192" y="157"/>
                  </a:cubicBezTo>
                  <a:cubicBezTo>
                    <a:pt x="192" y="162"/>
                    <a:pt x="189" y="166"/>
                    <a:pt x="186" y="168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90" y="166"/>
                    <a:pt x="192" y="162"/>
                    <a:pt x="192" y="157"/>
                  </a:cubicBezTo>
                  <a:cubicBezTo>
                    <a:pt x="193" y="127"/>
                    <a:pt x="194" y="98"/>
                    <a:pt x="197" y="71"/>
                  </a:cubicBezTo>
                  <a:cubicBezTo>
                    <a:pt x="201" y="41"/>
                    <a:pt x="218" y="16"/>
                    <a:pt x="241" y="0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510" y="0"/>
                  </a:cubicBezTo>
                  <a:cubicBezTo>
                    <a:pt x="507" y="2"/>
                    <a:pt x="504" y="4"/>
                    <a:pt x="501" y="7"/>
                  </a:cubicBezTo>
                  <a:cubicBezTo>
                    <a:pt x="480" y="24"/>
                    <a:pt x="458" y="43"/>
                    <a:pt x="437" y="64"/>
                  </a:cubicBezTo>
                  <a:cubicBezTo>
                    <a:pt x="436" y="64"/>
                    <a:pt x="436" y="65"/>
                    <a:pt x="435" y="65"/>
                  </a:cubicBezTo>
                  <a:cubicBezTo>
                    <a:pt x="435" y="65"/>
                    <a:pt x="435" y="65"/>
                    <a:pt x="435" y="65"/>
                  </a:cubicBezTo>
                  <a:cubicBezTo>
                    <a:pt x="436" y="65"/>
                    <a:pt x="437" y="64"/>
                    <a:pt x="438" y="63"/>
                  </a:cubicBezTo>
                  <a:cubicBezTo>
                    <a:pt x="459" y="43"/>
                    <a:pt x="480" y="23"/>
                    <a:pt x="502" y="6"/>
                  </a:cubicBezTo>
                  <a:cubicBezTo>
                    <a:pt x="505" y="4"/>
                    <a:pt x="508" y="2"/>
                    <a:pt x="511" y="0"/>
                  </a:cubicBezTo>
                </a:path>
              </a:pathLst>
            </a:custGeom>
            <a:solidFill>
              <a:srgbClr val="54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668">
              <a:extLst>
                <a:ext uri="{FF2B5EF4-FFF2-40B4-BE49-F238E27FC236}">
                  <a16:creationId xmlns:a16="http://schemas.microsoft.com/office/drawing/2014/main" id="{03C8DBE4-269A-4AEA-AD45-0B1454B01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4" y="377"/>
              <a:ext cx="722" cy="744"/>
            </a:xfrm>
            <a:custGeom>
              <a:avLst/>
              <a:gdLst>
                <a:gd name="T0" fmla="*/ 420 w 803"/>
                <a:gd name="T1" fmla="*/ 747 h 827"/>
                <a:gd name="T2" fmla="*/ 437 w 803"/>
                <a:gd name="T3" fmla="*/ 749 h 827"/>
                <a:gd name="T4" fmla="*/ 561 w 803"/>
                <a:gd name="T5" fmla="*/ 827 h 827"/>
                <a:gd name="T6" fmla="*/ 612 w 803"/>
                <a:gd name="T7" fmla="*/ 812 h 827"/>
                <a:gd name="T8" fmla="*/ 561 w 803"/>
                <a:gd name="T9" fmla="*/ 827 h 827"/>
                <a:gd name="T10" fmla="*/ 437 w 803"/>
                <a:gd name="T11" fmla="*/ 748 h 827"/>
                <a:gd name="T12" fmla="*/ 803 w 803"/>
                <a:gd name="T13" fmla="*/ 622 h 827"/>
                <a:gd name="T14" fmla="*/ 676 w 803"/>
                <a:gd name="T15" fmla="*/ 641 h 827"/>
                <a:gd name="T16" fmla="*/ 676 w 803"/>
                <a:gd name="T17" fmla="*/ 641 h 827"/>
                <a:gd name="T18" fmla="*/ 802 w 803"/>
                <a:gd name="T19" fmla="*/ 623 h 827"/>
                <a:gd name="T20" fmla="*/ 803 w 803"/>
                <a:gd name="T21" fmla="*/ 622 h 827"/>
                <a:gd name="T22" fmla="*/ 51 w 803"/>
                <a:gd name="T23" fmla="*/ 190 h 827"/>
                <a:gd name="T24" fmla="*/ 27 w 803"/>
                <a:gd name="T25" fmla="*/ 332 h 827"/>
                <a:gd name="T26" fmla="*/ 84 w 803"/>
                <a:gd name="T27" fmla="*/ 416 h 827"/>
                <a:gd name="T28" fmla="*/ 13 w 803"/>
                <a:gd name="T29" fmla="*/ 577 h 827"/>
                <a:gd name="T30" fmla="*/ 178 w 803"/>
                <a:gd name="T31" fmla="*/ 641 h 827"/>
                <a:gd name="T32" fmla="*/ 196 w 803"/>
                <a:gd name="T33" fmla="*/ 741 h 827"/>
                <a:gd name="T34" fmla="*/ 344 w 803"/>
                <a:gd name="T35" fmla="*/ 812 h 827"/>
                <a:gd name="T36" fmla="*/ 293 w 803"/>
                <a:gd name="T37" fmla="*/ 827 h 827"/>
                <a:gd name="T38" fmla="*/ 192 w 803"/>
                <a:gd name="T39" fmla="*/ 655 h 827"/>
                <a:gd name="T40" fmla="*/ 92 w 803"/>
                <a:gd name="T41" fmla="*/ 636 h 827"/>
                <a:gd name="T42" fmla="*/ 28 w 803"/>
                <a:gd name="T43" fmla="*/ 480 h 827"/>
                <a:gd name="T44" fmla="*/ 85 w 803"/>
                <a:gd name="T45" fmla="*/ 396 h 827"/>
                <a:gd name="T46" fmla="*/ 14 w 803"/>
                <a:gd name="T47" fmla="*/ 234 h 827"/>
                <a:gd name="T48" fmla="*/ 510 w 803"/>
                <a:gd name="T49" fmla="*/ 0 h 827"/>
                <a:gd name="T50" fmla="*/ 501 w 803"/>
                <a:gd name="T51" fmla="*/ 6 h 827"/>
                <a:gd name="T52" fmla="*/ 434 w 803"/>
                <a:gd name="T53" fmla="*/ 65 h 827"/>
                <a:gd name="T54" fmla="*/ 501 w 803"/>
                <a:gd name="T55" fmla="*/ 6 h 827"/>
                <a:gd name="T56" fmla="*/ 242 w 803"/>
                <a:gd name="T57" fmla="*/ 0 h 827"/>
                <a:gd name="T58" fmla="*/ 240 w 803"/>
                <a:gd name="T59" fmla="*/ 0 h 827"/>
                <a:gd name="T60" fmla="*/ 191 w 803"/>
                <a:gd name="T61" fmla="*/ 157 h 827"/>
                <a:gd name="T62" fmla="*/ 192 w 803"/>
                <a:gd name="T63" fmla="*/ 157 h 827"/>
                <a:gd name="T64" fmla="*/ 242 w 803"/>
                <a:gd name="T65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3" h="827">
                  <a:moveTo>
                    <a:pt x="427" y="744"/>
                  </a:moveTo>
                  <a:cubicBezTo>
                    <a:pt x="426" y="744"/>
                    <a:pt x="423" y="745"/>
                    <a:pt x="420" y="747"/>
                  </a:cubicBezTo>
                  <a:cubicBezTo>
                    <a:pt x="422" y="745"/>
                    <a:pt x="425" y="745"/>
                    <a:pt x="427" y="745"/>
                  </a:cubicBezTo>
                  <a:cubicBezTo>
                    <a:pt x="429" y="745"/>
                    <a:pt x="433" y="745"/>
                    <a:pt x="437" y="749"/>
                  </a:cubicBezTo>
                  <a:cubicBezTo>
                    <a:pt x="458" y="769"/>
                    <a:pt x="479" y="789"/>
                    <a:pt x="501" y="806"/>
                  </a:cubicBezTo>
                  <a:cubicBezTo>
                    <a:pt x="518" y="820"/>
                    <a:pt x="539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80" y="827"/>
                    <a:pt x="597" y="822"/>
                    <a:pt x="612" y="812"/>
                  </a:cubicBezTo>
                  <a:cubicBezTo>
                    <a:pt x="598" y="821"/>
                    <a:pt x="580" y="827"/>
                    <a:pt x="561" y="827"/>
                  </a:cubicBezTo>
                  <a:cubicBezTo>
                    <a:pt x="561" y="827"/>
                    <a:pt x="561" y="827"/>
                    <a:pt x="561" y="827"/>
                  </a:cubicBezTo>
                  <a:cubicBezTo>
                    <a:pt x="539" y="827"/>
                    <a:pt x="519" y="819"/>
                    <a:pt x="501" y="805"/>
                  </a:cubicBezTo>
                  <a:cubicBezTo>
                    <a:pt x="480" y="788"/>
                    <a:pt x="458" y="769"/>
                    <a:pt x="437" y="748"/>
                  </a:cubicBezTo>
                  <a:cubicBezTo>
                    <a:pt x="433" y="745"/>
                    <a:pt x="429" y="744"/>
                    <a:pt x="427" y="744"/>
                  </a:cubicBezTo>
                  <a:moveTo>
                    <a:pt x="803" y="622"/>
                  </a:moveTo>
                  <a:cubicBezTo>
                    <a:pt x="791" y="630"/>
                    <a:pt x="777" y="634"/>
                    <a:pt x="762" y="636"/>
                  </a:cubicBezTo>
                  <a:cubicBezTo>
                    <a:pt x="735" y="639"/>
                    <a:pt x="706" y="641"/>
                    <a:pt x="676" y="641"/>
                  </a:cubicBezTo>
                  <a:cubicBezTo>
                    <a:pt x="674" y="641"/>
                    <a:pt x="671" y="642"/>
                    <a:pt x="669" y="643"/>
                  </a:cubicBezTo>
                  <a:cubicBezTo>
                    <a:pt x="671" y="642"/>
                    <a:pt x="673" y="641"/>
                    <a:pt x="676" y="641"/>
                  </a:cubicBezTo>
                  <a:cubicBezTo>
                    <a:pt x="706" y="641"/>
                    <a:pt x="734" y="639"/>
                    <a:pt x="762" y="636"/>
                  </a:cubicBezTo>
                  <a:cubicBezTo>
                    <a:pt x="776" y="635"/>
                    <a:pt x="790" y="630"/>
                    <a:pt x="802" y="623"/>
                  </a:cubicBezTo>
                  <a:cubicBezTo>
                    <a:pt x="802" y="623"/>
                    <a:pt x="802" y="623"/>
                    <a:pt x="802" y="623"/>
                  </a:cubicBezTo>
                  <a:cubicBezTo>
                    <a:pt x="802" y="622"/>
                    <a:pt x="802" y="622"/>
                    <a:pt x="803" y="622"/>
                  </a:cubicBezTo>
                  <a:moveTo>
                    <a:pt x="51" y="190"/>
                  </a:moveTo>
                  <a:cubicBezTo>
                    <a:pt x="51" y="190"/>
                    <a:pt x="51" y="190"/>
                    <a:pt x="51" y="190"/>
                  </a:cubicBezTo>
                  <a:cubicBezTo>
                    <a:pt x="34" y="201"/>
                    <a:pt x="21" y="216"/>
                    <a:pt x="13" y="235"/>
                  </a:cubicBezTo>
                  <a:cubicBezTo>
                    <a:pt x="0" y="267"/>
                    <a:pt x="5" y="305"/>
                    <a:pt x="27" y="332"/>
                  </a:cubicBezTo>
                  <a:cubicBezTo>
                    <a:pt x="44" y="353"/>
                    <a:pt x="63" y="375"/>
                    <a:pt x="84" y="396"/>
                  </a:cubicBezTo>
                  <a:cubicBezTo>
                    <a:pt x="89" y="402"/>
                    <a:pt x="89" y="410"/>
                    <a:pt x="84" y="416"/>
                  </a:cubicBezTo>
                  <a:cubicBezTo>
                    <a:pt x="63" y="437"/>
                    <a:pt x="44" y="459"/>
                    <a:pt x="27" y="480"/>
                  </a:cubicBezTo>
                  <a:cubicBezTo>
                    <a:pt x="5" y="508"/>
                    <a:pt x="0" y="545"/>
                    <a:pt x="13" y="577"/>
                  </a:cubicBezTo>
                  <a:cubicBezTo>
                    <a:pt x="27" y="610"/>
                    <a:pt x="57" y="632"/>
                    <a:pt x="92" y="636"/>
                  </a:cubicBezTo>
                  <a:cubicBezTo>
                    <a:pt x="119" y="639"/>
                    <a:pt x="148" y="641"/>
                    <a:pt x="178" y="641"/>
                  </a:cubicBezTo>
                  <a:cubicBezTo>
                    <a:pt x="185" y="642"/>
                    <a:pt x="191" y="648"/>
                    <a:pt x="191" y="655"/>
                  </a:cubicBezTo>
                  <a:cubicBezTo>
                    <a:pt x="192" y="685"/>
                    <a:pt x="193" y="714"/>
                    <a:pt x="196" y="741"/>
                  </a:cubicBezTo>
                  <a:cubicBezTo>
                    <a:pt x="202" y="790"/>
                    <a:pt x="243" y="827"/>
                    <a:pt x="293" y="827"/>
                  </a:cubicBezTo>
                  <a:cubicBezTo>
                    <a:pt x="311" y="827"/>
                    <a:pt x="328" y="822"/>
                    <a:pt x="344" y="812"/>
                  </a:cubicBezTo>
                  <a:cubicBezTo>
                    <a:pt x="344" y="812"/>
                    <a:pt x="344" y="812"/>
                    <a:pt x="344" y="812"/>
                  </a:cubicBezTo>
                  <a:cubicBezTo>
                    <a:pt x="328" y="822"/>
                    <a:pt x="311" y="827"/>
                    <a:pt x="293" y="827"/>
                  </a:cubicBezTo>
                  <a:cubicBezTo>
                    <a:pt x="244" y="827"/>
                    <a:pt x="202" y="790"/>
                    <a:pt x="197" y="741"/>
                  </a:cubicBezTo>
                  <a:cubicBezTo>
                    <a:pt x="194" y="713"/>
                    <a:pt x="192" y="685"/>
                    <a:pt x="192" y="655"/>
                  </a:cubicBezTo>
                  <a:cubicBezTo>
                    <a:pt x="192" y="647"/>
                    <a:pt x="186" y="641"/>
                    <a:pt x="178" y="641"/>
                  </a:cubicBezTo>
                  <a:cubicBezTo>
                    <a:pt x="148" y="641"/>
                    <a:pt x="120" y="639"/>
                    <a:pt x="92" y="636"/>
                  </a:cubicBezTo>
                  <a:cubicBezTo>
                    <a:pt x="57" y="632"/>
                    <a:pt x="27" y="610"/>
                    <a:pt x="14" y="577"/>
                  </a:cubicBezTo>
                  <a:cubicBezTo>
                    <a:pt x="0" y="544"/>
                    <a:pt x="6" y="507"/>
                    <a:pt x="28" y="480"/>
                  </a:cubicBezTo>
                  <a:cubicBezTo>
                    <a:pt x="45" y="458"/>
                    <a:pt x="64" y="437"/>
                    <a:pt x="85" y="415"/>
                  </a:cubicBezTo>
                  <a:cubicBezTo>
                    <a:pt x="90" y="410"/>
                    <a:pt x="90" y="401"/>
                    <a:pt x="85" y="396"/>
                  </a:cubicBezTo>
                  <a:cubicBezTo>
                    <a:pt x="64" y="375"/>
                    <a:pt x="45" y="353"/>
                    <a:pt x="28" y="332"/>
                  </a:cubicBezTo>
                  <a:cubicBezTo>
                    <a:pt x="6" y="304"/>
                    <a:pt x="0" y="267"/>
                    <a:pt x="14" y="234"/>
                  </a:cubicBezTo>
                  <a:cubicBezTo>
                    <a:pt x="21" y="216"/>
                    <a:pt x="35" y="200"/>
                    <a:pt x="51" y="190"/>
                  </a:cubicBezTo>
                  <a:moveTo>
                    <a:pt x="510" y="0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507" y="2"/>
                    <a:pt x="504" y="4"/>
                    <a:pt x="501" y="6"/>
                  </a:cubicBezTo>
                  <a:cubicBezTo>
                    <a:pt x="479" y="23"/>
                    <a:pt x="458" y="43"/>
                    <a:pt x="437" y="63"/>
                  </a:cubicBezTo>
                  <a:cubicBezTo>
                    <a:pt x="436" y="64"/>
                    <a:pt x="435" y="65"/>
                    <a:pt x="434" y="65"/>
                  </a:cubicBezTo>
                  <a:cubicBezTo>
                    <a:pt x="435" y="65"/>
                    <a:pt x="436" y="64"/>
                    <a:pt x="437" y="63"/>
                  </a:cubicBezTo>
                  <a:cubicBezTo>
                    <a:pt x="458" y="42"/>
                    <a:pt x="480" y="23"/>
                    <a:pt x="501" y="6"/>
                  </a:cubicBezTo>
                  <a:cubicBezTo>
                    <a:pt x="504" y="4"/>
                    <a:pt x="507" y="2"/>
                    <a:pt x="510" y="0"/>
                  </a:cubicBezTo>
                  <a:moveTo>
                    <a:pt x="242" y="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41" y="0"/>
                    <a:pt x="240" y="0"/>
                    <a:pt x="240" y="0"/>
                  </a:cubicBezTo>
                  <a:cubicBezTo>
                    <a:pt x="217" y="16"/>
                    <a:pt x="200" y="41"/>
                    <a:pt x="196" y="71"/>
                  </a:cubicBezTo>
                  <a:cubicBezTo>
                    <a:pt x="193" y="98"/>
                    <a:pt x="192" y="127"/>
                    <a:pt x="191" y="157"/>
                  </a:cubicBezTo>
                  <a:cubicBezTo>
                    <a:pt x="191" y="162"/>
                    <a:pt x="189" y="166"/>
                    <a:pt x="185" y="168"/>
                  </a:cubicBezTo>
                  <a:cubicBezTo>
                    <a:pt x="189" y="166"/>
                    <a:pt x="192" y="162"/>
                    <a:pt x="192" y="157"/>
                  </a:cubicBezTo>
                  <a:cubicBezTo>
                    <a:pt x="192" y="127"/>
                    <a:pt x="194" y="98"/>
                    <a:pt x="197" y="71"/>
                  </a:cubicBezTo>
                  <a:cubicBezTo>
                    <a:pt x="200" y="41"/>
                    <a:pt x="217" y="15"/>
                    <a:pt x="242" y="0"/>
                  </a:cubicBezTo>
                </a:path>
              </a:pathLst>
            </a:custGeom>
            <a:solidFill>
              <a:srgbClr val="527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669">
              <a:extLst>
                <a:ext uri="{FF2B5EF4-FFF2-40B4-BE49-F238E27FC236}">
                  <a16:creationId xmlns:a16="http://schemas.microsoft.com/office/drawing/2014/main" id="{2483F605-7CFD-48EC-9A13-963BD74BC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" y="364"/>
              <a:ext cx="768" cy="757"/>
            </a:xfrm>
            <a:custGeom>
              <a:avLst/>
              <a:gdLst>
                <a:gd name="T0" fmla="*/ 434 w 854"/>
                <a:gd name="T1" fmla="*/ 80 h 842"/>
                <a:gd name="T2" fmla="*/ 433 w 854"/>
                <a:gd name="T3" fmla="*/ 81 h 842"/>
                <a:gd name="T4" fmla="*/ 431 w 854"/>
                <a:gd name="T5" fmla="*/ 81 h 842"/>
                <a:gd name="T6" fmla="*/ 430 w 854"/>
                <a:gd name="T7" fmla="*/ 82 h 842"/>
                <a:gd name="T8" fmla="*/ 429 w 854"/>
                <a:gd name="T9" fmla="*/ 82 h 842"/>
                <a:gd name="T10" fmla="*/ 428 w 854"/>
                <a:gd name="T11" fmla="*/ 82 h 842"/>
                <a:gd name="T12" fmla="*/ 427 w 854"/>
                <a:gd name="T13" fmla="*/ 82 h 842"/>
                <a:gd name="T14" fmla="*/ 426 w 854"/>
                <a:gd name="T15" fmla="*/ 82 h 842"/>
                <a:gd name="T16" fmla="*/ 425 w 854"/>
                <a:gd name="T17" fmla="*/ 82 h 842"/>
                <a:gd name="T18" fmla="*/ 424 w 854"/>
                <a:gd name="T19" fmla="*/ 82 h 842"/>
                <a:gd name="T20" fmla="*/ 423 w 854"/>
                <a:gd name="T21" fmla="*/ 82 h 842"/>
                <a:gd name="T22" fmla="*/ 423 w 854"/>
                <a:gd name="T23" fmla="*/ 81 h 842"/>
                <a:gd name="T24" fmla="*/ 422 w 854"/>
                <a:gd name="T25" fmla="*/ 81 h 842"/>
                <a:gd name="T26" fmla="*/ 192 w 854"/>
                <a:gd name="T27" fmla="*/ 172 h 842"/>
                <a:gd name="T28" fmla="*/ 184 w 854"/>
                <a:gd name="T29" fmla="*/ 184 h 842"/>
                <a:gd name="T30" fmla="*/ 182 w 854"/>
                <a:gd name="T31" fmla="*/ 185 h 842"/>
                <a:gd name="T32" fmla="*/ 180 w 854"/>
                <a:gd name="T33" fmla="*/ 185 h 842"/>
                <a:gd name="T34" fmla="*/ 179 w 854"/>
                <a:gd name="T35" fmla="*/ 185 h 842"/>
                <a:gd name="T36" fmla="*/ 177 w 854"/>
                <a:gd name="T37" fmla="*/ 185 h 842"/>
                <a:gd name="T38" fmla="*/ 175 w 854"/>
                <a:gd name="T39" fmla="*/ 185 h 842"/>
                <a:gd name="T40" fmla="*/ 172 w 854"/>
                <a:gd name="T41" fmla="*/ 185 h 842"/>
                <a:gd name="T42" fmla="*/ 169 w 854"/>
                <a:gd name="T43" fmla="*/ 185 h 842"/>
                <a:gd name="T44" fmla="*/ 167 w 854"/>
                <a:gd name="T45" fmla="*/ 186 h 842"/>
                <a:gd name="T46" fmla="*/ 164 w 854"/>
                <a:gd name="T47" fmla="*/ 186 h 842"/>
                <a:gd name="T48" fmla="*/ 161 w 854"/>
                <a:gd name="T49" fmla="*/ 186 h 842"/>
                <a:gd name="T50" fmla="*/ 158 w 854"/>
                <a:gd name="T51" fmla="*/ 186 h 842"/>
                <a:gd name="T52" fmla="*/ 28 w 854"/>
                <a:gd name="T53" fmla="*/ 347 h 842"/>
                <a:gd name="T54" fmla="*/ 178 w 854"/>
                <a:gd name="T55" fmla="*/ 656 h 842"/>
                <a:gd name="T56" fmla="*/ 398 w 854"/>
                <a:gd name="T57" fmla="*/ 782 h 842"/>
                <a:gd name="T58" fmla="*/ 400 w 854"/>
                <a:gd name="T59" fmla="*/ 780 h 842"/>
                <a:gd name="T60" fmla="*/ 402 w 854"/>
                <a:gd name="T61" fmla="*/ 778 h 842"/>
                <a:gd name="T62" fmla="*/ 404 w 854"/>
                <a:gd name="T63" fmla="*/ 776 h 842"/>
                <a:gd name="T64" fmla="*/ 406 w 854"/>
                <a:gd name="T65" fmla="*/ 774 h 842"/>
                <a:gd name="T66" fmla="*/ 408 w 854"/>
                <a:gd name="T67" fmla="*/ 772 h 842"/>
                <a:gd name="T68" fmla="*/ 410 w 854"/>
                <a:gd name="T69" fmla="*/ 771 h 842"/>
                <a:gd name="T70" fmla="*/ 412 w 854"/>
                <a:gd name="T71" fmla="*/ 769 h 842"/>
                <a:gd name="T72" fmla="*/ 414 w 854"/>
                <a:gd name="T73" fmla="*/ 767 h 842"/>
                <a:gd name="T74" fmla="*/ 415 w 854"/>
                <a:gd name="T75" fmla="*/ 765 h 842"/>
                <a:gd name="T76" fmla="*/ 417 w 854"/>
                <a:gd name="T77" fmla="*/ 764 h 842"/>
                <a:gd name="T78" fmla="*/ 418 w 854"/>
                <a:gd name="T79" fmla="*/ 763 h 842"/>
                <a:gd name="T80" fmla="*/ 419 w 854"/>
                <a:gd name="T81" fmla="*/ 762 h 842"/>
                <a:gd name="T82" fmla="*/ 561 w 854"/>
                <a:gd name="T83" fmla="*/ 842 h 842"/>
                <a:gd name="T84" fmla="*/ 663 w 854"/>
                <a:gd name="T85" fmla="*/ 677 h 842"/>
                <a:gd name="T86" fmla="*/ 663 w 854"/>
                <a:gd name="T87" fmla="*/ 675 h 842"/>
                <a:gd name="T88" fmla="*/ 663 w 854"/>
                <a:gd name="T89" fmla="*/ 673 h 842"/>
                <a:gd name="T90" fmla="*/ 663 w 854"/>
                <a:gd name="T91" fmla="*/ 672 h 842"/>
                <a:gd name="T92" fmla="*/ 663 w 854"/>
                <a:gd name="T93" fmla="*/ 670 h 842"/>
                <a:gd name="T94" fmla="*/ 663 w 854"/>
                <a:gd name="T95" fmla="*/ 669 h 842"/>
                <a:gd name="T96" fmla="*/ 663 w 854"/>
                <a:gd name="T97" fmla="*/ 667 h 842"/>
                <a:gd name="T98" fmla="*/ 664 w 854"/>
                <a:gd name="T99" fmla="*/ 665 h 842"/>
                <a:gd name="T100" fmla="*/ 664 w 854"/>
                <a:gd name="T101" fmla="*/ 663 h 842"/>
                <a:gd name="T102" fmla="*/ 665 w 854"/>
                <a:gd name="T103" fmla="*/ 662 h 842"/>
                <a:gd name="T104" fmla="*/ 667 w 854"/>
                <a:gd name="T105" fmla="*/ 660 h 842"/>
                <a:gd name="T106" fmla="*/ 668 w 854"/>
                <a:gd name="T107" fmla="*/ 659 h 842"/>
                <a:gd name="T108" fmla="*/ 676 w 854"/>
                <a:gd name="T109" fmla="*/ 656 h 842"/>
                <a:gd name="T110" fmla="*/ 770 w 854"/>
                <a:gd name="T111" fmla="*/ 411 h 842"/>
                <a:gd name="T112" fmla="*/ 658 w 854"/>
                <a:gd name="T113" fmla="*/ 86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54" h="842">
                  <a:moveTo>
                    <a:pt x="561" y="0"/>
                  </a:moveTo>
                  <a:cubicBezTo>
                    <a:pt x="543" y="0"/>
                    <a:pt x="526" y="5"/>
                    <a:pt x="510" y="15"/>
                  </a:cubicBezTo>
                  <a:cubicBezTo>
                    <a:pt x="507" y="17"/>
                    <a:pt x="504" y="19"/>
                    <a:pt x="501" y="21"/>
                  </a:cubicBezTo>
                  <a:cubicBezTo>
                    <a:pt x="480" y="38"/>
                    <a:pt x="458" y="57"/>
                    <a:pt x="437" y="78"/>
                  </a:cubicBezTo>
                  <a:cubicBezTo>
                    <a:pt x="436" y="79"/>
                    <a:pt x="435" y="80"/>
                    <a:pt x="434" y="80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34" y="81"/>
                    <a:pt x="434" y="81"/>
                    <a:pt x="433" y="81"/>
                  </a:cubicBezTo>
                  <a:cubicBezTo>
                    <a:pt x="433" y="81"/>
                    <a:pt x="433" y="81"/>
                    <a:pt x="433" y="81"/>
                  </a:cubicBezTo>
                  <a:cubicBezTo>
                    <a:pt x="433" y="81"/>
                    <a:pt x="433" y="81"/>
                    <a:pt x="433" y="81"/>
                  </a:cubicBezTo>
                  <a:cubicBezTo>
                    <a:pt x="433" y="81"/>
                    <a:pt x="433" y="81"/>
                    <a:pt x="433" y="81"/>
                  </a:cubicBezTo>
                  <a:cubicBezTo>
                    <a:pt x="433" y="81"/>
                    <a:pt x="432" y="81"/>
                    <a:pt x="432" y="81"/>
                  </a:cubicBezTo>
                  <a:cubicBezTo>
                    <a:pt x="432" y="81"/>
                    <a:pt x="432" y="81"/>
                    <a:pt x="432" y="81"/>
                  </a:cubicBezTo>
                  <a:cubicBezTo>
                    <a:pt x="432" y="81"/>
                    <a:pt x="432" y="81"/>
                    <a:pt x="432" y="81"/>
                  </a:cubicBezTo>
                  <a:cubicBezTo>
                    <a:pt x="432" y="81"/>
                    <a:pt x="432" y="81"/>
                    <a:pt x="432" y="81"/>
                  </a:cubicBezTo>
                  <a:cubicBezTo>
                    <a:pt x="432" y="81"/>
                    <a:pt x="431" y="81"/>
                    <a:pt x="431" y="81"/>
                  </a:cubicBezTo>
                  <a:cubicBezTo>
                    <a:pt x="431" y="81"/>
                    <a:pt x="431" y="81"/>
                    <a:pt x="431" y="81"/>
                  </a:cubicBezTo>
                  <a:cubicBezTo>
                    <a:pt x="431" y="82"/>
                    <a:pt x="431" y="82"/>
                    <a:pt x="431" y="82"/>
                  </a:cubicBezTo>
                  <a:cubicBezTo>
                    <a:pt x="431" y="82"/>
                    <a:pt x="431" y="82"/>
                    <a:pt x="431" y="82"/>
                  </a:cubicBezTo>
                  <a:cubicBezTo>
                    <a:pt x="431" y="82"/>
                    <a:pt x="431" y="82"/>
                    <a:pt x="430" y="82"/>
                  </a:cubicBezTo>
                  <a:cubicBezTo>
                    <a:pt x="430" y="82"/>
                    <a:pt x="430" y="82"/>
                    <a:pt x="430" y="82"/>
                  </a:cubicBezTo>
                  <a:cubicBezTo>
                    <a:pt x="430" y="82"/>
                    <a:pt x="430" y="82"/>
                    <a:pt x="430" y="82"/>
                  </a:cubicBezTo>
                  <a:cubicBezTo>
                    <a:pt x="430" y="82"/>
                    <a:pt x="430" y="82"/>
                    <a:pt x="430" y="82"/>
                  </a:cubicBezTo>
                  <a:cubicBezTo>
                    <a:pt x="430" y="82"/>
                    <a:pt x="430" y="82"/>
                    <a:pt x="430" y="82"/>
                  </a:cubicBezTo>
                  <a:cubicBezTo>
                    <a:pt x="430" y="82"/>
                    <a:pt x="429" y="82"/>
                    <a:pt x="429" y="82"/>
                  </a:cubicBezTo>
                  <a:cubicBezTo>
                    <a:pt x="429" y="82"/>
                    <a:pt x="429" y="82"/>
                    <a:pt x="429" y="82"/>
                  </a:cubicBezTo>
                  <a:cubicBezTo>
                    <a:pt x="429" y="82"/>
                    <a:pt x="429" y="82"/>
                    <a:pt x="429" y="82"/>
                  </a:cubicBezTo>
                  <a:cubicBezTo>
                    <a:pt x="429" y="82"/>
                    <a:pt x="429" y="82"/>
                    <a:pt x="429" y="82"/>
                  </a:cubicBezTo>
                  <a:cubicBezTo>
                    <a:pt x="429" y="82"/>
                    <a:pt x="429" y="82"/>
                    <a:pt x="429" y="82"/>
                  </a:cubicBezTo>
                  <a:cubicBezTo>
                    <a:pt x="429" y="82"/>
                    <a:pt x="429" y="82"/>
                    <a:pt x="428" y="82"/>
                  </a:cubicBezTo>
                  <a:cubicBezTo>
                    <a:pt x="428" y="82"/>
                    <a:pt x="428" y="82"/>
                    <a:pt x="428" y="82"/>
                  </a:cubicBezTo>
                  <a:cubicBezTo>
                    <a:pt x="428" y="82"/>
                    <a:pt x="428" y="82"/>
                    <a:pt x="428" y="82"/>
                  </a:cubicBezTo>
                  <a:cubicBezTo>
                    <a:pt x="428" y="82"/>
                    <a:pt x="428" y="82"/>
                    <a:pt x="428" y="82"/>
                  </a:cubicBezTo>
                  <a:cubicBezTo>
                    <a:pt x="428" y="82"/>
                    <a:pt x="428" y="82"/>
                    <a:pt x="428" y="82"/>
                  </a:cubicBezTo>
                  <a:cubicBezTo>
                    <a:pt x="428" y="82"/>
                    <a:pt x="428" y="82"/>
                    <a:pt x="428" y="82"/>
                  </a:cubicBezTo>
                  <a:cubicBezTo>
                    <a:pt x="428" y="82"/>
                    <a:pt x="427" y="82"/>
                    <a:pt x="427" y="82"/>
                  </a:cubicBezTo>
                  <a:cubicBezTo>
                    <a:pt x="427" y="82"/>
                    <a:pt x="427" y="82"/>
                    <a:pt x="427" y="82"/>
                  </a:cubicBezTo>
                  <a:cubicBezTo>
                    <a:pt x="427" y="82"/>
                    <a:pt x="427" y="82"/>
                    <a:pt x="427" y="82"/>
                  </a:cubicBezTo>
                  <a:cubicBezTo>
                    <a:pt x="427" y="82"/>
                    <a:pt x="427" y="82"/>
                    <a:pt x="427" y="82"/>
                  </a:cubicBezTo>
                  <a:cubicBezTo>
                    <a:pt x="427" y="82"/>
                    <a:pt x="427" y="82"/>
                    <a:pt x="427" y="82"/>
                  </a:cubicBezTo>
                  <a:cubicBezTo>
                    <a:pt x="427" y="82"/>
                    <a:pt x="427" y="82"/>
                    <a:pt x="427" y="82"/>
                  </a:cubicBezTo>
                  <a:cubicBezTo>
                    <a:pt x="427" y="82"/>
                    <a:pt x="427" y="82"/>
                    <a:pt x="427" y="82"/>
                  </a:cubicBezTo>
                  <a:cubicBezTo>
                    <a:pt x="427" y="82"/>
                    <a:pt x="426" y="82"/>
                    <a:pt x="426" y="82"/>
                  </a:cubicBezTo>
                  <a:cubicBezTo>
                    <a:pt x="426" y="82"/>
                    <a:pt x="426" y="82"/>
                    <a:pt x="426" y="82"/>
                  </a:cubicBezTo>
                  <a:cubicBezTo>
                    <a:pt x="426" y="82"/>
                    <a:pt x="426" y="82"/>
                    <a:pt x="426" y="82"/>
                  </a:cubicBezTo>
                  <a:cubicBezTo>
                    <a:pt x="426" y="82"/>
                    <a:pt x="426" y="82"/>
                    <a:pt x="426" y="82"/>
                  </a:cubicBezTo>
                  <a:cubicBezTo>
                    <a:pt x="426" y="82"/>
                    <a:pt x="426" y="82"/>
                    <a:pt x="426" y="82"/>
                  </a:cubicBezTo>
                  <a:cubicBezTo>
                    <a:pt x="426" y="82"/>
                    <a:pt x="426" y="82"/>
                    <a:pt x="426" y="82"/>
                  </a:cubicBezTo>
                  <a:cubicBezTo>
                    <a:pt x="426" y="82"/>
                    <a:pt x="426" y="82"/>
                    <a:pt x="426" y="82"/>
                  </a:cubicBezTo>
                  <a:cubicBezTo>
                    <a:pt x="426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5" y="82"/>
                  </a:cubicBezTo>
                  <a:cubicBezTo>
                    <a:pt x="425" y="82"/>
                    <a:pt x="425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4" y="82"/>
                  </a:cubicBezTo>
                  <a:cubicBezTo>
                    <a:pt x="424" y="82"/>
                    <a:pt x="424" y="82"/>
                    <a:pt x="423" y="82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3" y="81"/>
                    <a:pt x="423" y="81"/>
                  </a:cubicBezTo>
                  <a:cubicBezTo>
                    <a:pt x="423" y="81"/>
                    <a:pt x="422" y="81"/>
                    <a:pt x="422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0"/>
                    <a:pt x="419" y="80"/>
                    <a:pt x="418" y="78"/>
                  </a:cubicBezTo>
                  <a:cubicBezTo>
                    <a:pt x="396" y="57"/>
                    <a:pt x="375" y="38"/>
                    <a:pt x="353" y="21"/>
                  </a:cubicBezTo>
                  <a:cubicBezTo>
                    <a:pt x="336" y="7"/>
                    <a:pt x="315" y="0"/>
                    <a:pt x="293" y="0"/>
                  </a:cubicBezTo>
                  <a:cubicBezTo>
                    <a:pt x="274" y="0"/>
                    <a:pt x="257" y="5"/>
                    <a:pt x="242" y="15"/>
                  </a:cubicBezTo>
                  <a:cubicBezTo>
                    <a:pt x="217" y="30"/>
                    <a:pt x="200" y="56"/>
                    <a:pt x="197" y="86"/>
                  </a:cubicBezTo>
                  <a:cubicBezTo>
                    <a:pt x="194" y="113"/>
                    <a:pt x="192" y="142"/>
                    <a:pt x="192" y="172"/>
                  </a:cubicBezTo>
                  <a:cubicBezTo>
                    <a:pt x="192" y="177"/>
                    <a:pt x="189" y="181"/>
                    <a:pt x="185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84"/>
                    <a:pt x="183" y="185"/>
                    <a:pt x="182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2" y="185"/>
                    <a:pt x="181" y="185"/>
                    <a:pt x="181" y="185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81" y="185"/>
                    <a:pt x="181" y="185"/>
                    <a:pt x="180" y="185"/>
                  </a:cubicBezTo>
                  <a:cubicBezTo>
                    <a:pt x="180" y="185"/>
                    <a:pt x="180" y="185"/>
                    <a:pt x="180" y="185"/>
                  </a:cubicBezTo>
                  <a:cubicBezTo>
                    <a:pt x="180" y="185"/>
                    <a:pt x="180" y="185"/>
                    <a:pt x="180" y="185"/>
                  </a:cubicBezTo>
                  <a:cubicBezTo>
                    <a:pt x="180" y="185"/>
                    <a:pt x="180" y="185"/>
                    <a:pt x="180" y="185"/>
                  </a:cubicBezTo>
                  <a:cubicBezTo>
                    <a:pt x="179" y="185"/>
                    <a:pt x="179" y="185"/>
                    <a:pt x="179" y="185"/>
                  </a:cubicBezTo>
                  <a:cubicBezTo>
                    <a:pt x="179" y="185"/>
                    <a:pt x="179" y="185"/>
                    <a:pt x="179" y="185"/>
                  </a:cubicBezTo>
                  <a:cubicBezTo>
                    <a:pt x="179" y="185"/>
                    <a:pt x="179" y="185"/>
                    <a:pt x="179" y="185"/>
                  </a:cubicBezTo>
                  <a:cubicBezTo>
                    <a:pt x="179" y="185"/>
                    <a:pt x="178" y="185"/>
                    <a:pt x="178" y="185"/>
                  </a:cubicBezTo>
                  <a:cubicBezTo>
                    <a:pt x="178" y="185"/>
                    <a:pt x="178" y="185"/>
                    <a:pt x="178" y="185"/>
                  </a:cubicBezTo>
                  <a:cubicBezTo>
                    <a:pt x="178" y="185"/>
                    <a:pt x="178" y="185"/>
                    <a:pt x="178" y="185"/>
                  </a:cubicBezTo>
                  <a:cubicBezTo>
                    <a:pt x="178" y="185"/>
                    <a:pt x="178" y="185"/>
                    <a:pt x="178" y="185"/>
                  </a:cubicBezTo>
                  <a:cubicBezTo>
                    <a:pt x="178" y="185"/>
                    <a:pt x="177" y="185"/>
                    <a:pt x="177" y="185"/>
                  </a:cubicBezTo>
                  <a:cubicBezTo>
                    <a:pt x="177" y="185"/>
                    <a:pt x="177" y="185"/>
                    <a:pt x="177" y="185"/>
                  </a:cubicBezTo>
                  <a:cubicBezTo>
                    <a:pt x="177" y="185"/>
                    <a:pt x="177" y="185"/>
                    <a:pt x="177" y="185"/>
                  </a:cubicBezTo>
                  <a:cubicBezTo>
                    <a:pt x="176" y="185"/>
                    <a:pt x="176" y="185"/>
                    <a:pt x="176" y="185"/>
                  </a:cubicBezTo>
                  <a:cubicBezTo>
                    <a:pt x="176" y="185"/>
                    <a:pt x="176" y="185"/>
                    <a:pt x="176" y="185"/>
                  </a:cubicBezTo>
                  <a:cubicBezTo>
                    <a:pt x="176" y="185"/>
                    <a:pt x="176" y="185"/>
                    <a:pt x="176" y="185"/>
                  </a:cubicBezTo>
                  <a:cubicBezTo>
                    <a:pt x="175" y="185"/>
                    <a:pt x="175" y="185"/>
                    <a:pt x="175" y="185"/>
                  </a:cubicBezTo>
                  <a:cubicBezTo>
                    <a:pt x="175" y="185"/>
                    <a:pt x="175" y="185"/>
                    <a:pt x="175" y="185"/>
                  </a:cubicBezTo>
                  <a:cubicBezTo>
                    <a:pt x="175" y="185"/>
                    <a:pt x="174" y="185"/>
                    <a:pt x="174" y="185"/>
                  </a:cubicBezTo>
                  <a:cubicBezTo>
                    <a:pt x="174" y="185"/>
                    <a:pt x="174" y="185"/>
                    <a:pt x="174" y="185"/>
                  </a:cubicBezTo>
                  <a:cubicBezTo>
                    <a:pt x="174" y="185"/>
                    <a:pt x="174" y="185"/>
                    <a:pt x="174" y="185"/>
                  </a:cubicBezTo>
                  <a:cubicBezTo>
                    <a:pt x="173" y="185"/>
                    <a:pt x="173" y="185"/>
                    <a:pt x="173" y="185"/>
                  </a:cubicBezTo>
                  <a:cubicBezTo>
                    <a:pt x="173" y="185"/>
                    <a:pt x="173" y="185"/>
                    <a:pt x="173" y="185"/>
                  </a:cubicBezTo>
                  <a:cubicBezTo>
                    <a:pt x="173" y="185"/>
                    <a:pt x="172" y="185"/>
                    <a:pt x="172" y="185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72" y="185"/>
                    <a:pt x="171" y="185"/>
                    <a:pt x="171" y="185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71" y="185"/>
                    <a:pt x="171" y="185"/>
                    <a:pt x="170" y="185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70" y="185"/>
                    <a:pt x="170" y="185"/>
                    <a:pt x="169" y="185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8" y="185"/>
                    <a:pt x="168" y="186"/>
                    <a:pt x="168" y="186"/>
                  </a:cubicBezTo>
                  <a:cubicBezTo>
                    <a:pt x="168" y="186"/>
                    <a:pt x="168" y="186"/>
                    <a:pt x="168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6" y="186"/>
                    <a:pt x="166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6"/>
                    <a:pt x="165" y="186"/>
                    <a:pt x="165" y="186"/>
                  </a:cubicBezTo>
                  <a:cubicBezTo>
                    <a:pt x="165" y="186"/>
                    <a:pt x="165" y="186"/>
                    <a:pt x="165" y="186"/>
                  </a:cubicBezTo>
                  <a:cubicBezTo>
                    <a:pt x="165" y="186"/>
                    <a:pt x="164" y="186"/>
                    <a:pt x="164" y="186"/>
                  </a:cubicBezTo>
                  <a:cubicBezTo>
                    <a:pt x="164" y="186"/>
                    <a:pt x="164" y="186"/>
                    <a:pt x="164" y="186"/>
                  </a:cubicBezTo>
                  <a:cubicBezTo>
                    <a:pt x="164" y="186"/>
                    <a:pt x="164" y="186"/>
                    <a:pt x="163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3" y="186"/>
                    <a:pt x="162" y="186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6"/>
                    <a:pt x="162" y="186"/>
                    <a:pt x="161" y="186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58" y="186"/>
                    <a:pt x="157" y="186"/>
                    <a:pt x="157" y="186"/>
                  </a:cubicBezTo>
                  <a:cubicBezTo>
                    <a:pt x="135" y="187"/>
                    <a:pt x="113" y="188"/>
                    <a:pt x="92" y="190"/>
                  </a:cubicBezTo>
                  <a:cubicBezTo>
                    <a:pt x="77" y="192"/>
                    <a:pt x="63" y="197"/>
                    <a:pt x="51" y="205"/>
                  </a:cubicBezTo>
                  <a:cubicBezTo>
                    <a:pt x="35" y="215"/>
                    <a:pt x="21" y="231"/>
                    <a:pt x="14" y="249"/>
                  </a:cubicBezTo>
                  <a:cubicBezTo>
                    <a:pt x="0" y="282"/>
                    <a:pt x="6" y="319"/>
                    <a:pt x="28" y="347"/>
                  </a:cubicBezTo>
                  <a:cubicBezTo>
                    <a:pt x="45" y="368"/>
                    <a:pt x="64" y="390"/>
                    <a:pt x="85" y="411"/>
                  </a:cubicBezTo>
                  <a:cubicBezTo>
                    <a:pt x="90" y="416"/>
                    <a:pt x="90" y="425"/>
                    <a:pt x="85" y="430"/>
                  </a:cubicBezTo>
                  <a:cubicBezTo>
                    <a:pt x="64" y="452"/>
                    <a:pt x="45" y="473"/>
                    <a:pt x="28" y="495"/>
                  </a:cubicBezTo>
                  <a:cubicBezTo>
                    <a:pt x="6" y="522"/>
                    <a:pt x="0" y="559"/>
                    <a:pt x="14" y="592"/>
                  </a:cubicBezTo>
                  <a:cubicBezTo>
                    <a:pt x="27" y="625"/>
                    <a:pt x="57" y="647"/>
                    <a:pt x="92" y="651"/>
                  </a:cubicBezTo>
                  <a:cubicBezTo>
                    <a:pt x="120" y="654"/>
                    <a:pt x="148" y="656"/>
                    <a:pt x="178" y="656"/>
                  </a:cubicBezTo>
                  <a:cubicBezTo>
                    <a:pt x="186" y="656"/>
                    <a:pt x="192" y="662"/>
                    <a:pt x="192" y="670"/>
                  </a:cubicBezTo>
                  <a:cubicBezTo>
                    <a:pt x="192" y="700"/>
                    <a:pt x="194" y="728"/>
                    <a:pt x="197" y="756"/>
                  </a:cubicBezTo>
                  <a:cubicBezTo>
                    <a:pt x="202" y="805"/>
                    <a:pt x="244" y="842"/>
                    <a:pt x="293" y="842"/>
                  </a:cubicBezTo>
                  <a:cubicBezTo>
                    <a:pt x="311" y="842"/>
                    <a:pt x="328" y="837"/>
                    <a:pt x="344" y="827"/>
                  </a:cubicBezTo>
                  <a:cubicBezTo>
                    <a:pt x="347" y="825"/>
                    <a:pt x="350" y="823"/>
                    <a:pt x="353" y="820"/>
                  </a:cubicBezTo>
                  <a:cubicBezTo>
                    <a:pt x="368" y="809"/>
                    <a:pt x="383" y="796"/>
                    <a:pt x="398" y="782"/>
                  </a:cubicBezTo>
                  <a:cubicBezTo>
                    <a:pt x="398" y="782"/>
                    <a:pt x="398" y="782"/>
                    <a:pt x="398" y="782"/>
                  </a:cubicBezTo>
                  <a:cubicBezTo>
                    <a:pt x="398" y="782"/>
                    <a:pt x="398" y="782"/>
                    <a:pt x="398" y="782"/>
                  </a:cubicBezTo>
                  <a:cubicBezTo>
                    <a:pt x="399" y="781"/>
                    <a:pt x="399" y="781"/>
                    <a:pt x="399" y="781"/>
                  </a:cubicBezTo>
                  <a:cubicBezTo>
                    <a:pt x="399" y="781"/>
                    <a:pt x="399" y="781"/>
                    <a:pt x="399" y="781"/>
                  </a:cubicBezTo>
                  <a:cubicBezTo>
                    <a:pt x="399" y="781"/>
                    <a:pt x="399" y="781"/>
                    <a:pt x="400" y="781"/>
                  </a:cubicBezTo>
                  <a:cubicBezTo>
                    <a:pt x="400" y="780"/>
                    <a:pt x="400" y="780"/>
                    <a:pt x="400" y="780"/>
                  </a:cubicBezTo>
                  <a:cubicBezTo>
                    <a:pt x="400" y="780"/>
                    <a:pt x="400" y="780"/>
                    <a:pt x="400" y="780"/>
                  </a:cubicBezTo>
                  <a:cubicBezTo>
                    <a:pt x="400" y="780"/>
                    <a:pt x="400" y="780"/>
                    <a:pt x="401" y="780"/>
                  </a:cubicBezTo>
                  <a:cubicBezTo>
                    <a:pt x="401" y="779"/>
                    <a:pt x="401" y="779"/>
                    <a:pt x="401" y="779"/>
                  </a:cubicBezTo>
                  <a:cubicBezTo>
                    <a:pt x="401" y="779"/>
                    <a:pt x="401" y="779"/>
                    <a:pt x="401" y="779"/>
                  </a:cubicBezTo>
                  <a:cubicBezTo>
                    <a:pt x="401" y="779"/>
                    <a:pt x="402" y="779"/>
                    <a:pt x="402" y="779"/>
                  </a:cubicBezTo>
                  <a:cubicBezTo>
                    <a:pt x="402" y="778"/>
                    <a:pt x="402" y="778"/>
                    <a:pt x="402" y="778"/>
                  </a:cubicBezTo>
                  <a:cubicBezTo>
                    <a:pt x="402" y="778"/>
                    <a:pt x="402" y="778"/>
                    <a:pt x="402" y="778"/>
                  </a:cubicBezTo>
                  <a:cubicBezTo>
                    <a:pt x="402" y="778"/>
                    <a:pt x="403" y="778"/>
                    <a:pt x="403" y="778"/>
                  </a:cubicBezTo>
                  <a:cubicBezTo>
                    <a:pt x="403" y="777"/>
                    <a:pt x="403" y="777"/>
                    <a:pt x="403" y="777"/>
                  </a:cubicBezTo>
                  <a:cubicBezTo>
                    <a:pt x="403" y="777"/>
                    <a:pt x="403" y="777"/>
                    <a:pt x="403" y="777"/>
                  </a:cubicBezTo>
                  <a:cubicBezTo>
                    <a:pt x="404" y="777"/>
                    <a:pt x="404" y="777"/>
                    <a:pt x="404" y="777"/>
                  </a:cubicBezTo>
                  <a:cubicBezTo>
                    <a:pt x="404" y="776"/>
                    <a:pt x="404" y="776"/>
                    <a:pt x="404" y="776"/>
                  </a:cubicBezTo>
                  <a:cubicBezTo>
                    <a:pt x="404" y="776"/>
                    <a:pt x="404" y="776"/>
                    <a:pt x="404" y="776"/>
                  </a:cubicBezTo>
                  <a:cubicBezTo>
                    <a:pt x="405" y="776"/>
                    <a:pt x="405" y="776"/>
                    <a:pt x="405" y="776"/>
                  </a:cubicBezTo>
                  <a:cubicBezTo>
                    <a:pt x="405" y="775"/>
                    <a:pt x="405" y="775"/>
                    <a:pt x="405" y="775"/>
                  </a:cubicBezTo>
                  <a:cubicBezTo>
                    <a:pt x="405" y="775"/>
                    <a:pt x="405" y="775"/>
                    <a:pt x="406" y="775"/>
                  </a:cubicBezTo>
                  <a:cubicBezTo>
                    <a:pt x="406" y="775"/>
                    <a:pt x="406" y="775"/>
                    <a:pt x="406" y="775"/>
                  </a:cubicBezTo>
                  <a:cubicBezTo>
                    <a:pt x="406" y="774"/>
                    <a:pt x="406" y="774"/>
                    <a:pt x="406" y="774"/>
                  </a:cubicBezTo>
                  <a:cubicBezTo>
                    <a:pt x="406" y="774"/>
                    <a:pt x="406" y="774"/>
                    <a:pt x="407" y="774"/>
                  </a:cubicBezTo>
                  <a:cubicBezTo>
                    <a:pt x="407" y="774"/>
                    <a:pt x="407" y="774"/>
                    <a:pt x="407" y="774"/>
                  </a:cubicBezTo>
                  <a:cubicBezTo>
                    <a:pt x="407" y="774"/>
                    <a:pt x="407" y="773"/>
                    <a:pt x="407" y="773"/>
                  </a:cubicBezTo>
                  <a:cubicBezTo>
                    <a:pt x="407" y="773"/>
                    <a:pt x="407" y="773"/>
                    <a:pt x="408" y="773"/>
                  </a:cubicBezTo>
                  <a:cubicBezTo>
                    <a:pt x="408" y="773"/>
                    <a:pt x="408" y="773"/>
                    <a:pt x="408" y="773"/>
                  </a:cubicBezTo>
                  <a:cubicBezTo>
                    <a:pt x="408" y="773"/>
                    <a:pt x="408" y="772"/>
                    <a:pt x="408" y="772"/>
                  </a:cubicBezTo>
                  <a:cubicBezTo>
                    <a:pt x="408" y="772"/>
                    <a:pt x="408" y="772"/>
                    <a:pt x="409" y="772"/>
                  </a:cubicBezTo>
                  <a:cubicBezTo>
                    <a:pt x="409" y="772"/>
                    <a:pt x="409" y="772"/>
                    <a:pt x="409" y="772"/>
                  </a:cubicBezTo>
                  <a:cubicBezTo>
                    <a:pt x="409" y="772"/>
                    <a:pt x="409" y="772"/>
                    <a:pt x="409" y="771"/>
                  </a:cubicBezTo>
                  <a:cubicBezTo>
                    <a:pt x="409" y="771"/>
                    <a:pt x="409" y="771"/>
                    <a:pt x="410" y="771"/>
                  </a:cubicBezTo>
                  <a:cubicBezTo>
                    <a:pt x="410" y="771"/>
                    <a:pt x="410" y="771"/>
                    <a:pt x="410" y="771"/>
                  </a:cubicBezTo>
                  <a:cubicBezTo>
                    <a:pt x="410" y="771"/>
                    <a:pt x="410" y="771"/>
                    <a:pt x="410" y="771"/>
                  </a:cubicBezTo>
                  <a:cubicBezTo>
                    <a:pt x="410" y="770"/>
                    <a:pt x="410" y="770"/>
                    <a:pt x="410" y="770"/>
                  </a:cubicBezTo>
                  <a:cubicBezTo>
                    <a:pt x="411" y="770"/>
                    <a:pt x="411" y="770"/>
                    <a:pt x="411" y="770"/>
                  </a:cubicBezTo>
                  <a:cubicBezTo>
                    <a:pt x="411" y="770"/>
                    <a:pt x="411" y="770"/>
                    <a:pt x="411" y="770"/>
                  </a:cubicBezTo>
                  <a:cubicBezTo>
                    <a:pt x="411" y="770"/>
                    <a:pt x="411" y="769"/>
                    <a:pt x="411" y="769"/>
                  </a:cubicBezTo>
                  <a:cubicBezTo>
                    <a:pt x="412" y="769"/>
                    <a:pt x="412" y="769"/>
                    <a:pt x="412" y="769"/>
                  </a:cubicBezTo>
                  <a:cubicBezTo>
                    <a:pt x="412" y="769"/>
                    <a:pt x="412" y="769"/>
                    <a:pt x="412" y="769"/>
                  </a:cubicBezTo>
                  <a:cubicBezTo>
                    <a:pt x="412" y="769"/>
                    <a:pt x="412" y="769"/>
                    <a:pt x="412" y="768"/>
                  </a:cubicBezTo>
                  <a:cubicBezTo>
                    <a:pt x="412" y="768"/>
                    <a:pt x="413" y="768"/>
                    <a:pt x="413" y="768"/>
                  </a:cubicBezTo>
                  <a:cubicBezTo>
                    <a:pt x="413" y="768"/>
                    <a:pt x="413" y="768"/>
                    <a:pt x="413" y="768"/>
                  </a:cubicBezTo>
                  <a:cubicBezTo>
                    <a:pt x="413" y="768"/>
                    <a:pt x="413" y="768"/>
                    <a:pt x="413" y="768"/>
                  </a:cubicBezTo>
                  <a:cubicBezTo>
                    <a:pt x="413" y="767"/>
                    <a:pt x="413" y="767"/>
                    <a:pt x="414" y="767"/>
                  </a:cubicBezTo>
                  <a:cubicBezTo>
                    <a:pt x="414" y="767"/>
                    <a:pt x="414" y="767"/>
                    <a:pt x="414" y="767"/>
                  </a:cubicBezTo>
                  <a:cubicBezTo>
                    <a:pt x="414" y="767"/>
                    <a:pt x="414" y="767"/>
                    <a:pt x="414" y="767"/>
                  </a:cubicBezTo>
                  <a:cubicBezTo>
                    <a:pt x="414" y="767"/>
                    <a:pt x="414" y="767"/>
                    <a:pt x="414" y="766"/>
                  </a:cubicBezTo>
                  <a:cubicBezTo>
                    <a:pt x="414" y="766"/>
                    <a:pt x="415" y="766"/>
                    <a:pt x="415" y="766"/>
                  </a:cubicBezTo>
                  <a:cubicBezTo>
                    <a:pt x="415" y="766"/>
                    <a:pt x="415" y="766"/>
                    <a:pt x="415" y="766"/>
                  </a:cubicBezTo>
                  <a:cubicBezTo>
                    <a:pt x="415" y="766"/>
                    <a:pt x="415" y="766"/>
                    <a:pt x="415" y="766"/>
                  </a:cubicBezTo>
                  <a:cubicBezTo>
                    <a:pt x="415" y="766"/>
                    <a:pt x="415" y="765"/>
                    <a:pt x="415" y="765"/>
                  </a:cubicBezTo>
                  <a:cubicBezTo>
                    <a:pt x="416" y="765"/>
                    <a:pt x="416" y="765"/>
                    <a:pt x="416" y="765"/>
                  </a:cubicBezTo>
                  <a:cubicBezTo>
                    <a:pt x="416" y="765"/>
                    <a:pt x="416" y="765"/>
                    <a:pt x="416" y="765"/>
                  </a:cubicBezTo>
                  <a:cubicBezTo>
                    <a:pt x="416" y="765"/>
                    <a:pt x="416" y="765"/>
                    <a:pt x="416" y="765"/>
                  </a:cubicBezTo>
                  <a:cubicBezTo>
                    <a:pt x="416" y="765"/>
                    <a:pt x="416" y="765"/>
                    <a:pt x="416" y="764"/>
                  </a:cubicBezTo>
                  <a:cubicBezTo>
                    <a:pt x="417" y="764"/>
                    <a:pt x="417" y="764"/>
                    <a:pt x="417" y="764"/>
                  </a:cubicBezTo>
                  <a:cubicBezTo>
                    <a:pt x="417" y="764"/>
                    <a:pt x="417" y="764"/>
                    <a:pt x="417" y="764"/>
                  </a:cubicBezTo>
                  <a:cubicBezTo>
                    <a:pt x="417" y="764"/>
                    <a:pt x="417" y="764"/>
                    <a:pt x="417" y="764"/>
                  </a:cubicBezTo>
                  <a:cubicBezTo>
                    <a:pt x="417" y="764"/>
                    <a:pt x="417" y="764"/>
                    <a:pt x="417" y="764"/>
                  </a:cubicBezTo>
                  <a:cubicBezTo>
                    <a:pt x="417" y="763"/>
                    <a:pt x="417" y="763"/>
                    <a:pt x="418" y="763"/>
                  </a:cubicBezTo>
                  <a:cubicBezTo>
                    <a:pt x="418" y="763"/>
                    <a:pt x="418" y="763"/>
                    <a:pt x="418" y="763"/>
                  </a:cubicBezTo>
                  <a:cubicBezTo>
                    <a:pt x="418" y="763"/>
                    <a:pt x="418" y="763"/>
                    <a:pt x="418" y="763"/>
                  </a:cubicBezTo>
                  <a:cubicBezTo>
                    <a:pt x="418" y="763"/>
                    <a:pt x="418" y="763"/>
                    <a:pt x="418" y="763"/>
                  </a:cubicBezTo>
                  <a:cubicBezTo>
                    <a:pt x="418" y="763"/>
                    <a:pt x="418" y="763"/>
                    <a:pt x="418" y="763"/>
                  </a:cubicBezTo>
                  <a:cubicBezTo>
                    <a:pt x="418" y="763"/>
                    <a:pt x="418" y="763"/>
                    <a:pt x="418" y="763"/>
                  </a:cubicBezTo>
                  <a:cubicBezTo>
                    <a:pt x="419" y="763"/>
                    <a:pt x="419" y="762"/>
                    <a:pt x="419" y="762"/>
                  </a:cubicBezTo>
                  <a:cubicBezTo>
                    <a:pt x="419" y="762"/>
                    <a:pt x="419" y="762"/>
                    <a:pt x="419" y="762"/>
                  </a:cubicBezTo>
                  <a:cubicBezTo>
                    <a:pt x="419" y="762"/>
                    <a:pt x="419" y="762"/>
                    <a:pt x="419" y="762"/>
                  </a:cubicBezTo>
                  <a:cubicBezTo>
                    <a:pt x="419" y="762"/>
                    <a:pt x="419" y="762"/>
                    <a:pt x="419" y="762"/>
                  </a:cubicBezTo>
                  <a:cubicBezTo>
                    <a:pt x="419" y="762"/>
                    <a:pt x="419" y="762"/>
                    <a:pt x="420" y="762"/>
                  </a:cubicBezTo>
                  <a:cubicBezTo>
                    <a:pt x="423" y="760"/>
                    <a:pt x="426" y="759"/>
                    <a:pt x="427" y="759"/>
                  </a:cubicBezTo>
                  <a:cubicBezTo>
                    <a:pt x="429" y="759"/>
                    <a:pt x="433" y="760"/>
                    <a:pt x="437" y="763"/>
                  </a:cubicBezTo>
                  <a:cubicBezTo>
                    <a:pt x="458" y="784"/>
                    <a:pt x="480" y="803"/>
                    <a:pt x="501" y="820"/>
                  </a:cubicBezTo>
                  <a:cubicBezTo>
                    <a:pt x="519" y="834"/>
                    <a:pt x="539" y="842"/>
                    <a:pt x="561" y="842"/>
                  </a:cubicBezTo>
                  <a:cubicBezTo>
                    <a:pt x="561" y="842"/>
                    <a:pt x="561" y="842"/>
                    <a:pt x="561" y="842"/>
                  </a:cubicBezTo>
                  <a:cubicBezTo>
                    <a:pt x="580" y="842"/>
                    <a:pt x="598" y="836"/>
                    <a:pt x="612" y="827"/>
                  </a:cubicBezTo>
                  <a:cubicBezTo>
                    <a:pt x="612" y="827"/>
                    <a:pt x="612" y="827"/>
                    <a:pt x="612" y="827"/>
                  </a:cubicBezTo>
                  <a:cubicBezTo>
                    <a:pt x="637" y="812"/>
                    <a:pt x="654" y="786"/>
                    <a:pt x="658" y="756"/>
                  </a:cubicBezTo>
                  <a:cubicBezTo>
                    <a:pt x="660" y="731"/>
                    <a:pt x="662" y="704"/>
                    <a:pt x="663" y="677"/>
                  </a:cubicBezTo>
                  <a:cubicBezTo>
                    <a:pt x="663" y="677"/>
                    <a:pt x="663" y="677"/>
                    <a:pt x="663" y="677"/>
                  </a:cubicBezTo>
                  <a:cubicBezTo>
                    <a:pt x="663" y="677"/>
                    <a:pt x="663" y="677"/>
                    <a:pt x="663" y="677"/>
                  </a:cubicBezTo>
                  <a:cubicBezTo>
                    <a:pt x="663" y="677"/>
                    <a:pt x="663" y="677"/>
                    <a:pt x="663" y="677"/>
                  </a:cubicBezTo>
                  <a:cubicBezTo>
                    <a:pt x="663" y="677"/>
                    <a:pt x="663" y="676"/>
                    <a:pt x="663" y="676"/>
                  </a:cubicBezTo>
                  <a:cubicBezTo>
                    <a:pt x="663" y="676"/>
                    <a:pt x="663" y="676"/>
                    <a:pt x="663" y="676"/>
                  </a:cubicBezTo>
                  <a:cubicBezTo>
                    <a:pt x="663" y="676"/>
                    <a:pt x="663" y="676"/>
                    <a:pt x="663" y="676"/>
                  </a:cubicBezTo>
                  <a:cubicBezTo>
                    <a:pt x="663" y="676"/>
                    <a:pt x="663" y="676"/>
                    <a:pt x="663" y="675"/>
                  </a:cubicBezTo>
                  <a:cubicBezTo>
                    <a:pt x="663" y="675"/>
                    <a:pt x="663" y="675"/>
                    <a:pt x="663" y="675"/>
                  </a:cubicBezTo>
                  <a:cubicBezTo>
                    <a:pt x="663" y="675"/>
                    <a:pt x="663" y="675"/>
                    <a:pt x="663" y="675"/>
                  </a:cubicBezTo>
                  <a:cubicBezTo>
                    <a:pt x="663" y="675"/>
                    <a:pt x="663" y="675"/>
                    <a:pt x="663" y="675"/>
                  </a:cubicBezTo>
                  <a:cubicBezTo>
                    <a:pt x="663" y="675"/>
                    <a:pt x="663" y="674"/>
                    <a:pt x="663" y="674"/>
                  </a:cubicBezTo>
                  <a:cubicBezTo>
                    <a:pt x="663" y="674"/>
                    <a:pt x="663" y="674"/>
                    <a:pt x="663" y="674"/>
                  </a:cubicBezTo>
                  <a:cubicBezTo>
                    <a:pt x="663" y="674"/>
                    <a:pt x="663" y="674"/>
                    <a:pt x="663" y="674"/>
                  </a:cubicBezTo>
                  <a:cubicBezTo>
                    <a:pt x="663" y="674"/>
                    <a:pt x="663" y="674"/>
                    <a:pt x="663" y="673"/>
                  </a:cubicBezTo>
                  <a:cubicBezTo>
                    <a:pt x="663" y="673"/>
                    <a:pt x="663" y="673"/>
                    <a:pt x="663" y="673"/>
                  </a:cubicBezTo>
                  <a:cubicBezTo>
                    <a:pt x="663" y="673"/>
                    <a:pt x="663" y="673"/>
                    <a:pt x="663" y="673"/>
                  </a:cubicBezTo>
                  <a:cubicBezTo>
                    <a:pt x="663" y="673"/>
                    <a:pt x="663" y="673"/>
                    <a:pt x="663" y="673"/>
                  </a:cubicBezTo>
                  <a:cubicBezTo>
                    <a:pt x="663" y="673"/>
                    <a:pt x="663" y="672"/>
                    <a:pt x="663" y="672"/>
                  </a:cubicBezTo>
                  <a:cubicBezTo>
                    <a:pt x="663" y="672"/>
                    <a:pt x="663" y="672"/>
                    <a:pt x="663" y="672"/>
                  </a:cubicBezTo>
                  <a:cubicBezTo>
                    <a:pt x="663" y="672"/>
                    <a:pt x="663" y="672"/>
                    <a:pt x="663" y="672"/>
                  </a:cubicBezTo>
                  <a:cubicBezTo>
                    <a:pt x="663" y="672"/>
                    <a:pt x="663" y="672"/>
                    <a:pt x="663" y="671"/>
                  </a:cubicBezTo>
                  <a:cubicBezTo>
                    <a:pt x="663" y="671"/>
                    <a:pt x="663" y="671"/>
                    <a:pt x="663" y="671"/>
                  </a:cubicBezTo>
                  <a:cubicBezTo>
                    <a:pt x="663" y="671"/>
                    <a:pt x="663" y="671"/>
                    <a:pt x="663" y="671"/>
                  </a:cubicBezTo>
                  <a:cubicBezTo>
                    <a:pt x="663" y="671"/>
                    <a:pt x="663" y="671"/>
                    <a:pt x="663" y="671"/>
                  </a:cubicBezTo>
                  <a:cubicBezTo>
                    <a:pt x="663" y="671"/>
                    <a:pt x="663" y="670"/>
                    <a:pt x="663" y="670"/>
                  </a:cubicBezTo>
                  <a:cubicBezTo>
                    <a:pt x="663" y="670"/>
                    <a:pt x="663" y="670"/>
                    <a:pt x="663" y="670"/>
                  </a:cubicBezTo>
                  <a:cubicBezTo>
                    <a:pt x="663" y="670"/>
                    <a:pt x="663" y="670"/>
                    <a:pt x="663" y="670"/>
                  </a:cubicBezTo>
                  <a:cubicBezTo>
                    <a:pt x="663" y="670"/>
                    <a:pt x="663" y="670"/>
                    <a:pt x="663" y="670"/>
                  </a:cubicBezTo>
                  <a:cubicBezTo>
                    <a:pt x="663" y="670"/>
                    <a:pt x="663" y="670"/>
                    <a:pt x="663" y="669"/>
                  </a:cubicBezTo>
                  <a:cubicBezTo>
                    <a:pt x="663" y="669"/>
                    <a:pt x="663" y="669"/>
                    <a:pt x="663" y="669"/>
                  </a:cubicBezTo>
                  <a:cubicBezTo>
                    <a:pt x="663" y="669"/>
                    <a:pt x="663" y="669"/>
                    <a:pt x="663" y="669"/>
                  </a:cubicBezTo>
                  <a:cubicBezTo>
                    <a:pt x="663" y="669"/>
                    <a:pt x="663" y="669"/>
                    <a:pt x="663" y="669"/>
                  </a:cubicBezTo>
                  <a:cubicBezTo>
                    <a:pt x="663" y="668"/>
                    <a:pt x="663" y="668"/>
                    <a:pt x="663" y="668"/>
                  </a:cubicBezTo>
                  <a:cubicBezTo>
                    <a:pt x="663" y="668"/>
                    <a:pt x="663" y="668"/>
                    <a:pt x="663" y="668"/>
                  </a:cubicBezTo>
                  <a:cubicBezTo>
                    <a:pt x="663" y="668"/>
                    <a:pt x="663" y="668"/>
                    <a:pt x="663" y="668"/>
                  </a:cubicBezTo>
                  <a:cubicBezTo>
                    <a:pt x="663" y="668"/>
                    <a:pt x="663" y="668"/>
                    <a:pt x="663" y="667"/>
                  </a:cubicBezTo>
                  <a:cubicBezTo>
                    <a:pt x="663" y="667"/>
                    <a:pt x="663" y="667"/>
                    <a:pt x="663" y="667"/>
                  </a:cubicBezTo>
                  <a:cubicBezTo>
                    <a:pt x="663" y="667"/>
                    <a:pt x="663" y="667"/>
                    <a:pt x="663" y="667"/>
                  </a:cubicBezTo>
                  <a:cubicBezTo>
                    <a:pt x="663" y="667"/>
                    <a:pt x="663" y="667"/>
                    <a:pt x="663" y="667"/>
                  </a:cubicBezTo>
                  <a:cubicBezTo>
                    <a:pt x="663" y="666"/>
                    <a:pt x="663" y="666"/>
                    <a:pt x="663" y="666"/>
                  </a:cubicBezTo>
                  <a:cubicBezTo>
                    <a:pt x="663" y="666"/>
                    <a:pt x="663" y="666"/>
                    <a:pt x="663" y="666"/>
                  </a:cubicBezTo>
                  <a:cubicBezTo>
                    <a:pt x="663" y="666"/>
                    <a:pt x="663" y="666"/>
                    <a:pt x="663" y="666"/>
                  </a:cubicBezTo>
                  <a:cubicBezTo>
                    <a:pt x="663" y="666"/>
                    <a:pt x="663" y="665"/>
                    <a:pt x="663" y="665"/>
                  </a:cubicBezTo>
                  <a:cubicBezTo>
                    <a:pt x="664" y="665"/>
                    <a:pt x="664" y="665"/>
                    <a:pt x="664" y="665"/>
                  </a:cubicBezTo>
                  <a:cubicBezTo>
                    <a:pt x="664" y="665"/>
                    <a:pt x="664" y="665"/>
                    <a:pt x="664" y="665"/>
                  </a:cubicBezTo>
                  <a:cubicBezTo>
                    <a:pt x="664" y="665"/>
                    <a:pt x="664" y="665"/>
                    <a:pt x="664" y="664"/>
                  </a:cubicBezTo>
                  <a:cubicBezTo>
                    <a:pt x="664" y="664"/>
                    <a:pt x="664" y="664"/>
                    <a:pt x="664" y="664"/>
                  </a:cubicBezTo>
                  <a:cubicBezTo>
                    <a:pt x="664" y="664"/>
                    <a:pt x="664" y="664"/>
                    <a:pt x="664" y="664"/>
                  </a:cubicBezTo>
                  <a:cubicBezTo>
                    <a:pt x="664" y="664"/>
                    <a:pt x="664" y="664"/>
                    <a:pt x="664" y="664"/>
                  </a:cubicBezTo>
                  <a:cubicBezTo>
                    <a:pt x="664" y="664"/>
                    <a:pt x="664" y="663"/>
                    <a:pt x="664" y="663"/>
                  </a:cubicBezTo>
                  <a:cubicBezTo>
                    <a:pt x="664" y="663"/>
                    <a:pt x="665" y="663"/>
                    <a:pt x="665" y="663"/>
                  </a:cubicBezTo>
                  <a:cubicBezTo>
                    <a:pt x="665" y="663"/>
                    <a:pt x="665" y="663"/>
                    <a:pt x="665" y="663"/>
                  </a:cubicBezTo>
                  <a:cubicBezTo>
                    <a:pt x="665" y="663"/>
                    <a:pt x="665" y="663"/>
                    <a:pt x="665" y="663"/>
                  </a:cubicBezTo>
                  <a:cubicBezTo>
                    <a:pt x="665" y="662"/>
                    <a:pt x="665" y="662"/>
                    <a:pt x="665" y="662"/>
                  </a:cubicBezTo>
                  <a:cubicBezTo>
                    <a:pt x="665" y="662"/>
                    <a:pt x="665" y="662"/>
                    <a:pt x="665" y="662"/>
                  </a:cubicBezTo>
                  <a:cubicBezTo>
                    <a:pt x="665" y="662"/>
                    <a:pt x="665" y="662"/>
                    <a:pt x="665" y="662"/>
                  </a:cubicBezTo>
                  <a:cubicBezTo>
                    <a:pt x="666" y="662"/>
                    <a:pt x="666" y="662"/>
                    <a:pt x="666" y="662"/>
                  </a:cubicBezTo>
                  <a:cubicBezTo>
                    <a:pt x="666" y="661"/>
                    <a:pt x="666" y="661"/>
                    <a:pt x="666" y="661"/>
                  </a:cubicBezTo>
                  <a:cubicBezTo>
                    <a:pt x="666" y="661"/>
                    <a:pt x="666" y="661"/>
                    <a:pt x="666" y="661"/>
                  </a:cubicBezTo>
                  <a:cubicBezTo>
                    <a:pt x="666" y="661"/>
                    <a:pt x="666" y="661"/>
                    <a:pt x="666" y="661"/>
                  </a:cubicBezTo>
                  <a:cubicBezTo>
                    <a:pt x="666" y="661"/>
                    <a:pt x="666" y="661"/>
                    <a:pt x="666" y="661"/>
                  </a:cubicBezTo>
                  <a:cubicBezTo>
                    <a:pt x="666" y="661"/>
                    <a:pt x="667" y="660"/>
                    <a:pt x="667" y="660"/>
                  </a:cubicBezTo>
                  <a:cubicBezTo>
                    <a:pt x="667" y="660"/>
                    <a:pt x="667" y="660"/>
                    <a:pt x="667" y="660"/>
                  </a:cubicBezTo>
                  <a:cubicBezTo>
                    <a:pt x="667" y="660"/>
                    <a:pt x="667" y="660"/>
                    <a:pt x="667" y="660"/>
                  </a:cubicBezTo>
                  <a:cubicBezTo>
                    <a:pt x="667" y="660"/>
                    <a:pt x="667" y="660"/>
                    <a:pt x="667" y="660"/>
                  </a:cubicBezTo>
                  <a:cubicBezTo>
                    <a:pt x="667" y="660"/>
                    <a:pt x="667" y="660"/>
                    <a:pt x="667" y="660"/>
                  </a:cubicBezTo>
                  <a:cubicBezTo>
                    <a:pt x="668" y="660"/>
                    <a:pt x="668" y="659"/>
                    <a:pt x="668" y="659"/>
                  </a:cubicBezTo>
                  <a:cubicBezTo>
                    <a:pt x="668" y="659"/>
                    <a:pt x="668" y="659"/>
                    <a:pt x="668" y="659"/>
                  </a:cubicBezTo>
                  <a:cubicBezTo>
                    <a:pt x="668" y="659"/>
                    <a:pt x="668" y="659"/>
                    <a:pt x="668" y="659"/>
                  </a:cubicBezTo>
                  <a:cubicBezTo>
                    <a:pt x="668" y="659"/>
                    <a:pt x="668" y="659"/>
                    <a:pt x="668" y="659"/>
                  </a:cubicBezTo>
                  <a:cubicBezTo>
                    <a:pt x="668" y="659"/>
                    <a:pt x="669" y="659"/>
                    <a:pt x="669" y="659"/>
                  </a:cubicBezTo>
                  <a:cubicBezTo>
                    <a:pt x="669" y="659"/>
                    <a:pt x="669" y="659"/>
                    <a:pt x="669" y="659"/>
                  </a:cubicBezTo>
                  <a:cubicBezTo>
                    <a:pt x="669" y="659"/>
                    <a:pt x="669" y="658"/>
                    <a:pt x="669" y="658"/>
                  </a:cubicBezTo>
                  <a:cubicBezTo>
                    <a:pt x="671" y="657"/>
                    <a:pt x="674" y="656"/>
                    <a:pt x="676" y="656"/>
                  </a:cubicBezTo>
                  <a:cubicBezTo>
                    <a:pt x="706" y="656"/>
                    <a:pt x="735" y="654"/>
                    <a:pt x="762" y="651"/>
                  </a:cubicBezTo>
                  <a:cubicBezTo>
                    <a:pt x="777" y="649"/>
                    <a:pt x="791" y="645"/>
                    <a:pt x="803" y="637"/>
                  </a:cubicBezTo>
                  <a:cubicBezTo>
                    <a:pt x="819" y="627"/>
                    <a:pt x="833" y="611"/>
                    <a:pt x="841" y="592"/>
                  </a:cubicBezTo>
                  <a:cubicBezTo>
                    <a:pt x="854" y="559"/>
                    <a:pt x="849" y="522"/>
                    <a:pt x="827" y="495"/>
                  </a:cubicBezTo>
                  <a:cubicBezTo>
                    <a:pt x="810" y="473"/>
                    <a:pt x="791" y="452"/>
                    <a:pt x="770" y="430"/>
                  </a:cubicBezTo>
                  <a:cubicBezTo>
                    <a:pt x="765" y="425"/>
                    <a:pt x="765" y="416"/>
                    <a:pt x="770" y="411"/>
                  </a:cubicBezTo>
                  <a:cubicBezTo>
                    <a:pt x="791" y="390"/>
                    <a:pt x="810" y="368"/>
                    <a:pt x="827" y="347"/>
                  </a:cubicBezTo>
                  <a:cubicBezTo>
                    <a:pt x="849" y="319"/>
                    <a:pt x="854" y="282"/>
                    <a:pt x="841" y="249"/>
                  </a:cubicBezTo>
                  <a:cubicBezTo>
                    <a:pt x="827" y="217"/>
                    <a:pt x="797" y="194"/>
                    <a:pt x="762" y="190"/>
                  </a:cubicBezTo>
                  <a:cubicBezTo>
                    <a:pt x="735" y="187"/>
                    <a:pt x="706" y="186"/>
                    <a:pt x="676" y="185"/>
                  </a:cubicBezTo>
                  <a:cubicBezTo>
                    <a:pt x="669" y="185"/>
                    <a:pt x="663" y="179"/>
                    <a:pt x="663" y="172"/>
                  </a:cubicBezTo>
                  <a:cubicBezTo>
                    <a:pt x="662" y="142"/>
                    <a:pt x="661" y="113"/>
                    <a:pt x="658" y="86"/>
                  </a:cubicBezTo>
                  <a:cubicBezTo>
                    <a:pt x="652" y="37"/>
                    <a:pt x="611" y="0"/>
                    <a:pt x="561" y="0"/>
                  </a:cubicBezTo>
                </a:path>
              </a:pathLst>
            </a:custGeom>
            <a:solidFill>
              <a:srgbClr val="5378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670">
              <a:extLst>
                <a:ext uri="{FF2B5EF4-FFF2-40B4-BE49-F238E27FC236}">
                  <a16:creationId xmlns:a16="http://schemas.microsoft.com/office/drawing/2014/main" id="{3C501F54-BF0F-4E21-BE3A-97835EAA5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" y="364"/>
              <a:ext cx="768" cy="757"/>
            </a:xfrm>
            <a:custGeom>
              <a:avLst/>
              <a:gdLst>
                <a:gd name="T0" fmla="*/ 769 w 854"/>
                <a:gd name="T1" fmla="*/ 430 h 842"/>
                <a:gd name="T2" fmla="*/ 769 w 854"/>
                <a:gd name="T3" fmla="*/ 411 h 842"/>
                <a:gd name="T4" fmla="*/ 826 w 854"/>
                <a:gd name="T5" fmla="*/ 347 h 842"/>
                <a:gd name="T6" fmla="*/ 840 w 854"/>
                <a:gd name="T7" fmla="*/ 249 h 842"/>
                <a:gd name="T8" fmla="*/ 762 w 854"/>
                <a:gd name="T9" fmla="*/ 190 h 842"/>
                <a:gd name="T10" fmla="*/ 676 w 854"/>
                <a:gd name="T11" fmla="*/ 185 h 842"/>
                <a:gd name="T12" fmla="*/ 662 w 854"/>
                <a:gd name="T13" fmla="*/ 172 h 842"/>
                <a:gd name="T14" fmla="*/ 657 w 854"/>
                <a:gd name="T15" fmla="*/ 86 h 842"/>
                <a:gd name="T16" fmla="*/ 561 w 854"/>
                <a:gd name="T17" fmla="*/ 0 h 842"/>
                <a:gd name="T18" fmla="*/ 501 w 854"/>
                <a:gd name="T19" fmla="*/ 21 h 842"/>
                <a:gd name="T20" fmla="*/ 436 w 854"/>
                <a:gd name="T21" fmla="*/ 78 h 842"/>
                <a:gd name="T22" fmla="*/ 427 w 854"/>
                <a:gd name="T23" fmla="*/ 82 h 842"/>
                <a:gd name="T24" fmla="*/ 417 w 854"/>
                <a:gd name="T25" fmla="*/ 78 h 842"/>
                <a:gd name="T26" fmla="*/ 353 w 854"/>
                <a:gd name="T27" fmla="*/ 21 h 842"/>
                <a:gd name="T28" fmla="*/ 293 w 854"/>
                <a:gd name="T29" fmla="*/ 0 h 842"/>
                <a:gd name="T30" fmla="*/ 196 w 854"/>
                <a:gd name="T31" fmla="*/ 86 h 842"/>
                <a:gd name="T32" fmla="*/ 191 w 854"/>
                <a:gd name="T33" fmla="*/ 172 h 842"/>
                <a:gd name="T34" fmla="*/ 177 w 854"/>
                <a:gd name="T35" fmla="*/ 185 h 842"/>
                <a:gd name="T36" fmla="*/ 92 w 854"/>
                <a:gd name="T37" fmla="*/ 190 h 842"/>
                <a:gd name="T38" fmla="*/ 13 w 854"/>
                <a:gd name="T39" fmla="*/ 249 h 842"/>
                <a:gd name="T40" fmla="*/ 27 w 854"/>
                <a:gd name="T41" fmla="*/ 347 h 842"/>
                <a:gd name="T42" fmla="*/ 84 w 854"/>
                <a:gd name="T43" fmla="*/ 411 h 842"/>
                <a:gd name="T44" fmla="*/ 84 w 854"/>
                <a:gd name="T45" fmla="*/ 430 h 842"/>
                <a:gd name="T46" fmla="*/ 27 w 854"/>
                <a:gd name="T47" fmla="*/ 495 h 842"/>
                <a:gd name="T48" fmla="*/ 13 w 854"/>
                <a:gd name="T49" fmla="*/ 592 h 842"/>
                <a:gd name="T50" fmla="*/ 92 w 854"/>
                <a:gd name="T51" fmla="*/ 651 h 842"/>
                <a:gd name="T52" fmla="*/ 177 w 854"/>
                <a:gd name="T53" fmla="*/ 656 h 842"/>
                <a:gd name="T54" fmla="*/ 191 w 854"/>
                <a:gd name="T55" fmla="*/ 670 h 842"/>
                <a:gd name="T56" fmla="*/ 196 w 854"/>
                <a:gd name="T57" fmla="*/ 756 h 842"/>
                <a:gd name="T58" fmla="*/ 293 w 854"/>
                <a:gd name="T59" fmla="*/ 842 h 842"/>
                <a:gd name="T60" fmla="*/ 353 w 854"/>
                <a:gd name="T61" fmla="*/ 820 h 842"/>
                <a:gd name="T62" fmla="*/ 417 w 854"/>
                <a:gd name="T63" fmla="*/ 763 h 842"/>
                <a:gd name="T64" fmla="*/ 427 w 854"/>
                <a:gd name="T65" fmla="*/ 759 h 842"/>
                <a:gd name="T66" fmla="*/ 436 w 854"/>
                <a:gd name="T67" fmla="*/ 763 h 842"/>
                <a:gd name="T68" fmla="*/ 501 w 854"/>
                <a:gd name="T69" fmla="*/ 820 h 842"/>
                <a:gd name="T70" fmla="*/ 561 w 854"/>
                <a:gd name="T71" fmla="*/ 842 h 842"/>
                <a:gd name="T72" fmla="*/ 561 w 854"/>
                <a:gd name="T73" fmla="*/ 842 h 842"/>
                <a:gd name="T74" fmla="*/ 657 w 854"/>
                <a:gd name="T75" fmla="*/ 756 h 842"/>
                <a:gd name="T76" fmla="*/ 662 w 854"/>
                <a:gd name="T77" fmla="*/ 670 h 842"/>
                <a:gd name="T78" fmla="*/ 676 w 854"/>
                <a:gd name="T79" fmla="*/ 656 h 842"/>
                <a:gd name="T80" fmla="*/ 762 w 854"/>
                <a:gd name="T81" fmla="*/ 651 h 842"/>
                <a:gd name="T82" fmla="*/ 840 w 854"/>
                <a:gd name="T83" fmla="*/ 592 h 842"/>
                <a:gd name="T84" fmla="*/ 826 w 854"/>
                <a:gd name="T85" fmla="*/ 495 h 842"/>
                <a:gd name="T86" fmla="*/ 769 w 854"/>
                <a:gd name="T87" fmla="*/ 43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54" h="842">
                  <a:moveTo>
                    <a:pt x="769" y="430"/>
                  </a:moveTo>
                  <a:cubicBezTo>
                    <a:pt x="764" y="425"/>
                    <a:pt x="764" y="416"/>
                    <a:pt x="769" y="411"/>
                  </a:cubicBezTo>
                  <a:cubicBezTo>
                    <a:pt x="790" y="390"/>
                    <a:pt x="809" y="368"/>
                    <a:pt x="826" y="347"/>
                  </a:cubicBezTo>
                  <a:cubicBezTo>
                    <a:pt x="848" y="319"/>
                    <a:pt x="854" y="282"/>
                    <a:pt x="840" y="249"/>
                  </a:cubicBezTo>
                  <a:cubicBezTo>
                    <a:pt x="827" y="217"/>
                    <a:pt x="797" y="194"/>
                    <a:pt x="762" y="190"/>
                  </a:cubicBezTo>
                  <a:cubicBezTo>
                    <a:pt x="734" y="187"/>
                    <a:pt x="705" y="186"/>
                    <a:pt x="676" y="185"/>
                  </a:cubicBezTo>
                  <a:cubicBezTo>
                    <a:pt x="668" y="185"/>
                    <a:pt x="662" y="179"/>
                    <a:pt x="662" y="172"/>
                  </a:cubicBezTo>
                  <a:cubicBezTo>
                    <a:pt x="662" y="142"/>
                    <a:pt x="660" y="113"/>
                    <a:pt x="657" y="86"/>
                  </a:cubicBezTo>
                  <a:cubicBezTo>
                    <a:pt x="651" y="37"/>
                    <a:pt x="610" y="0"/>
                    <a:pt x="561" y="0"/>
                  </a:cubicBezTo>
                  <a:cubicBezTo>
                    <a:pt x="539" y="0"/>
                    <a:pt x="518" y="7"/>
                    <a:pt x="501" y="21"/>
                  </a:cubicBezTo>
                  <a:cubicBezTo>
                    <a:pt x="479" y="38"/>
                    <a:pt x="458" y="57"/>
                    <a:pt x="436" y="78"/>
                  </a:cubicBezTo>
                  <a:cubicBezTo>
                    <a:pt x="433" y="82"/>
                    <a:pt x="429" y="82"/>
                    <a:pt x="427" y="82"/>
                  </a:cubicBezTo>
                  <a:cubicBezTo>
                    <a:pt x="425" y="82"/>
                    <a:pt x="420" y="82"/>
                    <a:pt x="417" y="78"/>
                  </a:cubicBezTo>
                  <a:cubicBezTo>
                    <a:pt x="396" y="57"/>
                    <a:pt x="374" y="38"/>
                    <a:pt x="353" y="21"/>
                  </a:cubicBezTo>
                  <a:cubicBezTo>
                    <a:pt x="335" y="7"/>
                    <a:pt x="315" y="0"/>
                    <a:pt x="293" y="0"/>
                  </a:cubicBezTo>
                  <a:cubicBezTo>
                    <a:pt x="243" y="0"/>
                    <a:pt x="202" y="37"/>
                    <a:pt x="196" y="86"/>
                  </a:cubicBezTo>
                  <a:cubicBezTo>
                    <a:pt x="193" y="113"/>
                    <a:pt x="192" y="142"/>
                    <a:pt x="191" y="172"/>
                  </a:cubicBezTo>
                  <a:cubicBezTo>
                    <a:pt x="191" y="179"/>
                    <a:pt x="185" y="185"/>
                    <a:pt x="177" y="185"/>
                  </a:cubicBezTo>
                  <a:cubicBezTo>
                    <a:pt x="148" y="186"/>
                    <a:pt x="119" y="187"/>
                    <a:pt x="92" y="190"/>
                  </a:cubicBezTo>
                  <a:cubicBezTo>
                    <a:pt x="57" y="194"/>
                    <a:pt x="27" y="217"/>
                    <a:pt x="13" y="249"/>
                  </a:cubicBezTo>
                  <a:cubicBezTo>
                    <a:pt x="0" y="282"/>
                    <a:pt x="5" y="319"/>
                    <a:pt x="27" y="347"/>
                  </a:cubicBezTo>
                  <a:cubicBezTo>
                    <a:pt x="44" y="368"/>
                    <a:pt x="63" y="390"/>
                    <a:pt x="84" y="411"/>
                  </a:cubicBezTo>
                  <a:cubicBezTo>
                    <a:pt x="89" y="416"/>
                    <a:pt x="89" y="425"/>
                    <a:pt x="84" y="430"/>
                  </a:cubicBezTo>
                  <a:cubicBezTo>
                    <a:pt x="63" y="452"/>
                    <a:pt x="44" y="473"/>
                    <a:pt x="27" y="495"/>
                  </a:cubicBezTo>
                  <a:cubicBezTo>
                    <a:pt x="5" y="522"/>
                    <a:pt x="0" y="559"/>
                    <a:pt x="13" y="592"/>
                  </a:cubicBezTo>
                  <a:cubicBezTo>
                    <a:pt x="27" y="625"/>
                    <a:pt x="57" y="647"/>
                    <a:pt x="92" y="651"/>
                  </a:cubicBezTo>
                  <a:cubicBezTo>
                    <a:pt x="119" y="654"/>
                    <a:pt x="148" y="656"/>
                    <a:pt x="177" y="656"/>
                  </a:cubicBezTo>
                  <a:cubicBezTo>
                    <a:pt x="185" y="656"/>
                    <a:pt x="191" y="662"/>
                    <a:pt x="191" y="670"/>
                  </a:cubicBezTo>
                  <a:cubicBezTo>
                    <a:pt x="192" y="700"/>
                    <a:pt x="193" y="728"/>
                    <a:pt x="196" y="756"/>
                  </a:cubicBezTo>
                  <a:cubicBezTo>
                    <a:pt x="202" y="805"/>
                    <a:pt x="243" y="842"/>
                    <a:pt x="293" y="842"/>
                  </a:cubicBezTo>
                  <a:cubicBezTo>
                    <a:pt x="315" y="842"/>
                    <a:pt x="335" y="834"/>
                    <a:pt x="353" y="820"/>
                  </a:cubicBezTo>
                  <a:cubicBezTo>
                    <a:pt x="374" y="803"/>
                    <a:pt x="396" y="784"/>
                    <a:pt x="417" y="763"/>
                  </a:cubicBezTo>
                  <a:cubicBezTo>
                    <a:pt x="420" y="760"/>
                    <a:pt x="425" y="759"/>
                    <a:pt x="427" y="759"/>
                  </a:cubicBezTo>
                  <a:cubicBezTo>
                    <a:pt x="429" y="759"/>
                    <a:pt x="433" y="760"/>
                    <a:pt x="436" y="763"/>
                  </a:cubicBezTo>
                  <a:cubicBezTo>
                    <a:pt x="458" y="784"/>
                    <a:pt x="479" y="803"/>
                    <a:pt x="501" y="820"/>
                  </a:cubicBezTo>
                  <a:cubicBezTo>
                    <a:pt x="518" y="834"/>
                    <a:pt x="539" y="842"/>
                    <a:pt x="561" y="842"/>
                  </a:cubicBezTo>
                  <a:cubicBezTo>
                    <a:pt x="561" y="842"/>
                    <a:pt x="561" y="842"/>
                    <a:pt x="561" y="842"/>
                  </a:cubicBezTo>
                  <a:cubicBezTo>
                    <a:pt x="610" y="842"/>
                    <a:pt x="651" y="805"/>
                    <a:pt x="657" y="756"/>
                  </a:cubicBezTo>
                  <a:cubicBezTo>
                    <a:pt x="660" y="728"/>
                    <a:pt x="662" y="700"/>
                    <a:pt x="662" y="670"/>
                  </a:cubicBezTo>
                  <a:cubicBezTo>
                    <a:pt x="662" y="662"/>
                    <a:pt x="668" y="656"/>
                    <a:pt x="676" y="656"/>
                  </a:cubicBezTo>
                  <a:cubicBezTo>
                    <a:pt x="705" y="656"/>
                    <a:pt x="734" y="654"/>
                    <a:pt x="762" y="651"/>
                  </a:cubicBezTo>
                  <a:cubicBezTo>
                    <a:pt x="797" y="647"/>
                    <a:pt x="827" y="625"/>
                    <a:pt x="840" y="592"/>
                  </a:cubicBezTo>
                  <a:cubicBezTo>
                    <a:pt x="854" y="559"/>
                    <a:pt x="848" y="522"/>
                    <a:pt x="826" y="495"/>
                  </a:cubicBezTo>
                  <a:cubicBezTo>
                    <a:pt x="809" y="473"/>
                    <a:pt x="790" y="452"/>
                    <a:pt x="769" y="430"/>
                  </a:cubicBezTo>
                  <a:close/>
                </a:path>
              </a:pathLst>
            </a:custGeom>
            <a:solidFill>
              <a:srgbClr val="F2C0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671">
              <a:extLst>
                <a:ext uri="{FF2B5EF4-FFF2-40B4-BE49-F238E27FC236}">
                  <a16:creationId xmlns:a16="http://schemas.microsoft.com/office/drawing/2014/main" id="{4096B71F-AE3D-4525-8031-0FFCA7641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" y="320"/>
              <a:ext cx="164" cy="95"/>
            </a:xfrm>
            <a:custGeom>
              <a:avLst/>
              <a:gdLst>
                <a:gd name="T0" fmla="*/ 0 w 164"/>
                <a:gd name="T1" fmla="*/ 25 h 95"/>
                <a:gd name="T2" fmla="*/ 164 w 164"/>
                <a:gd name="T3" fmla="*/ 0 h 95"/>
                <a:gd name="T4" fmla="*/ 163 w 164"/>
                <a:gd name="T5" fmla="*/ 76 h 95"/>
                <a:gd name="T6" fmla="*/ 35 w 164"/>
                <a:gd name="T7" fmla="*/ 95 h 95"/>
                <a:gd name="T8" fmla="*/ 0 w 164"/>
                <a:gd name="T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95">
                  <a:moveTo>
                    <a:pt x="0" y="25"/>
                  </a:moveTo>
                  <a:lnTo>
                    <a:pt x="164" y="0"/>
                  </a:lnTo>
                  <a:lnTo>
                    <a:pt x="163" y="76"/>
                  </a:lnTo>
                  <a:lnTo>
                    <a:pt x="35" y="9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672">
              <a:extLst>
                <a:ext uri="{FF2B5EF4-FFF2-40B4-BE49-F238E27FC236}">
                  <a16:creationId xmlns:a16="http://schemas.microsoft.com/office/drawing/2014/main" id="{8FE96AA8-2585-43F6-8487-A536F7B7D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0" y="396"/>
              <a:ext cx="81" cy="74"/>
            </a:xfrm>
            <a:custGeom>
              <a:avLst/>
              <a:gdLst>
                <a:gd name="T0" fmla="*/ 88 w 89"/>
                <a:gd name="T1" fmla="*/ 52 h 82"/>
                <a:gd name="T2" fmla="*/ 83 w 89"/>
                <a:gd name="T3" fmla="*/ 43 h 82"/>
                <a:gd name="T4" fmla="*/ 67 w 89"/>
                <a:gd name="T5" fmla="*/ 41 h 82"/>
                <a:gd name="T6" fmla="*/ 64 w 89"/>
                <a:gd name="T7" fmla="*/ 0 h 82"/>
                <a:gd name="T8" fmla="*/ 60 w 89"/>
                <a:gd name="T9" fmla="*/ 1 h 82"/>
                <a:gd name="T10" fmla="*/ 63 w 89"/>
                <a:gd name="T11" fmla="*/ 46 h 82"/>
                <a:gd name="T12" fmla="*/ 66 w 89"/>
                <a:gd name="T13" fmla="*/ 45 h 82"/>
                <a:gd name="T14" fmla="*/ 81 w 89"/>
                <a:gd name="T15" fmla="*/ 46 h 82"/>
                <a:gd name="T16" fmla="*/ 84 w 89"/>
                <a:gd name="T17" fmla="*/ 52 h 82"/>
                <a:gd name="T18" fmla="*/ 74 w 89"/>
                <a:gd name="T19" fmla="*/ 66 h 82"/>
                <a:gd name="T20" fmla="*/ 51 w 89"/>
                <a:gd name="T21" fmla="*/ 72 h 82"/>
                <a:gd name="T22" fmla="*/ 51 w 89"/>
                <a:gd name="T23" fmla="*/ 72 h 82"/>
                <a:gd name="T24" fmla="*/ 19 w 89"/>
                <a:gd name="T25" fmla="*/ 77 h 82"/>
                <a:gd name="T26" fmla="*/ 5 w 89"/>
                <a:gd name="T27" fmla="*/ 67 h 82"/>
                <a:gd name="T28" fmla="*/ 5 w 89"/>
                <a:gd name="T29" fmla="*/ 61 h 82"/>
                <a:gd name="T30" fmla="*/ 19 w 89"/>
                <a:gd name="T31" fmla="*/ 54 h 82"/>
                <a:gd name="T32" fmla="*/ 21 w 89"/>
                <a:gd name="T33" fmla="*/ 54 h 82"/>
                <a:gd name="T34" fmla="*/ 8 w 89"/>
                <a:gd name="T35" fmla="*/ 11 h 82"/>
                <a:gd name="T36" fmla="*/ 4 w 89"/>
                <a:gd name="T37" fmla="*/ 12 h 82"/>
                <a:gd name="T38" fmla="*/ 16 w 89"/>
                <a:gd name="T39" fmla="*/ 51 h 82"/>
                <a:gd name="T40" fmla="*/ 2 w 89"/>
                <a:gd name="T41" fmla="*/ 59 h 82"/>
                <a:gd name="T42" fmla="*/ 1 w 89"/>
                <a:gd name="T43" fmla="*/ 69 h 82"/>
                <a:gd name="T44" fmla="*/ 20 w 89"/>
                <a:gd name="T45" fmla="*/ 81 h 82"/>
                <a:gd name="T46" fmla="*/ 50 w 89"/>
                <a:gd name="T47" fmla="*/ 76 h 82"/>
                <a:gd name="T48" fmla="*/ 50 w 89"/>
                <a:gd name="T49" fmla="*/ 76 h 82"/>
                <a:gd name="T50" fmla="*/ 75 w 89"/>
                <a:gd name="T51" fmla="*/ 70 h 82"/>
                <a:gd name="T52" fmla="*/ 88 w 89"/>
                <a:gd name="T53" fmla="*/ 5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9" h="82">
                  <a:moveTo>
                    <a:pt x="88" y="52"/>
                  </a:moveTo>
                  <a:cubicBezTo>
                    <a:pt x="87" y="48"/>
                    <a:pt x="86" y="45"/>
                    <a:pt x="83" y="43"/>
                  </a:cubicBezTo>
                  <a:cubicBezTo>
                    <a:pt x="80" y="40"/>
                    <a:pt x="74" y="40"/>
                    <a:pt x="67" y="4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73" y="44"/>
                    <a:pt x="78" y="44"/>
                    <a:pt x="81" y="46"/>
                  </a:cubicBezTo>
                  <a:cubicBezTo>
                    <a:pt x="83" y="47"/>
                    <a:pt x="83" y="49"/>
                    <a:pt x="84" y="52"/>
                  </a:cubicBezTo>
                  <a:cubicBezTo>
                    <a:pt x="84" y="58"/>
                    <a:pt x="80" y="64"/>
                    <a:pt x="74" y="66"/>
                  </a:cubicBezTo>
                  <a:cubicBezTo>
                    <a:pt x="68" y="68"/>
                    <a:pt x="60" y="70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39" y="74"/>
                    <a:pt x="27" y="76"/>
                    <a:pt x="19" y="77"/>
                  </a:cubicBezTo>
                  <a:cubicBezTo>
                    <a:pt x="13" y="77"/>
                    <a:pt x="6" y="73"/>
                    <a:pt x="5" y="67"/>
                  </a:cubicBezTo>
                  <a:cubicBezTo>
                    <a:pt x="4" y="65"/>
                    <a:pt x="4" y="63"/>
                    <a:pt x="5" y="61"/>
                  </a:cubicBezTo>
                  <a:cubicBezTo>
                    <a:pt x="7" y="58"/>
                    <a:pt x="12" y="55"/>
                    <a:pt x="19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9" y="52"/>
                    <a:pt x="4" y="55"/>
                    <a:pt x="2" y="59"/>
                  </a:cubicBezTo>
                  <a:cubicBezTo>
                    <a:pt x="0" y="61"/>
                    <a:pt x="0" y="65"/>
                    <a:pt x="1" y="69"/>
                  </a:cubicBezTo>
                  <a:cubicBezTo>
                    <a:pt x="3" y="76"/>
                    <a:pt x="11" y="82"/>
                    <a:pt x="20" y="81"/>
                  </a:cubicBezTo>
                  <a:cubicBezTo>
                    <a:pt x="28" y="80"/>
                    <a:pt x="39" y="78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60" y="74"/>
                    <a:pt x="68" y="72"/>
                    <a:pt x="75" y="70"/>
                  </a:cubicBezTo>
                  <a:cubicBezTo>
                    <a:pt x="83" y="68"/>
                    <a:pt x="89" y="60"/>
                    <a:pt x="88" y="5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673">
              <a:extLst>
                <a:ext uri="{FF2B5EF4-FFF2-40B4-BE49-F238E27FC236}">
                  <a16:creationId xmlns:a16="http://schemas.microsoft.com/office/drawing/2014/main" id="{A65BF390-7390-4FCB-8667-099654E55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3502"/>
              <a:ext cx="75" cy="90"/>
            </a:xfrm>
            <a:custGeom>
              <a:avLst/>
              <a:gdLst>
                <a:gd name="T0" fmla="*/ 34 w 75"/>
                <a:gd name="T1" fmla="*/ 0 h 90"/>
                <a:gd name="T2" fmla="*/ 0 w 75"/>
                <a:gd name="T3" fmla="*/ 90 h 90"/>
                <a:gd name="T4" fmla="*/ 75 w 75"/>
                <a:gd name="T5" fmla="*/ 42 h 90"/>
                <a:gd name="T6" fmla="*/ 34 w 75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0">
                  <a:moveTo>
                    <a:pt x="34" y="0"/>
                  </a:moveTo>
                  <a:lnTo>
                    <a:pt x="0" y="90"/>
                  </a:lnTo>
                  <a:lnTo>
                    <a:pt x="75" y="4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674">
              <a:extLst>
                <a:ext uri="{FF2B5EF4-FFF2-40B4-BE49-F238E27FC236}">
                  <a16:creationId xmlns:a16="http://schemas.microsoft.com/office/drawing/2014/main" id="{C5D40E6F-7337-4E50-A7F0-A2B920349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393"/>
              <a:ext cx="178" cy="177"/>
            </a:xfrm>
            <a:custGeom>
              <a:avLst/>
              <a:gdLst>
                <a:gd name="T0" fmla="*/ 170 w 197"/>
                <a:gd name="T1" fmla="*/ 103 h 197"/>
                <a:gd name="T2" fmla="*/ 197 w 197"/>
                <a:gd name="T3" fmla="*/ 53 h 197"/>
                <a:gd name="T4" fmla="*/ 132 w 197"/>
                <a:gd name="T5" fmla="*/ 0 h 197"/>
                <a:gd name="T6" fmla="*/ 95 w 197"/>
                <a:gd name="T7" fmla="*/ 27 h 197"/>
                <a:gd name="T8" fmla="*/ 91 w 197"/>
                <a:gd name="T9" fmla="*/ 30 h 197"/>
                <a:gd name="T10" fmla="*/ 17 w 197"/>
                <a:gd name="T11" fmla="*/ 54 h 197"/>
                <a:gd name="T12" fmla="*/ 50 w 197"/>
                <a:gd name="T13" fmla="*/ 148 h 197"/>
                <a:gd name="T14" fmla="*/ 144 w 197"/>
                <a:gd name="T15" fmla="*/ 180 h 197"/>
                <a:gd name="T16" fmla="*/ 169 w 197"/>
                <a:gd name="T17" fmla="*/ 121 h 197"/>
                <a:gd name="T18" fmla="*/ 169 w 197"/>
                <a:gd name="T19" fmla="*/ 121 h 197"/>
                <a:gd name="T20" fmla="*/ 169 w 197"/>
                <a:gd name="T21" fmla="*/ 121 h 197"/>
                <a:gd name="T22" fmla="*/ 170 w 197"/>
                <a:gd name="T23" fmla="*/ 10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7" h="197">
                  <a:moveTo>
                    <a:pt x="170" y="103"/>
                  </a:moveTo>
                  <a:cubicBezTo>
                    <a:pt x="197" y="53"/>
                    <a:pt x="197" y="53"/>
                    <a:pt x="197" y="53"/>
                  </a:cubicBezTo>
                  <a:cubicBezTo>
                    <a:pt x="172" y="1"/>
                    <a:pt x="132" y="0"/>
                    <a:pt x="132" y="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47" y="29"/>
                    <a:pt x="17" y="54"/>
                    <a:pt x="17" y="54"/>
                  </a:cubicBezTo>
                  <a:cubicBezTo>
                    <a:pt x="0" y="71"/>
                    <a:pt x="15" y="113"/>
                    <a:pt x="50" y="148"/>
                  </a:cubicBezTo>
                  <a:cubicBezTo>
                    <a:pt x="85" y="183"/>
                    <a:pt x="127" y="197"/>
                    <a:pt x="144" y="180"/>
                  </a:cubicBezTo>
                  <a:cubicBezTo>
                    <a:pt x="162" y="161"/>
                    <a:pt x="168" y="137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70" y="110"/>
                    <a:pt x="170" y="103"/>
                    <a:pt x="170" y="103"/>
                  </a:cubicBezTo>
                  <a:close/>
                </a:path>
              </a:pathLst>
            </a:custGeom>
            <a:solidFill>
              <a:srgbClr val="64B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675">
              <a:extLst>
                <a:ext uri="{FF2B5EF4-FFF2-40B4-BE49-F238E27FC236}">
                  <a16:creationId xmlns:a16="http://schemas.microsoft.com/office/drawing/2014/main" id="{4897E680-8E86-44C1-815A-253264780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3094"/>
              <a:ext cx="75" cy="90"/>
            </a:xfrm>
            <a:custGeom>
              <a:avLst/>
              <a:gdLst>
                <a:gd name="T0" fmla="*/ 34 w 75"/>
                <a:gd name="T1" fmla="*/ 0 h 90"/>
                <a:gd name="T2" fmla="*/ 0 w 75"/>
                <a:gd name="T3" fmla="*/ 90 h 90"/>
                <a:gd name="T4" fmla="*/ 75 w 75"/>
                <a:gd name="T5" fmla="*/ 43 h 90"/>
                <a:gd name="T6" fmla="*/ 34 w 75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0">
                  <a:moveTo>
                    <a:pt x="34" y="0"/>
                  </a:moveTo>
                  <a:lnTo>
                    <a:pt x="0" y="90"/>
                  </a:lnTo>
                  <a:lnTo>
                    <a:pt x="75" y="4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676">
              <a:extLst>
                <a:ext uri="{FF2B5EF4-FFF2-40B4-BE49-F238E27FC236}">
                  <a16:creationId xmlns:a16="http://schemas.microsoft.com/office/drawing/2014/main" id="{FDBE15BA-FDA0-4DBF-9C4A-15421BC0F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2986"/>
              <a:ext cx="178" cy="178"/>
            </a:xfrm>
            <a:custGeom>
              <a:avLst/>
              <a:gdLst>
                <a:gd name="T0" fmla="*/ 170 w 197"/>
                <a:gd name="T1" fmla="*/ 102 h 197"/>
                <a:gd name="T2" fmla="*/ 197 w 197"/>
                <a:gd name="T3" fmla="*/ 53 h 197"/>
                <a:gd name="T4" fmla="*/ 132 w 197"/>
                <a:gd name="T5" fmla="*/ 0 h 197"/>
                <a:gd name="T6" fmla="*/ 95 w 197"/>
                <a:gd name="T7" fmla="*/ 26 h 197"/>
                <a:gd name="T8" fmla="*/ 91 w 197"/>
                <a:gd name="T9" fmla="*/ 29 h 197"/>
                <a:gd name="T10" fmla="*/ 17 w 197"/>
                <a:gd name="T11" fmla="*/ 53 h 197"/>
                <a:gd name="T12" fmla="*/ 50 w 197"/>
                <a:gd name="T13" fmla="*/ 147 h 197"/>
                <a:gd name="T14" fmla="*/ 144 w 197"/>
                <a:gd name="T15" fmla="*/ 180 h 197"/>
                <a:gd name="T16" fmla="*/ 169 w 197"/>
                <a:gd name="T17" fmla="*/ 120 h 197"/>
                <a:gd name="T18" fmla="*/ 169 w 197"/>
                <a:gd name="T19" fmla="*/ 120 h 197"/>
                <a:gd name="T20" fmla="*/ 169 w 197"/>
                <a:gd name="T21" fmla="*/ 120 h 197"/>
                <a:gd name="T22" fmla="*/ 170 w 197"/>
                <a:gd name="T23" fmla="*/ 10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7" h="197">
                  <a:moveTo>
                    <a:pt x="170" y="102"/>
                  </a:moveTo>
                  <a:cubicBezTo>
                    <a:pt x="197" y="53"/>
                    <a:pt x="197" y="53"/>
                    <a:pt x="197" y="53"/>
                  </a:cubicBezTo>
                  <a:cubicBezTo>
                    <a:pt x="172" y="0"/>
                    <a:pt x="132" y="0"/>
                    <a:pt x="132" y="0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47" y="28"/>
                    <a:pt x="17" y="53"/>
                    <a:pt x="17" y="53"/>
                  </a:cubicBezTo>
                  <a:cubicBezTo>
                    <a:pt x="0" y="70"/>
                    <a:pt x="15" y="112"/>
                    <a:pt x="50" y="147"/>
                  </a:cubicBezTo>
                  <a:cubicBezTo>
                    <a:pt x="85" y="182"/>
                    <a:pt x="127" y="197"/>
                    <a:pt x="144" y="180"/>
                  </a:cubicBezTo>
                  <a:cubicBezTo>
                    <a:pt x="162" y="161"/>
                    <a:pt x="168" y="137"/>
                    <a:pt x="169" y="120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70" y="110"/>
                    <a:pt x="170" y="102"/>
                    <a:pt x="170" y="102"/>
                  </a:cubicBezTo>
                  <a:close/>
                </a:path>
              </a:pathLst>
            </a:custGeom>
            <a:solidFill>
              <a:srgbClr val="86C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677">
              <a:extLst>
                <a:ext uri="{FF2B5EF4-FFF2-40B4-BE49-F238E27FC236}">
                  <a16:creationId xmlns:a16="http://schemas.microsoft.com/office/drawing/2014/main" id="{74BA70DB-714F-4BBE-A08B-2108609DB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2724"/>
              <a:ext cx="75" cy="90"/>
            </a:xfrm>
            <a:custGeom>
              <a:avLst/>
              <a:gdLst>
                <a:gd name="T0" fmla="*/ 34 w 75"/>
                <a:gd name="T1" fmla="*/ 0 h 90"/>
                <a:gd name="T2" fmla="*/ 0 w 75"/>
                <a:gd name="T3" fmla="*/ 90 h 90"/>
                <a:gd name="T4" fmla="*/ 75 w 75"/>
                <a:gd name="T5" fmla="*/ 43 h 90"/>
                <a:gd name="T6" fmla="*/ 34 w 75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0">
                  <a:moveTo>
                    <a:pt x="34" y="0"/>
                  </a:moveTo>
                  <a:lnTo>
                    <a:pt x="0" y="90"/>
                  </a:lnTo>
                  <a:lnTo>
                    <a:pt x="75" y="4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3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678">
              <a:extLst>
                <a:ext uri="{FF2B5EF4-FFF2-40B4-BE49-F238E27FC236}">
                  <a16:creationId xmlns:a16="http://schemas.microsoft.com/office/drawing/2014/main" id="{880C759E-106D-40DB-90A7-14E81D1AC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2615"/>
              <a:ext cx="178" cy="178"/>
            </a:xfrm>
            <a:custGeom>
              <a:avLst/>
              <a:gdLst>
                <a:gd name="T0" fmla="*/ 170 w 197"/>
                <a:gd name="T1" fmla="*/ 103 h 197"/>
                <a:gd name="T2" fmla="*/ 197 w 197"/>
                <a:gd name="T3" fmla="*/ 53 h 197"/>
                <a:gd name="T4" fmla="*/ 132 w 197"/>
                <a:gd name="T5" fmla="*/ 0 h 197"/>
                <a:gd name="T6" fmla="*/ 95 w 197"/>
                <a:gd name="T7" fmla="*/ 27 h 197"/>
                <a:gd name="T8" fmla="*/ 91 w 197"/>
                <a:gd name="T9" fmla="*/ 29 h 197"/>
                <a:gd name="T10" fmla="*/ 17 w 197"/>
                <a:gd name="T11" fmla="*/ 54 h 197"/>
                <a:gd name="T12" fmla="*/ 50 w 197"/>
                <a:gd name="T13" fmla="*/ 148 h 197"/>
                <a:gd name="T14" fmla="*/ 144 w 197"/>
                <a:gd name="T15" fmla="*/ 180 h 197"/>
                <a:gd name="T16" fmla="*/ 169 w 197"/>
                <a:gd name="T17" fmla="*/ 121 h 197"/>
                <a:gd name="T18" fmla="*/ 169 w 197"/>
                <a:gd name="T19" fmla="*/ 121 h 197"/>
                <a:gd name="T20" fmla="*/ 169 w 197"/>
                <a:gd name="T21" fmla="*/ 121 h 197"/>
                <a:gd name="T22" fmla="*/ 170 w 197"/>
                <a:gd name="T23" fmla="*/ 10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7" h="197">
                  <a:moveTo>
                    <a:pt x="170" y="103"/>
                  </a:moveTo>
                  <a:cubicBezTo>
                    <a:pt x="197" y="53"/>
                    <a:pt x="197" y="53"/>
                    <a:pt x="197" y="53"/>
                  </a:cubicBezTo>
                  <a:cubicBezTo>
                    <a:pt x="172" y="0"/>
                    <a:pt x="132" y="0"/>
                    <a:pt x="132" y="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47" y="29"/>
                    <a:pt x="17" y="54"/>
                    <a:pt x="17" y="54"/>
                  </a:cubicBezTo>
                  <a:cubicBezTo>
                    <a:pt x="0" y="71"/>
                    <a:pt x="15" y="113"/>
                    <a:pt x="50" y="148"/>
                  </a:cubicBezTo>
                  <a:cubicBezTo>
                    <a:pt x="85" y="183"/>
                    <a:pt x="127" y="197"/>
                    <a:pt x="144" y="180"/>
                  </a:cubicBezTo>
                  <a:cubicBezTo>
                    <a:pt x="162" y="161"/>
                    <a:pt x="168" y="137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70" y="110"/>
                    <a:pt x="170" y="103"/>
                    <a:pt x="170" y="103"/>
                  </a:cubicBezTo>
                  <a:close/>
                </a:path>
              </a:pathLst>
            </a:custGeom>
            <a:solidFill>
              <a:srgbClr val="C964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679">
              <a:extLst>
                <a:ext uri="{FF2B5EF4-FFF2-40B4-BE49-F238E27FC236}">
                  <a16:creationId xmlns:a16="http://schemas.microsoft.com/office/drawing/2014/main" id="{389C6F74-CFF3-4924-B308-EF3CD870B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4" y="3794"/>
              <a:ext cx="322" cy="162"/>
            </a:xfrm>
            <a:custGeom>
              <a:avLst/>
              <a:gdLst>
                <a:gd name="T0" fmla="*/ 0 w 322"/>
                <a:gd name="T1" fmla="*/ 20 h 162"/>
                <a:gd name="T2" fmla="*/ 322 w 322"/>
                <a:gd name="T3" fmla="*/ 0 h 162"/>
                <a:gd name="T4" fmla="*/ 308 w 322"/>
                <a:gd name="T5" fmla="*/ 147 h 162"/>
                <a:gd name="T6" fmla="*/ 56 w 322"/>
                <a:gd name="T7" fmla="*/ 162 h 162"/>
                <a:gd name="T8" fmla="*/ 0 w 322"/>
                <a:gd name="T9" fmla="*/ 2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162">
                  <a:moveTo>
                    <a:pt x="0" y="20"/>
                  </a:moveTo>
                  <a:lnTo>
                    <a:pt x="322" y="0"/>
                  </a:lnTo>
                  <a:lnTo>
                    <a:pt x="308" y="147"/>
                  </a:lnTo>
                  <a:lnTo>
                    <a:pt x="56" y="162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680">
              <a:extLst>
                <a:ext uri="{FF2B5EF4-FFF2-40B4-BE49-F238E27FC236}">
                  <a16:creationId xmlns:a16="http://schemas.microsoft.com/office/drawing/2014/main" id="{9CBE0DD3-E4C6-4051-94E2-02687E8ED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936"/>
              <a:ext cx="156" cy="134"/>
            </a:xfrm>
            <a:custGeom>
              <a:avLst/>
              <a:gdLst>
                <a:gd name="T0" fmla="*/ 173 w 173"/>
                <a:gd name="T1" fmla="*/ 103 h 149"/>
                <a:gd name="T2" fmla="*/ 165 w 173"/>
                <a:gd name="T3" fmla="*/ 86 h 149"/>
                <a:gd name="T4" fmla="*/ 134 w 173"/>
                <a:gd name="T5" fmla="*/ 79 h 149"/>
                <a:gd name="T6" fmla="*/ 134 w 173"/>
                <a:gd name="T7" fmla="*/ 0 h 149"/>
                <a:gd name="T8" fmla="*/ 126 w 173"/>
                <a:gd name="T9" fmla="*/ 0 h 149"/>
                <a:gd name="T10" fmla="*/ 126 w 173"/>
                <a:gd name="T11" fmla="*/ 88 h 149"/>
                <a:gd name="T12" fmla="*/ 131 w 173"/>
                <a:gd name="T13" fmla="*/ 87 h 149"/>
                <a:gd name="T14" fmla="*/ 160 w 173"/>
                <a:gd name="T15" fmla="*/ 91 h 149"/>
                <a:gd name="T16" fmla="*/ 165 w 173"/>
                <a:gd name="T17" fmla="*/ 103 h 149"/>
                <a:gd name="T18" fmla="*/ 143 w 173"/>
                <a:gd name="T19" fmla="*/ 129 h 149"/>
                <a:gd name="T20" fmla="*/ 98 w 173"/>
                <a:gd name="T21" fmla="*/ 137 h 149"/>
                <a:gd name="T22" fmla="*/ 98 w 173"/>
                <a:gd name="T23" fmla="*/ 137 h 149"/>
                <a:gd name="T24" fmla="*/ 36 w 173"/>
                <a:gd name="T25" fmla="*/ 141 h 149"/>
                <a:gd name="T26" fmla="*/ 9 w 173"/>
                <a:gd name="T27" fmla="*/ 120 h 149"/>
                <a:gd name="T28" fmla="*/ 11 w 173"/>
                <a:gd name="T29" fmla="*/ 108 h 149"/>
                <a:gd name="T30" fmla="*/ 39 w 173"/>
                <a:gd name="T31" fmla="*/ 97 h 149"/>
                <a:gd name="T32" fmla="*/ 43 w 173"/>
                <a:gd name="T33" fmla="*/ 97 h 149"/>
                <a:gd name="T34" fmla="*/ 24 w 173"/>
                <a:gd name="T35" fmla="*/ 11 h 149"/>
                <a:gd name="T36" fmla="*/ 16 w 173"/>
                <a:gd name="T37" fmla="*/ 12 h 149"/>
                <a:gd name="T38" fmla="*/ 34 w 173"/>
                <a:gd name="T39" fmla="*/ 90 h 149"/>
                <a:gd name="T40" fmla="*/ 5 w 173"/>
                <a:gd name="T41" fmla="*/ 103 h 149"/>
                <a:gd name="T42" fmla="*/ 1 w 173"/>
                <a:gd name="T43" fmla="*/ 122 h 149"/>
                <a:gd name="T44" fmla="*/ 36 w 173"/>
                <a:gd name="T45" fmla="*/ 149 h 149"/>
                <a:gd name="T46" fmla="*/ 96 w 173"/>
                <a:gd name="T47" fmla="*/ 145 h 149"/>
                <a:gd name="T48" fmla="*/ 96 w 173"/>
                <a:gd name="T49" fmla="*/ 145 h 149"/>
                <a:gd name="T50" fmla="*/ 144 w 173"/>
                <a:gd name="T51" fmla="*/ 137 h 149"/>
                <a:gd name="T52" fmla="*/ 173 w 173"/>
                <a:gd name="T53" fmla="*/ 10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149">
                  <a:moveTo>
                    <a:pt x="173" y="103"/>
                  </a:moveTo>
                  <a:cubicBezTo>
                    <a:pt x="172" y="96"/>
                    <a:pt x="170" y="90"/>
                    <a:pt x="165" y="86"/>
                  </a:cubicBezTo>
                  <a:cubicBezTo>
                    <a:pt x="158" y="80"/>
                    <a:pt x="148" y="78"/>
                    <a:pt x="134" y="79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31" y="87"/>
                    <a:pt x="131" y="87"/>
                    <a:pt x="131" y="87"/>
                  </a:cubicBezTo>
                  <a:cubicBezTo>
                    <a:pt x="145" y="85"/>
                    <a:pt x="154" y="87"/>
                    <a:pt x="160" y="91"/>
                  </a:cubicBezTo>
                  <a:cubicBezTo>
                    <a:pt x="163" y="94"/>
                    <a:pt x="165" y="98"/>
                    <a:pt x="165" y="103"/>
                  </a:cubicBezTo>
                  <a:cubicBezTo>
                    <a:pt x="165" y="116"/>
                    <a:pt x="156" y="127"/>
                    <a:pt x="143" y="129"/>
                  </a:cubicBezTo>
                  <a:cubicBezTo>
                    <a:pt x="131" y="131"/>
                    <a:pt x="115" y="134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75" y="139"/>
                    <a:pt x="52" y="140"/>
                    <a:pt x="36" y="141"/>
                  </a:cubicBezTo>
                  <a:cubicBezTo>
                    <a:pt x="23" y="141"/>
                    <a:pt x="11" y="132"/>
                    <a:pt x="9" y="120"/>
                  </a:cubicBezTo>
                  <a:cubicBezTo>
                    <a:pt x="8" y="115"/>
                    <a:pt x="9" y="111"/>
                    <a:pt x="11" y="108"/>
                  </a:cubicBezTo>
                  <a:cubicBezTo>
                    <a:pt x="15" y="102"/>
                    <a:pt x="25" y="98"/>
                    <a:pt x="39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20" y="92"/>
                    <a:pt x="10" y="96"/>
                    <a:pt x="5" y="103"/>
                  </a:cubicBezTo>
                  <a:cubicBezTo>
                    <a:pt x="1" y="108"/>
                    <a:pt x="0" y="114"/>
                    <a:pt x="1" y="122"/>
                  </a:cubicBezTo>
                  <a:cubicBezTo>
                    <a:pt x="4" y="138"/>
                    <a:pt x="19" y="149"/>
                    <a:pt x="36" y="149"/>
                  </a:cubicBezTo>
                  <a:cubicBezTo>
                    <a:pt x="52" y="148"/>
                    <a:pt x="73" y="147"/>
                    <a:pt x="96" y="145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115" y="142"/>
                    <a:pt x="132" y="139"/>
                    <a:pt x="144" y="137"/>
                  </a:cubicBezTo>
                  <a:cubicBezTo>
                    <a:pt x="161" y="134"/>
                    <a:pt x="173" y="119"/>
                    <a:pt x="173" y="10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681">
              <a:extLst>
                <a:ext uri="{FF2B5EF4-FFF2-40B4-BE49-F238E27FC236}">
                  <a16:creationId xmlns:a16="http://schemas.microsoft.com/office/drawing/2014/main" id="{6084B6BD-CB4A-4F91-93CB-A142A11D3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3" y="2098"/>
              <a:ext cx="95" cy="305"/>
            </a:xfrm>
            <a:custGeom>
              <a:avLst/>
              <a:gdLst>
                <a:gd name="T0" fmla="*/ 102 w 105"/>
                <a:gd name="T1" fmla="*/ 184 h 339"/>
                <a:gd name="T2" fmla="*/ 102 w 105"/>
                <a:gd name="T3" fmla="*/ 54 h 339"/>
                <a:gd name="T4" fmla="*/ 31 w 105"/>
                <a:gd name="T5" fmla="*/ 27 h 339"/>
                <a:gd name="T6" fmla="*/ 23 w 105"/>
                <a:gd name="T7" fmla="*/ 56 h 339"/>
                <a:gd name="T8" fmla="*/ 23 w 105"/>
                <a:gd name="T9" fmla="*/ 111 h 339"/>
                <a:gd name="T10" fmla="*/ 23 w 105"/>
                <a:gd name="T11" fmla="*/ 239 h 339"/>
                <a:gd name="T12" fmla="*/ 87 w 105"/>
                <a:gd name="T13" fmla="*/ 237 h 339"/>
                <a:gd name="T14" fmla="*/ 87 w 105"/>
                <a:gd name="T15" fmla="*/ 112 h 339"/>
                <a:gd name="T16" fmla="*/ 78 w 105"/>
                <a:gd name="T17" fmla="*/ 112 h 339"/>
                <a:gd name="T18" fmla="*/ 78 w 105"/>
                <a:gd name="T19" fmla="*/ 213 h 339"/>
                <a:gd name="T20" fmla="*/ 77 w 105"/>
                <a:gd name="T21" fmla="*/ 243 h 339"/>
                <a:gd name="T22" fmla="*/ 33 w 105"/>
                <a:gd name="T23" fmla="*/ 239 h 339"/>
                <a:gd name="T24" fmla="*/ 33 w 105"/>
                <a:gd name="T25" fmla="*/ 140 h 339"/>
                <a:gd name="T26" fmla="*/ 33 w 105"/>
                <a:gd name="T27" fmla="*/ 51 h 339"/>
                <a:gd name="T28" fmla="*/ 87 w 105"/>
                <a:gd name="T29" fmla="*/ 37 h 339"/>
                <a:gd name="T30" fmla="*/ 92 w 105"/>
                <a:gd name="T31" fmla="*/ 58 h 339"/>
                <a:gd name="T32" fmla="*/ 92 w 105"/>
                <a:gd name="T33" fmla="*/ 166 h 339"/>
                <a:gd name="T34" fmla="*/ 92 w 105"/>
                <a:gd name="T35" fmla="*/ 274 h 339"/>
                <a:gd name="T36" fmla="*/ 80 w 105"/>
                <a:gd name="T37" fmla="*/ 317 h 339"/>
                <a:gd name="T38" fmla="*/ 27 w 105"/>
                <a:gd name="T39" fmla="*/ 316 h 339"/>
                <a:gd name="T40" fmla="*/ 15 w 105"/>
                <a:gd name="T41" fmla="*/ 232 h 339"/>
                <a:gd name="T42" fmla="*/ 15 w 105"/>
                <a:gd name="T43" fmla="*/ 121 h 339"/>
                <a:gd name="T44" fmla="*/ 6 w 105"/>
                <a:gd name="T45" fmla="*/ 121 h 339"/>
                <a:gd name="T46" fmla="*/ 6 w 105"/>
                <a:gd name="T47" fmla="*/ 243 h 339"/>
                <a:gd name="T48" fmla="*/ 19 w 105"/>
                <a:gd name="T49" fmla="*/ 322 h 339"/>
                <a:gd name="T50" fmla="*/ 68 w 105"/>
                <a:gd name="T51" fmla="*/ 334 h 339"/>
                <a:gd name="T52" fmla="*/ 102 w 105"/>
                <a:gd name="T53" fmla="*/ 288 h 339"/>
                <a:gd name="T54" fmla="*/ 102 w 105"/>
                <a:gd name="T55" fmla="*/ 18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" h="339">
                  <a:moveTo>
                    <a:pt x="102" y="184"/>
                  </a:moveTo>
                  <a:cubicBezTo>
                    <a:pt x="102" y="141"/>
                    <a:pt x="104" y="97"/>
                    <a:pt x="102" y="54"/>
                  </a:cubicBezTo>
                  <a:cubicBezTo>
                    <a:pt x="101" y="20"/>
                    <a:pt x="55" y="0"/>
                    <a:pt x="31" y="27"/>
                  </a:cubicBezTo>
                  <a:cubicBezTo>
                    <a:pt x="24" y="36"/>
                    <a:pt x="23" y="45"/>
                    <a:pt x="23" y="56"/>
                  </a:cubicBezTo>
                  <a:cubicBezTo>
                    <a:pt x="22" y="74"/>
                    <a:pt x="23" y="93"/>
                    <a:pt x="23" y="111"/>
                  </a:cubicBezTo>
                  <a:cubicBezTo>
                    <a:pt x="23" y="153"/>
                    <a:pt x="21" y="196"/>
                    <a:pt x="23" y="239"/>
                  </a:cubicBezTo>
                  <a:cubicBezTo>
                    <a:pt x="24" y="280"/>
                    <a:pt x="85" y="277"/>
                    <a:pt x="87" y="237"/>
                  </a:cubicBezTo>
                  <a:cubicBezTo>
                    <a:pt x="90" y="196"/>
                    <a:pt x="87" y="154"/>
                    <a:pt x="87" y="112"/>
                  </a:cubicBezTo>
                  <a:cubicBezTo>
                    <a:pt x="87" y="106"/>
                    <a:pt x="78" y="106"/>
                    <a:pt x="78" y="112"/>
                  </a:cubicBezTo>
                  <a:cubicBezTo>
                    <a:pt x="78" y="146"/>
                    <a:pt x="78" y="180"/>
                    <a:pt x="78" y="213"/>
                  </a:cubicBezTo>
                  <a:cubicBezTo>
                    <a:pt x="78" y="223"/>
                    <a:pt x="79" y="234"/>
                    <a:pt x="77" y="243"/>
                  </a:cubicBezTo>
                  <a:cubicBezTo>
                    <a:pt x="70" y="267"/>
                    <a:pt x="34" y="263"/>
                    <a:pt x="33" y="239"/>
                  </a:cubicBezTo>
                  <a:cubicBezTo>
                    <a:pt x="31" y="206"/>
                    <a:pt x="33" y="173"/>
                    <a:pt x="33" y="140"/>
                  </a:cubicBezTo>
                  <a:cubicBezTo>
                    <a:pt x="33" y="110"/>
                    <a:pt x="30" y="80"/>
                    <a:pt x="33" y="51"/>
                  </a:cubicBezTo>
                  <a:cubicBezTo>
                    <a:pt x="34" y="24"/>
                    <a:pt x="71" y="15"/>
                    <a:pt x="87" y="37"/>
                  </a:cubicBezTo>
                  <a:cubicBezTo>
                    <a:pt x="92" y="45"/>
                    <a:pt x="92" y="50"/>
                    <a:pt x="92" y="58"/>
                  </a:cubicBezTo>
                  <a:cubicBezTo>
                    <a:pt x="92" y="94"/>
                    <a:pt x="92" y="130"/>
                    <a:pt x="92" y="166"/>
                  </a:cubicBezTo>
                  <a:cubicBezTo>
                    <a:pt x="92" y="202"/>
                    <a:pt x="92" y="238"/>
                    <a:pt x="92" y="274"/>
                  </a:cubicBezTo>
                  <a:cubicBezTo>
                    <a:pt x="92" y="290"/>
                    <a:pt x="92" y="307"/>
                    <a:pt x="80" y="317"/>
                  </a:cubicBezTo>
                  <a:cubicBezTo>
                    <a:pt x="66" y="330"/>
                    <a:pt x="40" y="328"/>
                    <a:pt x="27" y="316"/>
                  </a:cubicBezTo>
                  <a:cubicBezTo>
                    <a:pt x="8" y="298"/>
                    <a:pt x="15" y="255"/>
                    <a:pt x="15" y="232"/>
                  </a:cubicBezTo>
                  <a:cubicBezTo>
                    <a:pt x="15" y="195"/>
                    <a:pt x="15" y="158"/>
                    <a:pt x="15" y="121"/>
                  </a:cubicBezTo>
                  <a:cubicBezTo>
                    <a:pt x="15" y="115"/>
                    <a:pt x="6" y="115"/>
                    <a:pt x="6" y="121"/>
                  </a:cubicBezTo>
                  <a:cubicBezTo>
                    <a:pt x="6" y="162"/>
                    <a:pt x="6" y="202"/>
                    <a:pt x="6" y="243"/>
                  </a:cubicBezTo>
                  <a:cubicBezTo>
                    <a:pt x="6" y="267"/>
                    <a:pt x="0" y="302"/>
                    <a:pt x="19" y="322"/>
                  </a:cubicBezTo>
                  <a:cubicBezTo>
                    <a:pt x="31" y="334"/>
                    <a:pt x="51" y="339"/>
                    <a:pt x="68" y="334"/>
                  </a:cubicBezTo>
                  <a:cubicBezTo>
                    <a:pt x="90" y="329"/>
                    <a:pt x="100" y="309"/>
                    <a:pt x="102" y="288"/>
                  </a:cubicBezTo>
                  <a:cubicBezTo>
                    <a:pt x="105" y="254"/>
                    <a:pt x="102" y="218"/>
                    <a:pt x="102" y="184"/>
                  </a:cubicBez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682">
              <a:extLst>
                <a:ext uri="{FF2B5EF4-FFF2-40B4-BE49-F238E27FC236}">
                  <a16:creationId xmlns:a16="http://schemas.microsoft.com/office/drawing/2014/main" id="{785F5D77-6763-4FA2-83AF-DDD45EEAA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5" y="2098"/>
              <a:ext cx="94" cy="305"/>
            </a:xfrm>
            <a:custGeom>
              <a:avLst/>
              <a:gdLst>
                <a:gd name="T0" fmla="*/ 102 w 104"/>
                <a:gd name="T1" fmla="*/ 184 h 339"/>
                <a:gd name="T2" fmla="*/ 102 w 104"/>
                <a:gd name="T3" fmla="*/ 54 h 339"/>
                <a:gd name="T4" fmla="*/ 31 w 104"/>
                <a:gd name="T5" fmla="*/ 27 h 339"/>
                <a:gd name="T6" fmla="*/ 22 w 104"/>
                <a:gd name="T7" fmla="*/ 56 h 339"/>
                <a:gd name="T8" fmla="*/ 22 w 104"/>
                <a:gd name="T9" fmla="*/ 111 h 339"/>
                <a:gd name="T10" fmla="*/ 22 w 104"/>
                <a:gd name="T11" fmla="*/ 239 h 339"/>
                <a:gd name="T12" fmla="*/ 87 w 104"/>
                <a:gd name="T13" fmla="*/ 237 h 339"/>
                <a:gd name="T14" fmla="*/ 87 w 104"/>
                <a:gd name="T15" fmla="*/ 112 h 339"/>
                <a:gd name="T16" fmla="*/ 77 w 104"/>
                <a:gd name="T17" fmla="*/ 112 h 339"/>
                <a:gd name="T18" fmla="*/ 77 w 104"/>
                <a:gd name="T19" fmla="*/ 213 h 339"/>
                <a:gd name="T20" fmla="*/ 76 w 104"/>
                <a:gd name="T21" fmla="*/ 243 h 339"/>
                <a:gd name="T22" fmla="*/ 32 w 104"/>
                <a:gd name="T23" fmla="*/ 239 h 339"/>
                <a:gd name="T24" fmla="*/ 32 w 104"/>
                <a:gd name="T25" fmla="*/ 140 h 339"/>
                <a:gd name="T26" fmla="*/ 32 w 104"/>
                <a:gd name="T27" fmla="*/ 51 h 339"/>
                <a:gd name="T28" fmla="*/ 87 w 104"/>
                <a:gd name="T29" fmla="*/ 37 h 339"/>
                <a:gd name="T30" fmla="*/ 92 w 104"/>
                <a:gd name="T31" fmla="*/ 58 h 339"/>
                <a:gd name="T32" fmla="*/ 92 w 104"/>
                <a:gd name="T33" fmla="*/ 166 h 339"/>
                <a:gd name="T34" fmla="*/ 92 w 104"/>
                <a:gd name="T35" fmla="*/ 274 h 339"/>
                <a:gd name="T36" fmla="*/ 79 w 104"/>
                <a:gd name="T37" fmla="*/ 317 h 339"/>
                <a:gd name="T38" fmla="*/ 27 w 104"/>
                <a:gd name="T39" fmla="*/ 316 h 339"/>
                <a:gd name="T40" fmla="*/ 15 w 104"/>
                <a:gd name="T41" fmla="*/ 232 h 339"/>
                <a:gd name="T42" fmla="*/ 15 w 104"/>
                <a:gd name="T43" fmla="*/ 121 h 339"/>
                <a:gd name="T44" fmla="*/ 5 w 104"/>
                <a:gd name="T45" fmla="*/ 121 h 339"/>
                <a:gd name="T46" fmla="*/ 5 w 104"/>
                <a:gd name="T47" fmla="*/ 243 h 339"/>
                <a:gd name="T48" fmla="*/ 19 w 104"/>
                <a:gd name="T49" fmla="*/ 322 h 339"/>
                <a:gd name="T50" fmla="*/ 68 w 104"/>
                <a:gd name="T51" fmla="*/ 334 h 339"/>
                <a:gd name="T52" fmla="*/ 102 w 104"/>
                <a:gd name="T53" fmla="*/ 288 h 339"/>
                <a:gd name="T54" fmla="*/ 102 w 104"/>
                <a:gd name="T55" fmla="*/ 18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39">
                  <a:moveTo>
                    <a:pt x="102" y="184"/>
                  </a:moveTo>
                  <a:cubicBezTo>
                    <a:pt x="102" y="141"/>
                    <a:pt x="103" y="97"/>
                    <a:pt x="102" y="54"/>
                  </a:cubicBezTo>
                  <a:cubicBezTo>
                    <a:pt x="101" y="20"/>
                    <a:pt x="54" y="0"/>
                    <a:pt x="31" y="27"/>
                  </a:cubicBezTo>
                  <a:cubicBezTo>
                    <a:pt x="24" y="36"/>
                    <a:pt x="22" y="45"/>
                    <a:pt x="22" y="56"/>
                  </a:cubicBezTo>
                  <a:cubicBezTo>
                    <a:pt x="22" y="74"/>
                    <a:pt x="22" y="93"/>
                    <a:pt x="22" y="111"/>
                  </a:cubicBezTo>
                  <a:cubicBezTo>
                    <a:pt x="22" y="153"/>
                    <a:pt x="21" y="196"/>
                    <a:pt x="22" y="239"/>
                  </a:cubicBezTo>
                  <a:cubicBezTo>
                    <a:pt x="24" y="280"/>
                    <a:pt x="84" y="277"/>
                    <a:pt x="87" y="237"/>
                  </a:cubicBezTo>
                  <a:cubicBezTo>
                    <a:pt x="90" y="196"/>
                    <a:pt x="87" y="154"/>
                    <a:pt x="87" y="112"/>
                  </a:cubicBezTo>
                  <a:cubicBezTo>
                    <a:pt x="87" y="106"/>
                    <a:pt x="77" y="106"/>
                    <a:pt x="77" y="112"/>
                  </a:cubicBezTo>
                  <a:cubicBezTo>
                    <a:pt x="77" y="146"/>
                    <a:pt x="77" y="180"/>
                    <a:pt x="77" y="213"/>
                  </a:cubicBezTo>
                  <a:cubicBezTo>
                    <a:pt x="77" y="223"/>
                    <a:pt x="79" y="234"/>
                    <a:pt x="76" y="243"/>
                  </a:cubicBezTo>
                  <a:cubicBezTo>
                    <a:pt x="70" y="267"/>
                    <a:pt x="33" y="263"/>
                    <a:pt x="32" y="239"/>
                  </a:cubicBezTo>
                  <a:cubicBezTo>
                    <a:pt x="31" y="206"/>
                    <a:pt x="32" y="173"/>
                    <a:pt x="32" y="140"/>
                  </a:cubicBezTo>
                  <a:cubicBezTo>
                    <a:pt x="32" y="110"/>
                    <a:pt x="30" y="80"/>
                    <a:pt x="32" y="51"/>
                  </a:cubicBezTo>
                  <a:cubicBezTo>
                    <a:pt x="34" y="24"/>
                    <a:pt x="71" y="15"/>
                    <a:pt x="87" y="37"/>
                  </a:cubicBezTo>
                  <a:cubicBezTo>
                    <a:pt x="92" y="45"/>
                    <a:pt x="92" y="50"/>
                    <a:pt x="92" y="58"/>
                  </a:cubicBezTo>
                  <a:cubicBezTo>
                    <a:pt x="92" y="94"/>
                    <a:pt x="92" y="130"/>
                    <a:pt x="92" y="166"/>
                  </a:cubicBezTo>
                  <a:cubicBezTo>
                    <a:pt x="92" y="202"/>
                    <a:pt x="92" y="238"/>
                    <a:pt x="92" y="274"/>
                  </a:cubicBezTo>
                  <a:cubicBezTo>
                    <a:pt x="92" y="290"/>
                    <a:pt x="92" y="307"/>
                    <a:pt x="79" y="317"/>
                  </a:cubicBezTo>
                  <a:cubicBezTo>
                    <a:pt x="65" y="330"/>
                    <a:pt x="40" y="328"/>
                    <a:pt x="27" y="316"/>
                  </a:cubicBezTo>
                  <a:cubicBezTo>
                    <a:pt x="8" y="298"/>
                    <a:pt x="15" y="255"/>
                    <a:pt x="15" y="232"/>
                  </a:cubicBezTo>
                  <a:cubicBezTo>
                    <a:pt x="15" y="195"/>
                    <a:pt x="15" y="158"/>
                    <a:pt x="15" y="121"/>
                  </a:cubicBezTo>
                  <a:cubicBezTo>
                    <a:pt x="15" y="115"/>
                    <a:pt x="5" y="115"/>
                    <a:pt x="5" y="121"/>
                  </a:cubicBezTo>
                  <a:cubicBezTo>
                    <a:pt x="5" y="162"/>
                    <a:pt x="5" y="202"/>
                    <a:pt x="5" y="243"/>
                  </a:cubicBezTo>
                  <a:cubicBezTo>
                    <a:pt x="5" y="267"/>
                    <a:pt x="0" y="302"/>
                    <a:pt x="19" y="322"/>
                  </a:cubicBezTo>
                  <a:cubicBezTo>
                    <a:pt x="31" y="334"/>
                    <a:pt x="51" y="339"/>
                    <a:pt x="68" y="334"/>
                  </a:cubicBezTo>
                  <a:cubicBezTo>
                    <a:pt x="89" y="329"/>
                    <a:pt x="100" y="309"/>
                    <a:pt x="102" y="288"/>
                  </a:cubicBezTo>
                  <a:cubicBezTo>
                    <a:pt x="104" y="254"/>
                    <a:pt x="102" y="218"/>
                    <a:pt x="102" y="184"/>
                  </a:cubicBez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683">
              <a:extLst>
                <a:ext uri="{FF2B5EF4-FFF2-40B4-BE49-F238E27FC236}">
                  <a16:creationId xmlns:a16="http://schemas.microsoft.com/office/drawing/2014/main" id="{6A0EF024-29CD-4072-BC6F-4433B5752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" y="2098"/>
              <a:ext cx="94" cy="305"/>
            </a:xfrm>
            <a:custGeom>
              <a:avLst/>
              <a:gdLst>
                <a:gd name="T0" fmla="*/ 102 w 104"/>
                <a:gd name="T1" fmla="*/ 184 h 339"/>
                <a:gd name="T2" fmla="*/ 102 w 104"/>
                <a:gd name="T3" fmla="*/ 54 h 339"/>
                <a:gd name="T4" fmla="*/ 31 w 104"/>
                <a:gd name="T5" fmla="*/ 27 h 339"/>
                <a:gd name="T6" fmla="*/ 22 w 104"/>
                <a:gd name="T7" fmla="*/ 56 h 339"/>
                <a:gd name="T8" fmla="*/ 22 w 104"/>
                <a:gd name="T9" fmla="*/ 111 h 339"/>
                <a:gd name="T10" fmla="*/ 22 w 104"/>
                <a:gd name="T11" fmla="*/ 239 h 339"/>
                <a:gd name="T12" fmla="*/ 87 w 104"/>
                <a:gd name="T13" fmla="*/ 237 h 339"/>
                <a:gd name="T14" fmla="*/ 87 w 104"/>
                <a:gd name="T15" fmla="*/ 112 h 339"/>
                <a:gd name="T16" fmla="*/ 77 w 104"/>
                <a:gd name="T17" fmla="*/ 112 h 339"/>
                <a:gd name="T18" fmla="*/ 77 w 104"/>
                <a:gd name="T19" fmla="*/ 213 h 339"/>
                <a:gd name="T20" fmla="*/ 77 w 104"/>
                <a:gd name="T21" fmla="*/ 243 h 339"/>
                <a:gd name="T22" fmla="*/ 32 w 104"/>
                <a:gd name="T23" fmla="*/ 239 h 339"/>
                <a:gd name="T24" fmla="*/ 32 w 104"/>
                <a:gd name="T25" fmla="*/ 140 h 339"/>
                <a:gd name="T26" fmla="*/ 32 w 104"/>
                <a:gd name="T27" fmla="*/ 51 h 339"/>
                <a:gd name="T28" fmla="*/ 87 w 104"/>
                <a:gd name="T29" fmla="*/ 37 h 339"/>
                <a:gd name="T30" fmla="*/ 92 w 104"/>
                <a:gd name="T31" fmla="*/ 58 h 339"/>
                <a:gd name="T32" fmla="*/ 92 w 104"/>
                <a:gd name="T33" fmla="*/ 166 h 339"/>
                <a:gd name="T34" fmla="*/ 92 w 104"/>
                <a:gd name="T35" fmla="*/ 274 h 339"/>
                <a:gd name="T36" fmla="*/ 79 w 104"/>
                <a:gd name="T37" fmla="*/ 317 h 339"/>
                <a:gd name="T38" fmla="*/ 27 w 104"/>
                <a:gd name="T39" fmla="*/ 316 h 339"/>
                <a:gd name="T40" fmla="*/ 15 w 104"/>
                <a:gd name="T41" fmla="*/ 232 h 339"/>
                <a:gd name="T42" fmla="*/ 15 w 104"/>
                <a:gd name="T43" fmla="*/ 121 h 339"/>
                <a:gd name="T44" fmla="*/ 5 w 104"/>
                <a:gd name="T45" fmla="*/ 121 h 339"/>
                <a:gd name="T46" fmla="*/ 5 w 104"/>
                <a:gd name="T47" fmla="*/ 243 h 339"/>
                <a:gd name="T48" fmla="*/ 19 w 104"/>
                <a:gd name="T49" fmla="*/ 322 h 339"/>
                <a:gd name="T50" fmla="*/ 68 w 104"/>
                <a:gd name="T51" fmla="*/ 334 h 339"/>
                <a:gd name="T52" fmla="*/ 102 w 104"/>
                <a:gd name="T53" fmla="*/ 288 h 339"/>
                <a:gd name="T54" fmla="*/ 102 w 104"/>
                <a:gd name="T55" fmla="*/ 18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39">
                  <a:moveTo>
                    <a:pt x="102" y="184"/>
                  </a:moveTo>
                  <a:cubicBezTo>
                    <a:pt x="102" y="141"/>
                    <a:pt x="103" y="97"/>
                    <a:pt x="102" y="54"/>
                  </a:cubicBezTo>
                  <a:cubicBezTo>
                    <a:pt x="101" y="20"/>
                    <a:pt x="54" y="0"/>
                    <a:pt x="31" y="27"/>
                  </a:cubicBezTo>
                  <a:cubicBezTo>
                    <a:pt x="24" y="36"/>
                    <a:pt x="23" y="45"/>
                    <a:pt x="22" y="56"/>
                  </a:cubicBezTo>
                  <a:cubicBezTo>
                    <a:pt x="22" y="74"/>
                    <a:pt x="22" y="93"/>
                    <a:pt x="22" y="111"/>
                  </a:cubicBezTo>
                  <a:cubicBezTo>
                    <a:pt x="22" y="153"/>
                    <a:pt x="21" y="196"/>
                    <a:pt x="22" y="239"/>
                  </a:cubicBezTo>
                  <a:cubicBezTo>
                    <a:pt x="24" y="280"/>
                    <a:pt x="84" y="277"/>
                    <a:pt x="87" y="237"/>
                  </a:cubicBezTo>
                  <a:cubicBezTo>
                    <a:pt x="90" y="196"/>
                    <a:pt x="87" y="154"/>
                    <a:pt x="87" y="112"/>
                  </a:cubicBezTo>
                  <a:cubicBezTo>
                    <a:pt x="87" y="106"/>
                    <a:pt x="77" y="106"/>
                    <a:pt x="77" y="112"/>
                  </a:cubicBezTo>
                  <a:cubicBezTo>
                    <a:pt x="77" y="146"/>
                    <a:pt x="77" y="180"/>
                    <a:pt x="77" y="213"/>
                  </a:cubicBezTo>
                  <a:cubicBezTo>
                    <a:pt x="77" y="223"/>
                    <a:pt x="79" y="234"/>
                    <a:pt x="77" y="243"/>
                  </a:cubicBezTo>
                  <a:cubicBezTo>
                    <a:pt x="70" y="267"/>
                    <a:pt x="33" y="263"/>
                    <a:pt x="32" y="239"/>
                  </a:cubicBezTo>
                  <a:cubicBezTo>
                    <a:pt x="31" y="206"/>
                    <a:pt x="32" y="173"/>
                    <a:pt x="32" y="140"/>
                  </a:cubicBezTo>
                  <a:cubicBezTo>
                    <a:pt x="32" y="110"/>
                    <a:pt x="30" y="80"/>
                    <a:pt x="32" y="51"/>
                  </a:cubicBezTo>
                  <a:cubicBezTo>
                    <a:pt x="34" y="24"/>
                    <a:pt x="71" y="15"/>
                    <a:pt x="87" y="37"/>
                  </a:cubicBezTo>
                  <a:cubicBezTo>
                    <a:pt x="92" y="45"/>
                    <a:pt x="92" y="50"/>
                    <a:pt x="92" y="58"/>
                  </a:cubicBezTo>
                  <a:cubicBezTo>
                    <a:pt x="92" y="94"/>
                    <a:pt x="92" y="130"/>
                    <a:pt x="92" y="166"/>
                  </a:cubicBezTo>
                  <a:cubicBezTo>
                    <a:pt x="92" y="202"/>
                    <a:pt x="92" y="238"/>
                    <a:pt x="92" y="274"/>
                  </a:cubicBezTo>
                  <a:cubicBezTo>
                    <a:pt x="92" y="290"/>
                    <a:pt x="92" y="307"/>
                    <a:pt x="79" y="317"/>
                  </a:cubicBezTo>
                  <a:cubicBezTo>
                    <a:pt x="65" y="330"/>
                    <a:pt x="40" y="328"/>
                    <a:pt x="27" y="316"/>
                  </a:cubicBezTo>
                  <a:cubicBezTo>
                    <a:pt x="8" y="298"/>
                    <a:pt x="15" y="255"/>
                    <a:pt x="15" y="232"/>
                  </a:cubicBezTo>
                  <a:cubicBezTo>
                    <a:pt x="15" y="195"/>
                    <a:pt x="15" y="158"/>
                    <a:pt x="15" y="121"/>
                  </a:cubicBezTo>
                  <a:cubicBezTo>
                    <a:pt x="15" y="115"/>
                    <a:pt x="5" y="115"/>
                    <a:pt x="5" y="121"/>
                  </a:cubicBezTo>
                  <a:cubicBezTo>
                    <a:pt x="5" y="162"/>
                    <a:pt x="5" y="202"/>
                    <a:pt x="5" y="243"/>
                  </a:cubicBezTo>
                  <a:cubicBezTo>
                    <a:pt x="5" y="267"/>
                    <a:pt x="0" y="302"/>
                    <a:pt x="19" y="322"/>
                  </a:cubicBezTo>
                  <a:cubicBezTo>
                    <a:pt x="31" y="334"/>
                    <a:pt x="51" y="339"/>
                    <a:pt x="68" y="334"/>
                  </a:cubicBezTo>
                  <a:cubicBezTo>
                    <a:pt x="89" y="329"/>
                    <a:pt x="100" y="309"/>
                    <a:pt x="102" y="288"/>
                  </a:cubicBezTo>
                  <a:cubicBezTo>
                    <a:pt x="104" y="254"/>
                    <a:pt x="102" y="218"/>
                    <a:pt x="102" y="184"/>
                  </a:cubicBez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684">
              <a:extLst>
                <a:ext uri="{FF2B5EF4-FFF2-40B4-BE49-F238E27FC236}">
                  <a16:creationId xmlns:a16="http://schemas.microsoft.com/office/drawing/2014/main" id="{1A69F1C1-D9E5-412D-B5C3-5D388DEC9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206"/>
              <a:ext cx="1111" cy="1104"/>
            </a:xfrm>
            <a:custGeom>
              <a:avLst/>
              <a:gdLst>
                <a:gd name="T0" fmla="*/ 1234 w 1234"/>
                <a:gd name="T1" fmla="*/ 617 h 1227"/>
                <a:gd name="T2" fmla="*/ 617 w 1234"/>
                <a:gd name="T3" fmla="*/ 0 h 1227"/>
                <a:gd name="T4" fmla="*/ 0 w 1234"/>
                <a:gd name="T5" fmla="*/ 617 h 1227"/>
                <a:gd name="T6" fmla="*/ 526 w 1234"/>
                <a:gd name="T7" fmla="*/ 1227 h 1227"/>
                <a:gd name="T8" fmla="*/ 1171 w 1234"/>
                <a:gd name="T9" fmla="*/ 889 h 1227"/>
                <a:gd name="T10" fmla="*/ 1234 w 1234"/>
                <a:gd name="T11" fmla="*/ 617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4" h="1227">
                  <a:moveTo>
                    <a:pt x="1234" y="617"/>
                  </a:moveTo>
                  <a:cubicBezTo>
                    <a:pt x="1234" y="277"/>
                    <a:pt x="958" y="0"/>
                    <a:pt x="617" y="0"/>
                  </a:cubicBezTo>
                  <a:cubicBezTo>
                    <a:pt x="277" y="0"/>
                    <a:pt x="0" y="277"/>
                    <a:pt x="0" y="617"/>
                  </a:cubicBezTo>
                  <a:cubicBezTo>
                    <a:pt x="0" y="927"/>
                    <a:pt x="228" y="1183"/>
                    <a:pt x="526" y="1227"/>
                  </a:cubicBezTo>
                  <a:cubicBezTo>
                    <a:pt x="1171" y="889"/>
                    <a:pt x="1171" y="889"/>
                    <a:pt x="1171" y="889"/>
                  </a:cubicBezTo>
                  <a:cubicBezTo>
                    <a:pt x="1211" y="807"/>
                    <a:pt x="1234" y="715"/>
                    <a:pt x="1234" y="617"/>
                  </a:cubicBezTo>
                </a:path>
              </a:pathLst>
            </a:custGeom>
            <a:solidFill>
              <a:srgbClr val="EDE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685">
              <a:extLst>
                <a:ext uri="{FF2B5EF4-FFF2-40B4-BE49-F238E27FC236}">
                  <a16:creationId xmlns:a16="http://schemas.microsoft.com/office/drawing/2014/main" id="{F373DAA0-261D-4064-8DB4-9FE705AA4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8" y="1000"/>
              <a:ext cx="581" cy="310"/>
            </a:xfrm>
            <a:custGeom>
              <a:avLst/>
              <a:gdLst>
                <a:gd name="T0" fmla="*/ 0 w 646"/>
                <a:gd name="T1" fmla="*/ 345 h 345"/>
                <a:gd name="T2" fmla="*/ 646 w 646"/>
                <a:gd name="T3" fmla="*/ 7 h 345"/>
                <a:gd name="T4" fmla="*/ 554 w 646"/>
                <a:gd name="T5" fmla="*/ 0 h 345"/>
                <a:gd name="T6" fmla="*/ 0 w 646"/>
                <a:gd name="T7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6" h="345">
                  <a:moveTo>
                    <a:pt x="0" y="345"/>
                  </a:moveTo>
                  <a:cubicBezTo>
                    <a:pt x="646" y="7"/>
                    <a:pt x="646" y="7"/>
                    <a:pt x="646" y="7"/>
                  </a:cubicBezTo>
                  <a:cubicBezTo>
                    <a:pt x="616" y="2"/>
                    <a:pt x="585" y="0"/>
                    <a:pt x="554" y="0"/>
                  </a:cubicBezTo>
                  <a:cubicBezTo>
                    <a:pt x="311" y="0"/>
                    <a:pt x="101" y="141"/>
                    <a:pt x="0" y="345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686">
              <a:extLst>
                <a:ext uri="{FF2B5EF4-FFF2-40B4-BE49-F238E27FC236}">
                  <a16:creationId xmlns:a16="http://schemas.microsoft.com/office/drawing/2014/main" id="{83BE173F-DB58-49E2-9DCA-BD894FD94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846"/>
              <a:ext cx="74" cy="55"/>
            </a:xfrm>
            <a:custGeom>
              <a:avLst/>
              <a:gdLst>
                <a:gd name="T0" fmla="*/ 40 w 82"/>
                <a:gd name="T1" fmla="*/ 0 h 61"/>
                <a:gd name="T2" fmla="*/ 42 w 82"/>
                <a:gd name="T3" fmla="*/ 61 h 61"/>
                <a:gd name="T4" fmla="*/ 40 w 82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1">
                  <a:moveTo>
                    <a:pt x="40" y="0"/>
                  </a:moveTo>
                  <a:cubicBezTo>
                    <a:pt x="0" y="0"/>
                    <a:pt x="3" y="61"/>
                    <a:pt x="42" y="61"/>
                  </a:cubicBezTo>
                  <a:cubicBezTo>
                    <a:pt x="82" y="61"/>
                    <a:pt x="79" y="0"/>
                    <a:pt x="40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87">
              <a:extLst>
                <a:ext uri="{FF2B5EF4-FFF2-40B4-BE49-F238E27FC236}">
                  <a16:creationId xmlns:a16="http://schemas.microsoft.com/office/drawing/2014/main" id="{4F3BC2FF-DA3E-4016-B76A-1839A37E5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" y="628"/>
              <a:ext cx="74" cy="55"/>
            </a:xfrm>
            <a:custGeom>
              <a:avLst/>
              <a:gdLst>
                <a:gd name="T0" fmla="*/ 40 w 82"/>
                <a:gd name="T1" fmla="*/ 0 h 61"/>
                <a:gd name="T2" fmla="*/ 43 w 82"/>
                <a:gd name="T3" fmla="*/ 61 h 61"/>
                <a:gd name="T4" fmla="*/ 40 w 82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1">
                  <a:moveTo>
                    <a:pt x="40" y="0"/>
                  </a:moveTo>
                  <a:cubicBezTo>
                    <a:pt x="0" y="0"/>
                    <a:pt x="3" y="61"/>
                    <a:pt x="43" y="61"/>
                  </a:cubicBezTo>
                  <a:cubicBezTo>
                    <a:pt x="82" y="61"/>
                    <a:pt x="80" y="0"/>
                    <a:pt x="40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688">
              <a:extLst>
                <a:ext uri="{FF2B5EF4-FFF2-40B4-BE49-F238E27FC236}">
                  <a16:creationId xmlns:a16="http://schemas.microsoft.com/office/drawing/2014/main" id="{587312F0-FE8B-465C-A801-FCCC7E757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" y="1119"/>
              <a:ext cx="73" cy="55"/>
            </a:xfrm>
            <a:custGeom>
              <a:avLst/>
              <a:gdLst>
                <a:gd name="T0" fmla="*/ 39 w 81"/>
                <a:gd name="T1" fmla="*/ 0 h 61"/>
                <a:gd name="T2" fmla="*/ 42 w 81"/>
                <a:gd name="T3" fmla="*/ 61 h 61"/>
                <a:gd name="T4" fmla="*/ 39 w 81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1">
                  <a:moveTo>
                    <a:pt x="39" y="0"/>
                  </a:moveTo>
                  <a:cubicBezTo>
                    <a:pt x="0" y="0"/>
                    <a:pt x="2" y="61"/>
                    <a:pt x="42" y="61"/>
                  </a:cubicBezTo>
                  <a:cubicBezTo>
                    <a:pt x="81" y="61"/>
                    <a:pt x="79" y="0"/>
                    <a:pt x="39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689">
              <a:extLst>
                <a:ext uri="{FF2B5EF4-FFF2-40B4-BE49-F238E27FC236}">
                  <a16:creationId xmlns:a16="http://schemas.microsoft.com/office/drawing/2014/main" id="{510D8E5C-40AA-4E29-9F6F-7237EDCE5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" y="866"/>
              <a:ext cx="74" cy="55"/>
            </a:xfrm>
            <a:custGeom>
              <a:avLst/>
              <a:gdLst>
                <a:gd name="T0" fmla="*/ 40 w 82"/>
                <a:gd name="T1" fmla="*/ 0 h 61"/>
                <a:gd name="T2" fmla="*/ 42 w 82"/>
                <a:gd name="T3" fmla="*/ 61 h 61"/>
                <a:gd name="T4" fmla="*/ 40 w 82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1">
                  <a:moveTo>
                    <a:pt x="40" y="0"/>
                  </a:moveTo>
                  <a:cubicBezTo>
                    <a:pt x="0" y="0"/>
                    <a:pt x="3" y="61"/>
                    <a:pt x="42" y="61"/>
                  </a:cubicBezTo>
                  <a:cubicBezTo>
                    <a:pt x="82" y="61"/>
                    <a:pt x="79" y="0"/>
                    <a:pt x="40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690">
              <a:extLst>
                <a:ext uri="{FF2B5EF4-FFF2-40B4-BE49-F238E27FC236}">
                  <a16:creationId xmlns:a16="http://schemas.microsoft.com/office/drawing/2014/main" id="{5EB8D864-EAE8-4D8A-B4A8-EB6E1064C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628"/>
              <a:ext cx="73" cy="55"/>
            </a:xfrm>
            <a:custGeom>
              <a:avLst/>
              <a:gdLst>
                <a:gd name="T0" fmla="*/ 39 w 81"/>
                <a:gd name="T1" fmla="*/ 0 h 61"/>
                <a:gd name="T2" fmla="*/ 42 w 81"/>
                <a:gd name="T3" fmla="*/ 61 h 61"/>
                <a:gd name="T4" fmla="*/ 39 w 81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1">
                  <a:moveTo>
                    <a:pt x="39" y="0"/>
                  </a:moveTo>
                  <a:cubicBezTo>
                    <a:pt x="0" y="0"/>
                    <a:pt x="2" y="61"/>
                    <a:pt x="42" y="61"/>
                  </a:cubicBezTo>
                  <a:cubicBezTo>
                    <a:pt x="81" y="61"/>
                    <a:pt x="79" y="0"/>
                    <a:pt x="39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691">
              <a:extLst>
                <a:ext uri="{FF2B5EF4-FFF2-40B4-BE49-F238E27FC236}">
                  <a16:creationId xmlns:a16="http://schemas.microsoft.com/office/drawing/2014/main" id="{D1ACD616-804C-46C6-9DEC-9235BBF6B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271"/>
              <a:ext cx="73" cy="55"/>
            </a:xfrm>
            <a:custGeom>
              <a:avLst/>
              <a:gdLst>
                <a:gd name="T0" fmla="*/ 39 w 81"/>
                <a:gd name="T1" fmla="*/ 0 h 61"/>
                <a:gd name="T2" fmla="*/ 42 w 81"/>
                <a:gd name="T3" fmla="*/ 61 h 61"/>
                <a:gd name="T4" fmla="*/ 39 w 81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1">
                  <a:moveTo>
                    <a:pt x="39" y="0"/>
                  </a:moveTo>
                  <a:cubicBezTo>
                    <a:pt x="0" y="0"/>
                    <a:pt x="2" y="61"/>
                    <a:pt x="42" y="61"/>
                  </a:cubicBezTo>
                  <a:cubicBezTo>
                    <a:pt x="81" y="61"/>
                    <a:pt x="79" y="0"/>
                    <a:pt x="39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692">
              <a:extLst>
                <a:ext uri="{FF2B5EF4-FFF2-40B4-BE49-F238E27FC236}">
                  <a16:creationId xmlns:a16="http://schemas.microsoft.com/office/drawing/2014/main" id="{2DEDC373-5B6E-4E6D-BB7C-43D34F263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" y="534"/>
              <a:ext cx="74" cy="55"/>
            </a:xfrm>
            <a:custGeom>
              <a:avLst/>
              <a:gdLst>
                <a:gd name="T0" fmla="*/ 39 w 82"/>
                <a:gd name="T1" fmla="*/ 0 h 61"/>
                <a:gd name="T2" fmla="*/ 42 w 82"/>
                <a:gd name="T3" fmla="*/ 61 h 61"/>
                <a:gd name="T4" fmla="*/ 39 w 82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1">
                  <a:moveTo>
                    <a:pt x="39" y="0"/>
                  </a:moveTo>
                  <a:cubicBezTo>
                    <a:pt x="0" y="0"/>
                    <a:pt x="2" y="61"/>
                    <a:pt x="42" y="61"/>
                  </a:cubicBezTo>
                  <a:cubicBezTo>
                    <a:pt x="82" y="61"/>
                    <a:pt x="79" y="0"/>
                    <a:pt x="39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693">
              <a:extLst>
                <a:ext uri="{FF2B5EF4-FFF2-40B4-BE49-F238E27FC236}">
                  <a16:creationId xmlns:a16="http://schemas.microsoft.com/office/drawing/2014/main" id="{A0C6795A-1C08-436F-80D8-FEE9B8877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893"/>
              <a:ext cx="73" cy="56"/>
            </a:xfrm>
            <a:custGeom>
              <a:avLst/>
              <a:gdLst>
                <a:gd name="T0" fmla="*/ 40 w 82"/>
                <a:gd name="T1" fmla="*/ 0 h 62"/>
                <a:gd name="T2" fmla="*/ 42 w 82"/>
                <a:gd name="T3" fmla="*/ 62 h 62"/>
                <a:gd name="T4" fmla="*/ 40 w 82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2">
                  <a:moveTo>
                    <a:pt x="40" y="0"/>
                  </a:moveTo>
                  <a:cubicBezTo>
                    <a:pt x="0" y="0"/>
                    <a:pt x="3" y="62"/>
                    <a:pt x="42" y="62"/>
                  </a:cubicBezTo>
                  <a:cubicBezTo>
                    <a:pt x="82" y="62"/>
                    <a:pt x="79" y="0"/>
                    <a:pt x="40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694">
              <a:extLst>
                <a:ext uri="{FF2B5EF4-FFF2-40B4-BE49-F238E27FC236}">
                  <a16:creationId xmlns:a16="http://schemas.microsoft.com/office/drawing/2014/main" id="{4BF99E0A-1634-4C20-9C01-78B8E09D1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" y="362"/>
              <a:ext cx="74" cy="56"/>
            </a:xfrm>
            <a:custGeom>
              <a:avLst/>
              <a:gdLst>
                <a:gd name="T0" fmla="*/ 40 w 82"/>
                <a:gd name="T1" fmla="*/ 0 h 62"/>
                <a:gd name="T2" fmla="*/ 43 w 82"/>
                <a:gd name="T3" fmla="*/ 62 h 62"/>
                <a:gd name="T4" fmla="*/ 40 w 82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62">
                  <a:moveTo>
                    <a:pt x="40" y="0"/>
                  </a:moveTo>
                  <a:cubicBezTo>
                    <a:pt x="0" y="0"/>
                    <a:pt x="3" y="62"/>
                    <a:pt x="43" y="62"/>
                  </a:cubicBezTo>
                  <a:cubicBezTo>
                    <a:pt x="82" y="62"/>
                    <a:pt x="80" y="0"/>
                    <a:pt x="40" y="0"/>
                  </a:cubicBezTo>
                </a:path>
              </a:pathLst>
            </a:custGeom>
            <a:solidFill>
              <a:srgbClr val="A7D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695">
              <a:extLst>
                <a:ext uri="{FF2B5EF4-FFF2-40B4-BE49-F238E27FC236}">
                  <a16:creationId xmlns:a16="http://schemas.microsoft.com/office/drawing/2014/main" id="{0547CDB3-A388-45FA-AE81-6E74CD527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1531"/>
              <a:ext cx="497" cy="435"/>
            </a:xfrm>
            <a:custGeom>
              <a:avLst/>
              <a:gdLst>
                <a:gd name="T0" fmla="*/ 551 w 552"/>
                <a:gd name="T1" fmla="*/ 153 h 483"/>
                <a:gd name="T2" fmla="*/ 501 w 552"/>
                <a:gd name="T3" fmla="*/ 45 h 483"/>
                <a:gd name="T4" fmla="*/ 390 w 552"/>
                <a:gd name="T5" fmla="*/ 0 h 483"/>
                <a:gd name="T6" fmla="*/ 276 w 552"/>
                <a:gd name="T7" fmla="*/ 47 h 483"/>
                <a:gd name="T8" fmla="*/ 162 w 552"/>
                <a:gd name="T9" fmla="*/ 0 h 483"/>
                <a:gd name="T10" fmla="*/ 1 w 552"/>
                <a:gd name="T11" fmla="*/ 161 h 483"/>
                <a:gd name="T12" fmla="*/ 23 w 552"/>
                <a:gd name="T13" fmla="*/ 279 h 483"/>
                <a:gd name="T14" fmla="*/ 205 w 552"/>
                <a:gd name="T15" fmla="*/ 469 h 483"/>
                <a:gd name="T16" fmla="*/ 270 w 552"/>
                <a:gd name="T17" fmla="*/ 483 h 483"/>
                <a:gd name="T18" fmla="*/ 270 w 552"/>
                <a:gd name="T19" fmla="*/ 483 h 483"/>
                <a:gd name="T20" fmla="*/ 347 w 552"/>
                <a:gd name="T21" fmla="*/ 463 h 483"/>
                <a:gd name="T22" fmla="*/ 462 w 552"/>
                <a:gd name="T23" fmla="*/ 372 h 483"/>
                <a:gd name="T24" fmla="*/ 546 w 552"/>
                <a:gd name="T25" fmla="*/ 203 h 483"/>
                <a:gd name="T26" fmla="*/ 551 w 552"/>
                <a:gd name="T27" fmla="*/ 15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2" h="483">
                  <a:moveTo>
                    <a:pt x="551" y="153"/>
                  </a:moveTo>
                  <a:cubicBezTo>
                    <a:pt x="549" y="112"/>
                    <a:pt x="531" y="73"/>
                    <a:pt x="501" y="45"/>
                  </a:cubicBezTo>
                  <a:cubicBezTo>
                    <a:pt x="471" y="16"/>
                    <a:pt x="431" y="0"/>
                    <a:pt x="390" y="0"/>
                  </a:cubicBezTo>
                  <a:cubicBezTo>
                    <a:pt x="347" y="0"/>
                    <a:pt x="306" y="17"/>
                    <a:pt x="276" y="47"/>
                  </a:cubicBezTo>
                  <a:cubicBezTo>
                    <a:pt x="246" y="17"/>
                    <a:pt x="206" y="0"/>
                    <a:pt x="162" y="0"/>
                  </a:cubicBezTo>
                  <a:cubicBezTo>
                    <a:pt x="74" y="0"/>
                    <a:pt x="1" y="72"/>
                    <a:pt x="1" y="161"/>
                  </a:cubicBezTo>
                  <a:cubicBezTo>
                    <a:pt x="1" y="168"/>
                    <a:pt x="0" y="218"/>
                    <a:pt x="23" y="279"/>
                  </a:cubicBezTo>
                  <a:cubicBezTo>
                    <a:pt x="45" y="338"/>
                    <a:pt x="95" y="419"/>
                    <a:pt x="205" y="469"/>
                  </a:cubicBezTo>
                  <a:cubicBezTo>
                    <a:pt x="225" y="478"/>
                    <a:pt x="247" y="483"/>
                    <a:pt x="270" y="483"/>
                  </a:cubicBezTo>
                  <a:cubicBezTo>
                    <a:pt x="270" y="483"/>
                    <a:pt x="270" y="483"/>
                    <a:pt x="270" y="483"/>
                  </a:cubicBezTo>
                  <a:cubicBezTo>
                    <a:pt x="297" y="483"/>
                    <a:pt x="324" y="476"/>
                    <a:pt x="347" y="463"/>
                  </a:cubicBezTo>
                  <a:cubicBezTo>
                    <a:pt x="392" y="438"/>
                    <a:pt x="430" y="407"/>
                    <a:pt x="462" y="372"/>
                  </a:cubicBezTo>
                  <a:cubicBezTo>
                    <a:pt x="505" y="323"/>
                    <a:pt x="534" y="266"/>
                    <a:pt x="546" y="203"/>
                  </a:cubicBezTo>
                  <a:cubicBezTo>
                    <a:pt x="550" y="187"/>
                    <a:pt x="552" y="170"/>
                    <a:pt x="551" y="153"/>
                  </a:cubicBezTo>
                  <a:close/>
                </a:path>
              </a:pathLst>
            </a:custGeom>
            <a:solidFill>
              <a:srgbClr val="CEE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696">
              <a:extLst>
                <a:ext uri="{FF2B5EF4-FFF2-40B4-BE49-F238E27FC236}">
                  <a16:creationId xmlns:a16="http://schemas.microsoft.com/office/drawing/2014/main" id="{3EDBF3C0-C598-462E-8BFB-204FABAA7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356"/>
              <a:ext cx="814" cy="784"/>
            </a:xfrm>
            <a:custGeom>
              <a:avLst/>
              <a:gdLst>
                <a:gd name="T0" fmla="*/ 855 w 905"/>
                <a:gd name="T1" fmla="*/ 121 h 871"/>
                <a:gd name="T2" fmla="*/ 637 w 905"/>
                <a:gd name="T3" fmla="*/ 0 h 871"/>
                <a:gd name="T4" fmla="*/ 453 w 905"/>
                <a:gd name="T5" fmla="*/ 51 h 871"/>
                <a:gd name="T6" fmla="*/ 268 w 905"/>
                <a:gd name="T7" fmla="*/ 0 h 871"/>
                <a:gd name="T8" fmla="*/ 50 w 905"/>
                <a:gd name="T9" fmla="*/ 121 h 871"/>
                <a:gd name="T10" fmla="*/ 68 w 905"/>
                <a:gd name="T11" fmla="*/ 435 h 871"/>
                <a:gd name="T12" fmla="*/ 50 w 905"/>
                <a:gd name="T13" fmla="*/ 750 h 871"/>
                <a:gd name="T14" fmla="*/ 268 w 905"/>
                <a:gd name="T15" fmla="*/ 871 h 871"/>
                <a:gd name="T16" fmla="*/ 268 w 905"/>
                <a:gd name="T17" fmla="*/ 871 h 871"/>
                <a:gd name="T18" fmla="*/ 453 w 905"/>
                <a:gd name="T19" fmla="*/ 820 h 871"/>
                <a:gd name="T20" fmla="*/ 637 w 905"/>
                <a:gd name="T21" fmla="*/ 871 h 871"/>
                <a:gd name="T22" fmla="*/ 855 w 905"/>
                <a:gd name="T23" fmla="*/ 750 h 871"/>
                <a:gd name="T24" fmla="*/ 837 w 905"/>
                <a:gd name="T25" fmla="*/ 435 h 871"/>
                <a:gd name="T26" fmla="*/ 855 w 905"/>
                <a:gd name="T27" fmla="*/ 12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5" h="871">
                  <a:moveTo>
                    <a:pt x="855" y="121"/>
                  </a:moveTo>
                  <a:cubicBezTo>
                    <a:pt x="812" y="44"/>
                    <a:pt x="732" y="0"/>
                    <a:pt x="637" y="0"/>
                  </a:cubicBezTo>
                  <a:cubicBezTo>
                    <a:pt x="578" y="0"/>
                    <a:pt x="515" y="18"/>
                    <a:pt x="453" y="51"/>
                  </a:cubicBezTo>
                  <a:cubicBezTo>
                    <a:pt x="390" y="18"/>
                    <a:pt x="327" y="0"/>
                    <a:pt x="268" y="0"/>
                  </a:cubicBezTo>
                  <a:cubicBezTo>
                    <a:pt x="173" y="0"/>
                    <a:pt x="93" y="44"/>
                    <a:pt x="50" y="121"/>
                  </a:cubicBezTo>
                  <a:cubicBezTo>
                    <a:pt x="0" y="209"/>
                    <a:pt x="7" y="322"/>
                    <a:pt x="68" y="435"/>
                  </a:cubicBezTo>
                  <a:cubicBezTo>
                    <a:pt x="7" y="549"/>
                    <a:pt x="0" y="662"/>
                    <a:pt x="50" y="750"/>
                  </a:cubicBezTo>
                  <a:cubicBezTo>
                    <a:pt x="93" y="827"/>
                    <a:pt x="173" y="871"/>
                    <a:pt x="268" y="871"/>
                  </a:cubicBezTo>
                  <a:cubicBezTo>
                    <a:pt x="268" y="871"/>
                    <a:pt x="268" y="871"/>
                    <a:pt x="268" y="871"/>
                  </a:cubicBezTo>
                  <a:cubicBezTo>
                    <a:pt x="327" y="871"/>
                    <a:pt x="390" y="853"/>
                    <a:pt x="453" y="820"/>
                  </a:cubicBezTo>
                  <a:cubicBezTo>
                    <a:pt x="515" y="853"/>
                    <a:pt x="578" y="871"/>
                    <a:pt x="637" y="871"/>
                  </a:cubicBezTo>
                  <a:cubicBezTo>
                    <a:pt x="732" y="871"/>
                    <a:pt x="812" y="827"/>
                    <a:pt x="855" y="750"/>
                  </a:cubicBezTo>
                  <a:cubicBezTo>
                    <a:pt x="905" y="662"/>
                    <a:pt x="898" y="549"/>
                    <a:pt x="837" y="435"/>
                  </a:cubicBezTo>
                  <a:cubicBezTo>
                    <a:pt x="898" y="322"/>
                    <a:pt x="905" y="209"/>
                    <a:pt x="855" y="121"/>
                  </a:cubicBezTo>
                  <a:close/>
                </a:path>
              </a:pathLst>
            </a:custGeom>
            <a:solidFill>
              <a:srgbClr val="EFC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697">
              <a:extLst>
                <a:ext uri="{FF2B5EF4-FFF2-40B4-BE49-F238E27FC236}">
                  <a16:creationId xmlns:a16="http://schemas.microsoft.com/office/drawing/2014/main" id="{800E86CA-AD38-435A-9F2E-7B1B4CD57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1" y="1462"/>
              <a:ext cx="1690" cy="2590"/>
            </a:xfrm>
            <a:custGeom>
              <a:avLst/>
              <a:gdLst>
                <a:gd name="T0" fmla="*/ 219 w 1878"/>
                <a:gd name="T1" fmla="*/ 2878 h 2878"/>
                <a:gd name="T2" fmla="*/ 0 w 1878"/>
                <a:gd name="T3" fmla="*/ 2659 h 2878"/>
                <a:gd name="T4" fmla="*/ 0 w 1878"/>
                <a:gd name="T5" fmla="*/ 219 h 2878"/>
                <a:gd name="T6" fmla="*/ 219 w 1878"/>
                <a:gd name="T7" fmla="*/ 0 h 2878"/>
                <a:gd name="T8" fmla="*/ 1659 w 1878"/>
                <a:gd name="T9" fmla="*/ 0 h 2878"/>
                <a:gd name="T10" fmla="*/ 1878 w 1878"/>
                <a:gd name="T11" fmla="*/ 219 h 2878"/>
                <a:gd name="T12" fmla="*/ 1878 w 1878"/>
                <a:gd name="T13" fmla="*/ 2659 h 2878"/>
                <a:gd name="T14" fmla="*/ 1659 w 1878"/>
                <a:gd name="T15" fmla="*/ 2878 h 2878"/>
                <a:gd name="T16" fmla="*/ 219 w 1878"/>
                <a:gd name="T17" fmla="*/ 2878 h 2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8" h="2878">
                  <a:moveTo>
                    <a:pt x="219" y="2878"/>
                  </a:moveTo>
                  <a:cubicBezTo>
                    <a:pt x="98" y="2878"/>
                    <a:pt x="0" y="2780"/>
                    <a:pt x="0" y="2659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98"/>
                    <a:pt x="98" y="0"/>
                    <a:pt x="219" y="0"/>
                  </a:cubicBezTo>
                  <a:cubicBezTo>
                    <a:pt x="1659" y="0"/>
                    <a:pt x="1659" y="0"/>
                    <a:pt x="1659" y="0"/>
                  </a:cubicBezTo>
                  <a:cubicBezTo>
                    <a:pt x="1780" y="0"/>
                    <a:pt x="1878" y="98"/>
                    <a:pt x="1878" y="219"/>
                  </a:cubicBezTo>
                  <a:cubicBezTo>
                    <a:pt x="1878" y="2659"/>
                    <a:pt x="1878" y="2659"/>
                    <a:pt x="1878" y="2659"/>
                  </a:cubicBezTo>
                  <a:cubicBezTo>
                    <a:pt x="1878" y="2780"/>
                    <a:pt x="1780" y="2878"/>
                    <a:pt x="1659" y="2878"/>
                  </a:cubicBezTo>
                  <a:cubicBezTo>
                    <a:pt x="219" y="2878"/>
                    <a:pt x="219" y="2878"/>
                    <a:pt x="219" y="2878"/>
                  </a:cubicBezTo>
                </a:path>
              </a:pathLst>
            </a:custGeom>
            <a:solidFill>
              <a:srgbClr val="FCF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698">
              <a:extLst>
                <a:ext uri="{FF2B5EF4-FFF2-40B4-BE49-F238E27FC236}">
                  <a16:creationId xmlns:a16="http://schemas.microsoft.com/office/drawing/2014/main" id="{1FB98309-042C-47A6-8C98-E516C224F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" y="2699"/>
              <a:ext cx="1366" cy="13"/>
            </a:xfrm>
            <a:custGeom>
              <a:avLst/>
              <a:gdLst>
                <a:gd name="T0" fmla="*/ 1366 w 1366"/>
                <a:gd name="T1" fmla="*/ 0 h 13"/>
                <a:gd name="T2" fmla="*/ 0 w 1366"/>
                <a:gd name="T3" fmla="*/ 5 h 13"/>
                <a:gd name="T4" fmla="*/ 0 w 1366"/>
                <a:gd name="T5" fmla="*/ 13 h 13"/>
                <a:gd name="T6" fmla="*/ 1366 w 1366"/>
                <a:gd name="T7" fmla="*/ 8 h 13"/>
                <a:gd name="T8" fmla="*/ 1366 w 1366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3">
                  <a:moveTo>
                    <a:pt x="1366" y="0"/>
                  </a:moveTo>
                  <a:lnTo>
                    <a:pt x="0" y="5"/>
                  </a:lnTo>
                  <a:lnTo>
                    <a:pt x="0" y="13"/>
                  </a:lnTo>
                  <a:lnTo>
                    <a:pt x="1366" y="8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699">
              <a:extLst>
                <a:ext uri="{FF2B5EF4-FFF2-40B4-BE49-F238E27FC236}">
                  <a16:creationId xmlns:a16="http://schemas.microsoft.com/office/drawing/2014/main" id="{4E553532-92BC-4392-ADA2-4CC658A57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" y="2897"/>
              <a:ext cx="1366" cy="12"/>
            </a:xfrm>
            <a:custGeom>
              <a:avLst/>
              <a:gdLst>
                <a:gd name="T0" fmla="*/ 0 w 1366"/>
                <a:gd name="T1" fmla="*/ 12 h 12"/>
                <a:gd name="T2" fmla="*/ 1366 w 1366"/>
                <a:gd name="T3" fmla="*/ 7 h 12"/>
                <a:gd name="T4" fmla="*/ 1366 w 1366"/>
                <a:gd name="T5" fmla="*/ 0 h 12"/>
                <a:gd name="T6" fmla="*/ 0 w 1366"/>
                <a:gd name="T7" fmla="*/ 4 h 12"/>
                <a:gd name="T8" fmla="*/ 0 w 136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2">
                  <a:moveTo>
                    <a:pt x="0" y="12"/>
                  </a:moveTo>
                  <a:lnTo>
                    <a:pt x="1366" y="7"/>
                  </a:lnTo>
                  <a:lnTo>
                    <a:pt x="1366" y="0"/>
                  </a:lnTo>
                  <a:lnTo>
                    <a:pt x="0" y="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700">
              <a:extLst>
                <a:ext uri="{FF2B5EF4-FFF2-40B4-BE49-F238E27FC236}">
                  <a16:creationId xmlns:a16="http://schemas.microsoft.com/office/drawing/2014/main" id="{D156B17D-AF50-459C-B43A-E82871D39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" y="3103"/>
              <a:ext cx="1366" cy="12"/>
            </a:xfrm>
            <a:custGeom>
              <a:avLst/>
              <a:gdLst>
                <a:gd name="T0" fmla="*/ 1366 w 1366"/>
                <a:gd name="T1" fmla="*/ 0 h 12"/>
                <a:gd name="T2" fmla="*/ 0 w 1366"/>
                <a:gd name="T3" fmla="*/ 5 h 12"/>
                <a:gd name="T4" fmla="*/ 0 w 1366"/>
                <a:gd name="T5" fmla="*/ 12 h 12"/>
                <a:gd name="T6" fmla="*/ 1366 w 1366"/>
                <a:gd name="T7" fmla="*/ 7 h 12"/>
                <a:gd name="T8" fmla="*/ 1366 w 136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2">
                  <a:moveTo>
                    <a:pt x="1366" y="0"/>
                  </a:moveTo>
                  <a:lnTo>
                    <a:pt x="0" y="5"/>
                  </a:lnTo>
                  <a:lnTo>
                    <a:pt x="0" y="12"/>
                  </a:lnTo>
                  <a:lnTo>
                    <a:pt x="1366" y="7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701">
              <a:extLst>
                <a:ext uri="{FF2B5EF4-FFF2-40B4-BE49-F238E27FC236}">
                  <a16:creationId xmlns:a16="http://schemas.microsoft.com/office/drawing/2014/main" id="{FEEFE49C-A994-4192-B080-F5F9F0BEF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7" y="3301"/>
              <a:ext cx="1367" cy="12"/>
            </a:xfrm>
            <a:custGeom>
              <a:avLst/>
              <a:gdLst>
                <a:gd name="T0" fmla="*/ 1367 w 1367"/>
                <a:gd name="T1" fmla="*/ 0 h 12"/>
                <a:gd name="T2" fmla="*/ 0 w 1367"/>
                <a:gd name="T3" fmla="*/ 5 h 12"/>
                <a:gd name="T4" fmla="*/ 0 w 1367"/>
                <a:gd name="T5" fmla="*/ 12 h 12"/>
                <a:gd name="T6" fmla="*/ 1367 w 1367"/>
                <a:gd name="T7" fmla="*/ 7 h 12"/>
                <a:gd name="T8" fmla="*/ 1367 w 136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7" h="12">
                  <a:moveTo>
                    <a:pt x="1367" y="0"/>
                  </a:moveTo>
                  <a:lnTo>
                    <a:pt x="0" y="5"/>
                  </a:lnTo>
                  <a:lnTo>
                    <a:pt x="0" y="12"/>
                  </a:lnTo>
                  <a:lnTo>
                    <a:pt x="1367" y="7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702">
              <a:extLst>
                <a:ext uri="{FF2B5EF4-FFF2-40B4-BE49-F238E27FC236}">
                  <a16:creationId xmlns:a16="http://schemas.microsoft.com/office/drawing/2014/main" id="{D4BF58C4-C4E4-474E-BCD1-877B78F97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" y="3510"/>
              <a:ext cx="1366" cy="12"/>
            </a:xfrm>
            <a:custGeom>
              <a:avLst/>
              <a:gdLst>
                <a:gd name="T0" fmla="*/ 1366 w 1366"/>
                <a:gd name="T1" fmla="*/ 0 h 12"/>
                <a:gd name="T2" fmla="*/ 0 w 1366"/>
                <a:gd name="T3" fmla="*/ 5 h 12"/>
                <a:gd name="T4" fmla="*/ 0 w 1366"/>
                <a:gd name="T5" fmla="*/ 12 h 12"/>
                <a:gd name="T6" fmla="*/ 1366 w 1366"/>
                <a:gd name="T7" fmla="*/ 7 h 12"/>
                <a:gd name="T8" fmla="*/ 1366 w 136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2">
                  <a:moveTo>
                    <a:pt x="1366" y="0"/>
                  </a:moveTo>
                  <a:lnTo>
                    <a:pt x="0" y="5"/>
                  </a:lnTo>
                  <a:lnTo>
                    <a:pt x="0" y="12"/>
                  </a:lnTo>
                  <a:lnTo>
                    <a:pt x="1366" y="7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703">
              <a:extLst>
                <a:ext uri="{FF2B5EF4-FFF2-40B4-BE49-F238E27FC236}">
                  <a16:creationId xmlns:a16="http://schemas.microsoft.com/office/drawing/2014/main" id="{61D33EF8-F7CB-4860-B339-9845B4B62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" y="3719"/>
              <a:ext cx="1367" cy="12"/>
            </a:xfrm>
            <a:custGeom>
              <a:avLst/>
              <a:gdLst>
                <a:gd name="T0" fmla="*/ 1367 w 1367"/>
                <a:gd name="T1" fmla="*/ 0 h 12"/>
                <a:gd name="T2" fmla="*/ 0 w 1367"/>
                <a:gd name="T3" fmla="*/ 4 h 12"/>
                <a:gd name="T4" fmla="*/ 0 w 1367"/>
                <a:gd name="T5" fmla="*/ 12 h 12"/>
                <a:gd name="T6" fmla="*/ 1367 w 1367"/>
                <a:gd name="T7" fmla="*/ 7 h 12"/>
                <a:gd name="T8" fmla="*/ 1367 w 136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7" h="12">
                  <a:moveTo>
                    <a:pt x="1367" y="0"/>
                  </a:moveTo>
                  <a:lnTo>
                    <a:pt x="0" y="4"/>
                  </a:lnTo>
                  <a:lnTo>
                    <a:pt x="0" y="12"/>
                  </a:lnTo>
                  <a:lnTo>
                    <a:pt x="1367" y="7"/>
                  </a:lnTo>
                  <a:lnTo>
                    <a:pt x="1367" y="0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704">
              <a:extLst>
                <a:ext uri="{FF2B5EF4-FFF2-40B4-BE49-F238E27FC236}">
                  <a16:creationId xmlns:a16="http://schemas.microsoft.com/office/drawing/2014/main" id="{428CDF81-85B7-4515-ABC7-F8A32DA98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3928"/>
              <a:ext cx="1366" cy="11"/>
            </a:xfrm>
            <a:custGeom>
              <a:avLst/>
              <a:gdLst>
                <a:gd name="T0" fmla="*/ 0 w 1366"/>
                <a:gd name="T1" fmla="*/ 4 h 11"/>
                <a:gd name="T2" fmla="*/ 0 w 1366"/>
                <a:gd name="T3" fmla="*/ 11 h 11"/>
                <a:gd name="T4" fmla="*/ 1366 w 1366"/>
                <a:gd name="T5" fmla="*/ 7 h 11"/>
                <a:gd name="T6" fmla="*/ 1366 w 1366"/>
                <a:gd name="T7" fmla="*/ 0 h 11"/>
                <a:gd name="T8" fmla="*/ 0 w 1366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1">
                  <a:moveTo>
                    <a:pt x="0" y="4"/>
                  </a:moveTo>
                  <a:lnTo>
                    <a:pt x="0" y="11"/>
                  </a:lnTo>
                  <a:lnTo>
                    <a:pt x="1366" y="7"/>
                  </a:lnTo>
                  <a:lnTo>
                    <a:pt x="136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705">
              <a:extLst>
                <a:ext uri="{FF2B5EF4-FFF2-40B4-BE49-F238E27FC236}">
                  <a16:creationId xmlns:a16="http://schemas.microsoft.com/office/drawing/2014/main" id="{967DC0E0-AE9F-4226-AA80-CE800EA80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" y="1682"/>
              <a:ext cx="1366" cy="12"/>
            </a:xfrm>
            <a:custGeom>
              <a:avLst/>
              <a:gdLst>
                <a:gd name="T0" fmla="*/ 1366 w 1366"/>
                <a:gd name="T1" fmla="*/ 7 h 12"/>
                <a:gd name="T2" fmla="*/ 1366 w 1366"/>
                <a:gd name="T3" fmla="*/ 0 h 12"/>
                <a:gd name="T4" fmla="*/ 0 w 1366"/>
                <a:gd name="T5" fmla="*/ 5 h 12"/>
                <a:gd name="T6" fmla="*/ 0 w 1366"/>
                <a:gd name="T7" fmla="*/ 12 h 12"/>
                <a:gd name="T8" fmla="*/ 1366 w 1366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2">
                  <a:moveTo>
                    <a:pt x="1366" y="7"/>
                  </a:moveTo>
                  <a:lnTo>
                    <a:pt x="1366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1366" y="7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706">
              <a:extLst>
                <a:ext uri="{FF2B5EF4-FFF2-40B4-BE49-F238E27FC236}">
                  <a16:creationId xmlns:a16="http://schemas.microsoft.com/office/drawing/2014/main" id="{CB1C38D5-6DF5-43BD-B9D5-5B5306681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7" y="1879"/>
              <a:ext cx="1367" cy="13"/>
            </a:xfrm>
            <a:custGeom>
              <a:avLst/>
              <a:gdLst>
                <a:gd name="T0" fmla="*/ 0 w 1367"/>
                <a:gd name="T1" fmla="*/ 13 h 13"/>
                <a:gd name="T2" fmla="*/ 1367 w 1367"/>
                <a:gd name="T3" fmla="*/ 8 h 13"/>
                <a:gd name="T4" fmla="*/ 1367 w 1367"/>
                <a:gd name="T5" fmla="*/ 0 h 13"/>
                <a:gd name="T6" fmla="*/ 0 w 1367"/>
                <a:gd name="T7" fmla="*/ 5 h 13"/>
                <a:gd name="T8" fmla="*/ 0 w 1367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7" h="13">
                  <a:moveTo>
                    <a:pt x="0" y="13"/>
                  </a:moveTo>
                  <a:lnTo>
                    <a:pt x="1367" y="8"/>
                  </a:lnTo>
                  <a:lnTo>
                    <a:pt x="1367" y="0"/>
                  </a:lnTo>
                  <a:lnTo>
                    <a:pt x="0" y="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707">
              <a:extLst>
                <a:ext uri="{FF2B5EF4-FFF2-40B4-BE49-F238E27FC236}">
                  <a16:creationId xmlns:a16="http://schemas.microsoft.com/office/drawing/2014/main" id="{7D4B769B-BBC7-4EA6-BF23-C04000122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" y="2088"/>
              <a:ext cx="1366" cy="13"/>
            </a:xfrm>
            <a:custGeom>
              <a:avLst/>
              <a:gdLst>
                <a:gd name="T0" fmla="*/ 0 w 1366"/>
                <a:gd name="T1" fmla="*/ 13 h 13"/>
                <a:gd name="T2" fmla="*/ 1366 w 1366"/>
                <a:gd name="T3" fmla="*/ 8 h 13"/>
                <a:gd name="T4" fmla="*/ 1366 w 1366"/>
                <a:gd name="T5" fmla="*/ 0 h 13"/>
                <a:gd name="T6" fmla="*/ 0 w 1366"/>
                <a:gd name="T7" fmla="*/ 5 h 13"/>
                <a:gd name="T8" fmla="*/ 0 w 1366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3">
                  <a:moveTo>
                    <a:pt x="0" y="13"/>
                  </a:moveTo>
                  <a:lnTo>
                    <a:pt x="1366" y="8"/>
                  </a:lnTo>
                  <a:lnTo>
                    <a:pt x="1366" y="0"/>
                  </a:lnTo>
                  <a:lnTo>
                    <a:pt x="0" y="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708">
              <a:extLst>
                <a:ext uri="{FF2B5EF4-FFF2-40B4-BE49-F238E27FC236}">
                  <a16:creationId xmlns:a16="http://schemas.microsoft.com/office/drawing/2014/main" id="{153B1B2E-37E9-4C7B-9E38-8805F517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" y="2297"/>
              <a:ext cx="1367" cy="12"/>
            </a:xfrm>
            <a:custGeom>
              <a:avLst/>
              <a:gdLst>
                <a:gd name="T0" fmla="*/ 0 w 1367"/>
                <a:gd name="T1" fmla="*/ 12 h 12"/>
                <a:gd name="T2" fmla="*/ 1367 w 1367"/>
                <a:gd name="T3" fmla="*/ 8 h 12"/>
                <a:gd name="T4" fmla="*/ 1367 w 1367"/>
                <a:gd name="T5" fmla="*/ 0 h 12"/>
                <a:gd name="T6" fmla="*/ 0 w 1367"/>
                <a:gd name="T7" fmla="*/ 4 h 12"/>
                <a:gd name="T8" fmla="*/ 0 w 1367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7" h="12">
                  <a:moveTo>
                    <a:pt x="0" y="12"/>
                  </a:moveTo>
                  <a:lnTo>
                    <a:pt x="1367" y="8"/>
                  </a:lnTo>
                  <a:lnTo>
                    <a:pt x="1367" y="0"/>
                  </a:lnTo>
                  <a:lnTo>
                    <a:pt x="0" y="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709">
              <a:extLst>
                <a:ext uri="{FF2B5EF4-FFF2-40B4-BE49-F238E27FC236}">
                  <a16:creationId xmlns:a16="http://schemas.microsoft.com/office/drawing/2014/main" id="{E74BB37B-2A6F-483E-861F-B80D98C16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2507"/>
              <a:ext cx="1366" cy="11"/>
            </a:xfrm>
            <a:custGeom>
              <a:avLst/>
              <a:gdLst>
                <a:gd name="T0" fmla="*/ 0 w 1366"/>
                <a:gd name="T1" fmla="*/ 11 h 11"/>
                <a:gd name="T2" fmla="*/ 1366 w 1366"/>
                <a:gd name="T3" fmla="*/ 7 h 11"/>
                <a:gd name="T4" fmla="*/ 1366 w 1366"/>
                <a:gd name="T5" fmla="*/ 0 h 11"/>
                <a:gd name="T6" fmla="*/ 0 w 1366"/>
                <a:gd name="T7" fmla="*/ 4 h 11"/>
                <a:gd name="T8" fmla="*/ 0 w 1366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6" h="11">
                  <a:moveTo>
                    <a:pt x="0" y="11"/>
                  </a:moveTo>
                  <a:lnTo>
                    <a:pt x="1366" y="7"/>
                  </a:lnTo>
                  <a:lnTo>
                    <a:pt x="1366" y="0"/>
                  </a:lnTo>
                  <a:lnTo>
                    <a:pt x="0" y="4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B89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 710">
              <a:extLst>
                <a:ext uri="{FF2B5EF4-FFF2-40B4-BE49-F238E27FC236}">
                  <a16:creationId xmlns:a16="http://schemas.microsoft.com/office/drawing/2014/main" id="{27A6AC9F-9AFF-4082-8C4E-DFFC94F4FB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8" y="1346"/>
              <a:ext cx="661" cy="116"/>
            </a:xfrm>
            <a:custGeom>
              <a:avLst/>
              <a:gdLst>
                <a:gd name="T0" fmla="*/ 722 w 734"/>
                <a:gd name="T1" fmla="*/ 127 h 129"/>
                <a:gd name="T2" fmla="*/ 730 w 734"/>
                <a:gd name="T3" fmla="*/ 124 h 129"/>
                <a:gd name="T4" fmla="*/ 717 w 734"/>
                <a:gd name="T5" fmla="*/ 124 h 129"/>
                <a:gd name="T6" fmla="*/ 730 w 734"/>
                <a:gd name="T7" fmla="*/ 118 h 129"/>
                <a:gd name="T8" fmla="*/ 730 w 734"/>
                <a:gd name="T9" fmla="*/ 117 h 129"/>
                <a:gd name="T10" fmla="*/ 730 w 734"/>
                <a:gd name="T11" fmla="*/ 117 h 129"/>
                <a:gd name="T12" fmla="*/ 3 w 734"/>
                <a:gd name="T13" fmla="*/ 124 h 129"/>
                <a:gd name="T14" fmla="*/ 10 w 734"/>
                <a:gd name="T15" fmla="*/ 115 h 129"/>
                <a:gd name="T16" fmla="*/ 11 w 734"/>
                <a:gd name="T17" fmla="*/ 112 h 129"/>
                <a:gd name="T18" fmla="*/ 12 w 734"/>
                <a:gd name="T19" fmla="*/ 111 h 129"/>
                <a:gd name="T20" fmla="*/ 719 w 734"/>
                <a:gd name="T21" fmla="*/ 110 h 129"/>
                <a:gd name="T22" fmla="*/ 14 w 734"/>
                <a:gd name="T23" fmla="*/ 108 h 129"/>
                <a:gd name="T24" fmla="*/ 16 w 734"/>
                <a:gd name="T25" fmla="*/ 105 h 129"/>
                <a:gd name="T26" fmla="*/ 19 w 734"/>
                <a:gd name="T27" fmla="*/ 103 h 129"/>
                <a:gd name="T28" fmla="*/ 18 w 734"/>
                <a:gd name="T29" fmla="*/ 103 h 129"/>
                <a:gd name="T30" fmla="*/ 13 w 734"/>
                <a:gd name="T31" fmla="*/ 105 h 129"/>
                <a:gd name="T32" fmla="*/ 22 w 734"/>
                <a:gd name="T33" fmla="*/ 101 h 129"/>
                <a:gd name="T34" fmla="*/ 22 w 734"/>
                <a:gd name="T35" fmla="*/ 99 h 129"/>
                <a:gd name="T36" fmla="*/ 23 w 734"/>
                <a:gd name="T37" fmla="*/ 99 h 129"/>
                <a:gd name="T38" fmla="*/ 721 w 734"/>
                <a:gd name="T39" fmla="*/ 101 h 129"/>
                <a:gd name="T40" fmla="*/ 19 w 734"/>
                <a:gd name="T41" fmla="*/ 97 h 129"/>
                <a:gd name="T42" fmla="*/ 20 w 734"/>
                <a:gd name="T43" fmla="*/ 98 h 129"/>
                <a:gd name="T44" fmla="*/ 16 w 734"/>
                <a:gd name="T45" fmla="*/ 99 h 129"/>
                <a:gd name="T46" fmla="*/ 22 w 734"/>
                <a:gd name="T47" fmla="*/ 98 h 129"/>
                <a:gd name="T48" fmla="*/ 23 w 734"/>
                <a:gd name="T49" fmla="*/ 97 h 129"/>
                <a:gd name="T50" fmla="*/ 18 w 734"/>
                <a:gd name="T51" fmla="*/ 101 h 129"/>
                <a:gd name="T52" fmla="*/ 16 w 734"/>
                <a:gd name="T53" fmla="*/ 104 h 129"/>
                <a:gd name="T54" fmla="*/ 20 w 734"/>
                <a:gd name="T55" fmla="*/ 102 h 129"/>
                <a:gd name="T56" fmla="*/ 21 w 734"/>
                <a:gd name="T57" fmla="*/ 95 h 129"/>
                <a:gd name="T58" fmla="*/ 13 w 734"/>
                <a:gd name="T59" fmla="*/ 96 h 129"/>
                <a:gd name="T60" fmla="*/ 26 w 734"/>
                <a:gd name="T61" fmla="*/ 94 h 129"/>
                <a:gd name="T62" fmla="*/ 25 w 734"/>
                <a:gd name="T63" fmla="*/ 93 h 129"/>
                <a:gd name="T64" fmla="*/ 22 w 734"/>
                <a:gd name="T65" fmla="*/ 97 h 129"/>
                <a:gd name="T66" fmla="*/ 24 w 734"/>
                <a:gd name="T67" fmla="*/ 95 h 129"/>
                <a:gd name="T68" fmla="*/ 24 w 734"/>
                <a:gd name="T69" fmla="*/ 95 h 129"/>
                <a:gd name="T70" fmla="*/ 27 w 734"/>
                <a:gd name="T71" fmla="*/ 92 h 129"/>
                <a:gd name="T72" fmla="*/ 27 w 734"/>
                <a:gd name="T73" fmla="*/ 93 h 129"/>
                <a:gd name="T74" fmla="*/ 8 w 734"/>
                <a:gd name="T75" fmla="*/ 84 h 129"/>
                <a:gd name="T76" fmla="*/ 12 w 734"/>
                <a:gd name="T77" fmla="*/ 65 h 129"/>
                <a:gd name="T78" fmla="*/ 13 w 734"/>
                <a:gd name="T79" fmla="*/ 55 h 129"/>
                <a:gd name="T80" fmla="*/ 11 w 734"/>
                <a:gd name="T81" fmla="*/ 113 h 129"/>
                <a:gd name="T82" fmla="*/ 11 w 734"/>
                <a:gd name="T83" fmla="*/ 113 h 129"/>
                <a:gd name="T84" fmla="*/ 14 w 734"/>
                <a:gd name="T85" fmla="*/ 109 h 129"/>
                <a:gd name="T86" fmla="*/ 15 w 734"/>
                <a:gd name="T87" fmla="*/ 106 h 129"/>
                <a:gd name="T88" fmla="*/ 14 w 734"/>
                <a:gd name="T89" fmla="*/ 107 h 129"/>
                <a:gd name="T90" fmla="*/ 25 w 734"/>
                <a:gd name="T91" fmla="*/ 83 h 129"/>
                <a:gd name="T92" fmla="*/ 11 w 734"/>
                <a:gd name="T93" fmla="*/ 36 h 129"/>
                <a:gd name="T94" fmla="*/ 9 w 734"/>
                <a:gd name="T95" fmla="*/ 75 h 129"/>
                <a:gd name="T96" fmla="*/ 26 w 734"/>
                <a:gd name="T97" fmla="*/ 84 h 129"/>
                <a:gd name="T98" fmla="*/ 26 w 734"/>
                <a:gd name="T99" fmla="*/ 91 h 129"/>
                <a:gd name="T100" fmla="*/ 27 w 734"/>
                <a:gd name="T101" fmla="*/ 92 h 129"/>
                <a:gd name="T102" fmla="*/ 17 w 734"/>
                <a:gd name="T103" fmla="*/ 108 h 129"/>
                <a:gd name="T104" fmla="*/ 15 w 734"/>
                <a:gd name="T105" fmla="*/ 108 h 129"/>
                <a:gd name="T106" fmla="*/ 17 w 734"/>
                <a:gd name="T107" fmla="*/ 104 h 129"/>
                <a:gd name="T108" fmla="*/ 11 w 734"/>
                <a:gd name="T109" fmla="*/ 108 h 129"/>
                <a:gd name="T110" fmla="*/ 12 w 734"/>
                <a:gd name="T111" fmla="*/ 111 h 129"/>
                <a:gd name="T112" fmla="*/ 10 w 734"/>
                <a:gd name="T113" fmla="*/ 113 h 129"/>
                <a:gd name="T114" fmla="*/ 6 w 734"/>
                <a:gd name="T115" fmla="*/ 113 h 129"/>
                <a:gd name="T116" fmla="*/ 2 w 734"/>
                <a:gd name="T117" fmla="*/ 126 h 129"/>
                <a:gd name="T118" fmla="*/ 715 w 734"/>
                <a:gd name="T119" fmla="*/ 129 h 129"/>
                <a:gd name="T120" fmla="*/ 714 w 734"/>
                <a:gd name="T121" fmla="*/ 4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4" h="129">
                  <a:moveTo>
                    <a:pt x="722" y="126"/>
                  </a:moveTo>
                  <a:cubicBezTo>
                    <a:pt x="720" y="127"/>
                    <a:pt x="719" y="128"/>
                    <a:pt x="718" y="129"/>
                  </a:cubicBezTo>
                  <a:cubicBezTo>
                    <a:pt x="719" y="129"/>
                    <a:pt x="719" y="129"/>
                    <a:pt x="719" y="129"/>
                  </a:cubicBezTo>
                  <a:cubicBezTo>
                    <a:pt x="720" y="128"/>
                    <a:pt x="721" y="127"/>
                    <a:pt x="722" y="127"/>
                  </a:cubicBezTo>
                  <a:cubicBezTo>
                    <a:pt x="722" y="126"/>
                    <a:pt x="722" y="126"/>
                    <a:pt x="722" y="126"/>
                  </a:cubicBezTo>
                  <a:moveTo>
                    <a:pt x="734" y="126"/>
                  </a:moveTo>
                  <a:cubicBezTo>
                    <a:pt x="732" y="127"/>
                    <a:pt x="730" y="128"/>
                    <a:pt x="728" y="129"/>
                  </a:cubicBezTo>
                  <a:cubicBezTo>
                    <a:pt x="729" y="129"/>
                    <a:pt x="729" y="129"/>
                    <a:pt x="729" y="129"/>
                  </a:cubicBezTo>
                  <a:cubicBezTo>
                    <a:pt x="730" y="128"/>
                    <a:pt x="732" y="127"/>
                    <a:pt x="734" y="126"/>
                  </a:cubicBezTo>
                  <a:moveTo>
                    <a:pt x="4" y="125"/>
                  </a:moveTo>
                  <a:cubicBezTo>
                    <a:pt x="3" y="126"/>
                    <a:pt x="2" y="127"/>
                    <a:pt x="2" y="127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3" y="126"/>
                    <a:pt x="3" y="126"/>
                    <a:pt x="4" y="125"/>
                  </a:cubicBezTo>
                  <a:cubicBezTo>
                    <a:pt x="4" y="125"/>
                    <a:pt x="4" y="125"/>
                    <a:pt x="4" y="125"/>
                  </a:cubicBezTo>
                  <a:moveTo>
                    <a:pt x="724" y="125"/>
                  </a:moveTo>
                  <a:cubicBezTo>
                    <a:pt x="723" y="125"/>
                    <a:pt x="723" y="126"/>
                    <a:pt x="722" y="127"/>
                  </a:cubicBezTo>
                  <a:cubicBezTo>
                    <a:pt x="722" y="128"/>
                    <a:pt x="722" y="129"/>
                    <a:pt x="722" y="129"/>
                  </a:cubicBezTo>
                  <a:cubicBezTo>
                    <a:pt x="725" y="129"/>
                    <a:pt x="725" y="129"/>
                    <a:pt x="725" y="129"/>
                  </a:cubicBezTo>
                  <a:cubicBezTo>
                    <a:pt x="725" y="129"/>
                    <a:pt x="725" y="129"/>
                    <a:pt x="725" y="129"/>
                  </a:cubicBezTo>
                  <a:cubicBezTo>
                    <a:pt x="725" y="128"/>
                    <a:pt x="725" y="127"/>
                    <a:pt x="724" y="125"/>
                  </a:cubicBezTo>
                  <a:moveTo>
                    <a:pt x="3" y="124"/>
                  </a:move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2" y="125"/>
                    <a:pt x="2" y="126"/>
                  </a:cubicBezTo>
                  <a:cubicBezTo>
                    <a:pt x="2" y="125"/>
                    <a:pt x="3" y="125"/>
                    <a:pt x="3" y="124"/>
                  </a:cubicBezTo>
                  <a:moveTo>
                    <a:pt x="730" y="124"/>
                  </a:moveTo>
                  <a:cubicBezTo>
                    <a:pt x="730" y="124"/>
                    <a:pt x="730" y="124"/>
                    <a:pt x="730" y="124"/>
                  </a:cubicBezTo>
                  <a:cubicBezTo>
                    <a:pt x="730" y="124"/>
                    <a:pt x="730" y="124"/>
                    <a:pt x="730" y="124"/>
                  </a:cubicBezTo>
                  <a:moveTo>
                    <a:pt x="730" y="124"/>
                  </a:moveTo>
                  <a:cubicBezTo>
                    <a:pt x="728" y="124"/>
                    <a:pt x="726" y="124"/>
                    <a:pt x="724" y="125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6" y="124"/>
                    <a:pt x="728" y="124"/>
                    <a:pt x="730" y="124"/>
                  </a:cubicBezTo>
                  <a:cubicBezTo>
                    <a:pt x="730" y="124"/>
                    <a:pt x="730" y="124"/>
                    <a:pt x="730" y="124"/>
                  </a:cubicBezTo>
                  <a:cubicBezTo>
                    <a:pt x="730" y="124"/>
                    <a:pt x="730" y="124"/>
                    <a:pt x="730" y="124"/>
                  </a:cubicBezTo>
                  <a:moveTo>
                    <a:pt x="720" y="119"/>
                  </a:moveTo>
                  <a:cubicBezTo>
                    <a:pt x="720" y="119"/>
                    <a:pt x="720" y="119"/>
                    <a:pt x="720" y="119"/>
                  </a:cubicBezTo>
                  <a:cubicBezTo>
                    <a:pt x="719" y="121"/>
                    <a:pt x="718" y="124"/>
                    <a:pt x="717" y="126"/>
                  </a:cubicBezTo>
                  <a:cubicBezTo>
                    <a:pt x="717" y="126"/>
                    <a:pt x="717" y="125"/>
                    <a:pt x="717" y="124"/>
                  </a:cubicBezTo>
                  <a:cubicBezTo>
                    <a:pt x="717" y="126"/>
                    <a:pt x="716" y="128"/>
                    <a:pt x="716" y="129"/>
                  </a:cubicBezTo>
                  <a:cubicBezTo>
                    <a:pt x="717" y="129"/>
                    <a:pt x="717" y="129"/>
                    <a:pt x="717" y="129"/>
                  </a:cubicBezTo>
                  <a:cubicBezTo>
                    <a:pt x="717" y="128"/>
                    <a:pt x="717" y="127"/>
                    <a:pt x="717" y="126"/>
                  </a:cubicBezTo>
                  <a:cubicBezTo>
                    <a:pt x="718" y="124"/>
                    <a:pt x="719" y="121"/>
                    <a:pt x="720" y="119"/>
                  </a:cubicBezTo>
                  <a:moveTo>
                    <a:pt x="720" y="119"/>
                  </a:moveTo>
                  <a:cubicBezTo>
                    <a:pt x="720" y="119"/>
                    <a:pt x="720" y="119"/>
                    <a:pt x="720" y="119"/>
                  </a:cubicBezTo>
                  <a:cubicBezTo>
                    <a:pt x="720" y="119"/>
                    <a:pt x="720" y="119"/>
                    <a:pt x="720" y="119"/>
                  </a:cubicBezTo>
                  <a:cubicBezTo>
                    <a:pt x="720" y="119"/>
                    <a:pt x="720" y="119"/>
                    <a:pt x="720" y="119"/>
                  </a:cubicBezTo>
                  <a:moveTo>
                    <a:pt x="720" y="119"/>
                  </a:moveTo>
                  <a:cubicBezTo>
                    <a:pt x="719" y="120"/>
                    <a:pt x="718" y="121"/>
                    <a:pt x="717" y="123"/>
                  </a:cubicBezTo>
                  <a:cubicBezTo>
                    <a:pt x="717" y="123"/>
                    <a:pt x="717" y="124"/>
                    <a:pt x="717" y="124"/>
                  </a:cubicBezTo>
                  <a:cubicBezTo>
                    <a:pt x="718" y="122"/>
                    <a:pt x="719" y="120"/>
                    <a:pt x="720" y="119"/>
                  </a:cubicBezTo>
                  <a:cubicBezTo>
                    <a:pt x="720" y="119"/>
                    <a:pt x="720" y="119"/>
                    <a:pt x="720" y="119"/>
                  </a:cubicBezTo>
                  <a:moveTo>
                    <a:pt x="6" y="118"/>
                  </a:moveTo>
                  <a:cubicBezTo>
                    <a:pt x="5" y="119"/>
                    <a:pt x="5" y="120"/>
                    <a:pt x="4" y="121"/>
                  </a:cubicBezTo>
                  <a:cubicBezTo>
                    <a:pt x="5" y="120"/>
                    <a:pt x="5" y="119"/>
                    <a:pt x="6" y="118"/>
                  </a:cubicBezTo>
                  <a:moveTo>
                    <a:pt x="722" y="118"/>
                  </a:moveTo>
                  <a:cubicBezTo>
                    <a:pt x="722" y="118"/>
                    <a:pt x="721" y="119"/>
                    <a:pt x="720" y="119"/>
                  </a:cubicBezTo>
                  <a:cubicBezTo>
                    <a:pt x="721" y="122"/>
                    <a:pt x="721" y="124"/>
                    <a:pt x="722" y="126"/>
                  </a:cubicBezTo>
                  <a:cubicBezTo>
                    <a:pt x="723" y="126"/>
                    <a:pt x="723" y="125"/>
                    <a:pt x="724" y="125"/>
                  </a:cubicBezTo>
                  <a:cubicBezTo>
                    <a:pt x="724" y="123"/>
                    <a:pt x="723" y="120"/>
                    <a:pt x="722" y="118"/>
                  </a:cubicBezTo>
                  <a:moveTo>
                    <a:pt x="730" y="118"/>
                  </a:moveTo>
                  <a:cubicBezTo>
                    <a:pt x="731" y="118"/>
                    <a:pt x="731" y="118"/>
                    <a:pt x="731" y="118"/>
                  </a:cubicBezTo>
                  <a:cubicBezTo>
                    <a:pt x="731" y="118"/>
                    <a:pt x="731" y="118"/>
                    <a:pt x="730" y="118"/>
                  </a:cubicBezTo>
                  <a:moveTo>
                    <a:pt x="730" y="118"/>
                  </a:moveTo>
                  <a:cubicBezTo>
                    <a:pt x="730" y="118"/>
                    <a:pt x="730" y="118"/>
                    <a:pt x="730" y="118"/>
                  </a:cubicBezTo>
                  <a:cubicBezTo>
                    <a:pt x="730" y="118"/>
                    <a:pt x="730" y="118"/>
                    <a:pt x="730" y="118"/>
                  </a:cubicBezTo>
                  <a:moveTo>
                    <a:pt x="723" y="118"/>
                  </a:moveTo>
                  <a:cubicBezTo>
                    <a:pt x="725" y="118"/>
                    <a:pt x="726" y="118"/>
                    <a:pt x="728" y="120"/>
                  </a:cubicBezTo>
                  <a:cubicBezTo>
                    <a:pt x="726" y="118"/>
                    <a:pt x="725" y="118"/>
                    <a:pt x="723" y="118"/>
                  </a:cubicBezTo>
                  <a:moveTo>
                    <a:pt x="723" y="118"/>
                  </a:moveTo>
                  <a:cubicBezTo>
                    <a:pt x="723" y="118"/>
                    <a:pt x="723" y="118"/>
                    <a:pt x="722" y="118"/>
                  </a:cubicBezTo>
                  <a:cubicBezTo>
                    <a:pt x="722" y="118"/>
                    <a:pt x="722" y="118"/>
                    <a:pt x="722" y="118"/>
                  </a:cubicBezTo>
                  <a:cubicBezTo>
                    <a:pt x="723" y="118"/>
                    <a:pt x="723" y="118"/>
                    <a:pt x="723" y="118"/>
                  </a:cubicBezTo>
                  <a:cubicBezTo>
                    <a:pt x="723" y="118"/>
                    <a:pt x="723" y="118"/>
                    <a:pt x="723" y="118"/>
                  </a:cubicBezTo>
                  <a:cubicBezTo>
                    <a:pt x="723" y="118"/>
                    <a:pt x="723" y="118"/>
                    <a:pt x="723" y="118"/>
                  </a:cubicBezTo>
                  <a:moveTo>
                    <a:pt x="5" y="118"/>
                  </a:moveTo>
                  <a:cubicBezTo>
                    <a:pt x="5" y="118"/>
                    <a:pt x="5" y="119"/>
                    <a:pt x="4" y="120"/>
                  </a:cubicBezTo>
                  <a:cubicBezTo>
                    <a:pt x="5" y="119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730" y="117"/>
                  </a:moveTo>
                  <a:cubicBezTo>
                    <a:pt x="730" y="118"/>
                    <a:pt x="730" y="118"/>
                    <a:pt x="730" y="118"/>
                  </a:cubicBezTo>
                  <a:cubicBezTo>
                    <a:pt x="730" y="118"/>
                    <a:pt x="730" y="118"/>
                    <a:pt x="730" y="117"/>
                  </a:cubicBezTo>
                  <a:moveTo>
                    <a:pt x="730" y="117"/>
                  </a:moveTo>
                  <a:cubicBezTo>
                    <a:pt x="730" y="117"/>
                    <a:pt x="730" y="117"/>
                    <a:pt x="730" y="117"/>
                  </a:cubicBezTo>
                  <a:cubicBezTo>
                    <a:pt x="730" y="117"/>
                    <a:pt x="730" y="117"/>
                    <a:pt x="730" y="117"/>
                  </a:cubicBezTo>
                  <a:moveTo>
                    <a:pt x="730" y="117"/>
                  </a:moveTo>
                  <a:cubicBezTo>
                    <a:pt x="730" y="117"/>
                    <a:pt x="730" y="117"/>
                    <a:pt x="730" y="117"/>
                  </a:cubicBezTo>
                  <a:cubicBezTo>
                    <a:pt x="730" y="117"/>
                    <a:pt x="730" y="117"/>
                    <a:pt x="730" y="117"/>
                  </a:cubicBezTo>
                  <a:moveTo>
                    <a:pt x="730" y="117"/>
                  </a:moveTo>
                  <a:cubicBezTo>
                    <a:pt x="730" y="117"/>
                    <a:pt x="730" y="117"/>
                    <a:pt x="730" y="117"/>
                  </a:cubicBezTo>
                  <a:cubicBezTo>
                    <a:pt x="730" y="117"/>
                    <a:pt x="730" y="117"/>
                    <a:pt x="730" y="117"/>
                  </a:cubicBezTo>
                  <a:moveTo>
                    <a:pt x="730" y="117"/>
                  </a:moveTo>
                  <a:cubicBezTo>
                    <a:pt x="730" y="117"/>
                    <a:pt x="730" y="117"/>
                    <a:pt x="730" y="117"/>
                  </a:cubicBezTo>
                  <a:cubicBezTo>
                    <a:pt x="730" y="117"/>
                    <a:pt x="730" y="117"/>
                    <a:pt x="730" y="117"/>
                  </a:cubicBezTo>
                  <a:moveTo>
                    <a:pt x="730" y="117"/>
                  </a:moveTo>
                  <a:cubicBezTo>
                    <a:pt x="730" y="117"/>
                    <a:pt x="730" y="117"/>
                    <a:pt x="730" y="117"/>
                  </a:cubicBezTo>
                  <a:cubicBezTo>
                    <a:pt x="730" y="117"/>
                    <a:pt x="730" y="117"/>
                    <a:pt x="730" y="117"/>
                  </a:cubicBezTo>
                  <a:moveTo>
                    <a:pt x="730" y="117"/>
                  </a:moveTo>
                  <a:cubicBezTo>
                    <a:pt x="730" y="117"/>
                    <a:pt x="730" y="117"/>
                    <a:pt x="730" y="117"/>
                  </a:cubicBezTo>
                  <a:cubicBezTo>
                    <a:pt x="730" y="117"/>
                    <a:pt x="730" y="117"/>
                    <a:pt x="730" y="117"/>
                  </a:cubicBezTo>
                  <a:moveTo>
                    <a:pt x="9" y="116"/>
                  </a:move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6"/>
                  </a:cubicBezTo>
                  <a:moveTo>
                    <a:pt x="10" y="115"/>
                  </a:moveTo>
                  <a:cubicBezTo>
                    <a:pt x="8" y="119"/>
                    <a:pt x="5" y="121"/>
                    <a:pt x="4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1"/>
                    <a:pt x="4" y="121"/>
                    <a:pt x="4" y="120"/>
                  </a:cubicBezTo>
                  <a:cubicBezTo>
                    <a:pt x="4" y="121"/>
                    <a:pt x="4" y="122"/>
                    <a:pt x="4" y="122"/>
                  </a:cubicBezTo>
                  <a:cubicBezTo>
                    <a:pt x="3" y="123"/>
                    <a:pt x="3" y="124"/>
                    <a:pt x="3" y="124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4" y="123"/>
                    <a:pt x="5" y="123"/>
                    <a:pt x="6" y="122"/>
                  </a:cubicBezTo>
                  <a:cubicBezTo>
                    <a:pt x="5" y="122"/>
                    <a:pt x="4" y="123"/>
                    <a:pt x="3" y="124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5" y="123"/>
                    <a:pt x="7" y="120"/>
                    <a:pt x="9" y="117"/>
                  </a:cubicBezTo>
                  <a:cubicBezTo>
                    <a:pt x="8" y="119"/>
                    <a:pt x="6" y="121"/>
                    <a:pt x="5" y="122"/>
                  </a:cubicBezTo>
                  <a:cubicBezTo>
                    <a:pt x="5" y="123"/>
                    <a:pt x="4" y="123"/>
                    <a:pt x="4" y="123"/>
                  </a:cubicBezTo>
                  <a:cubicBezTo>
                    <a:pt x="3" y="123"/>
                    <a:pt x="3" y="123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5" y="122"/>
                    <a:pt x="6" y="121"/>
                  </a:cubicBezTo>
                  <a:cubicBezTo>
                    <a:pt x="7" y="120"/>
                    <a:pt x="8" y="119"/>
                    <a:pt x="9" y="117"/>
                  </a:cubicBezTo>
                  <a:cubicBezTo>
                    <a:pt x="10" y="116"/>
                    <a:pt x="10" y="116"/>
                    <a:pt x="10" y="115"/>
                  </a:cubicBezTo>
                  <a:moveTo>
                    <a:pt x="10" y="115"/>
                  </a:move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moveTo>
                    <a:pt x="6" y="113"/>
                  </a:move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moveTo>
                    <a:pt x="6" y="113"/>
                  </a:move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moveTo>
                    <a:pt x="6" y="113"/>
                  </a:move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moveTo>
                    <a:pt x="1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moveTo>
                    <a:pt x="12" y="112"/>
                  </a:moveTo>
                  <a:cubicBezTo>
                    <a:pt x="12" y="112"/>
                    <a:pt x="12" y="112"/>
                    <a:pt x="12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2" y="112"/>
                  </a:cubicBezTo>
                  <a:cubicBezTo>
                    <a:pt x="11" y="112"/>
                    <a:pt x="11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2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moveTo>
                    <a:pt x="12" y="112"/>
                  </a:move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moveTo>
                    <a:pt x="12" y="111"/>
                  </a:moveTo>
                  <a:cubicBezTo>
                    <a:pt x="12" y="111"/>
                    <a:pt x="12" y="111"/>
                    <a:pt x="12" y="112"/>
                  </a:cubicBezTo>
                  <a:cubicBezTo>
                    <a:pt x="12" y="111"/>
                    <a:pt x="12" y="111"/>
                    <a:pt x="12" y="111"/>
                  </a:cubicBezTo>
                  <a:moveTo>
                    <a:pt x="9" y="111"/>
                  </a:moveTo>
                  <a:cubicBezTo>
                    <a:pt x="9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9" y="112"/>
                    <a:pt x="9" y="111"/>
                  </a:cubicBezTo>
                  <a:moveTo>
                    <a:pt x="9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9" y="111"/>
                    <a:pt x="9" y="111"/>
                    <a:pt x="9" y="111"/>
                  </a:cubicBezTo>
                  <a:moveTo>
                    <a:pt x="9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9" y="111"/>
                    <a:pt x="9" y="111"/>
                    <a:pt x="9" y="111"/>
                  </a:cubicBezTo>
                  <a:moveTo>
                    <a:pt x="7" y="111"/>
                  </a:moveTo>
                  <a:cubicBezTo>
                    <a:pt x="7" y="111"/>
                    <a:pt x="7" y="111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moveTo>
                    <a:pt x="719" y="110"/>
                  </a:moveTo>
                  <a:cubicBezTo>
                    <a:pt x="720" y="113"/>
                    <a:pt x="720" y="116"/>
                    <a:pt x="720" y="119"/>
                  </a:cubicBezTo>
                  <a:cubicBezTo>
                    <a:pt x="720" y="119"/>
                    <a:pt x="720" y="119"/>
                    <a:pt x="720" y="119"/>
                  </a:cubicBezTo>
                  <a:cubicBezTo>
                    <a:pt x="720" y="119"/>
                    <a:pt x="720" y="119"/>
                    <a:pt x="720" y="119"/>
                  </a:cubicBezTo>
                  <a:cubicBezTo>
                    <a:pt x="720" y="119"/>
                    <a:pt x="720" y="119"/>
                    <a:pt x="720" y="119"/>
                  </a:cubicBezTo>
                  <a:cubicBezTo>
                    <a:pt x="720" y="119"/>
                    <a:pt x="720" y="119"/>
                    <a:pt x="721" y="119"/>
                  </a:cubicBezTo>
                  <a:cubicBezTo>
                    <a:pt x="721" y="118"/>
                    <a:pt x="722" y="118"/>
                    <a:pt x="722" y="118"/>
                  </a:cubicBezTo>
                  <a:cubicBezTo>
                    <a:pt x="722" y="118"/>
                    <a:pt x="722" y="117"/>
                    <a:pt x="722" y="117"/>
                  </a:cubicBezTo>
                  <a:cubicBezTo>
                    <a:pt x="723" y="115"/>
                    <a:pt x="724" y="115"/>
                    <a:pt x="725" y="115"/>
                  </a:cubicBezTo>
                  <a:cubicBezTo>
                    <a:pt x="727" y="115"/>
                    <a:pt x="728" y="115"/>
                    <a:pt x="730" y="117"/>
                  </a:cubicBezTo>
                  <a:cubicBezTo>
                    <a:pt x="728" y="115"/>
                    <a:pt x="727" y="115"/>
                    <a:pt x="725" y="115"/>
                  </a:cubicBezTo>
                  <a:cubicBezTo>
                    <a:pt x="724" y="115"/>
                    <a:pt x="723" y="115"/>
                    <a:pt x="722" y="117"/>
                  </a:cubicBezTo>
                  <a:cubicBezTo>
                    <a:pt x="721" y="115"/>
                    <a:pt x="720" y="112"/>
                    <a:pt x="719" y="110"/>
                  </a:cubicBezTo>
                  <a:moveTo>
                    <a:pt x="9" y="109"/>
                  </a:moveTo>
                  <a:cubicBezTo>
                    <a:pt x="9" y="110"/>
                    <a:pt x="9" y="111"/>
                    <a:pt x="9" y="111"/>
                  </a:cubicBezTo>
                  <a:cubicBezTo>
                    <a:pt x="9" y="111"/>
                    <a:pt x="9" y="110"/>
                    <a:pt x="9" y="109"/>
                  </a:cubicBezTo>
                  <a:moveTo>
                    <a:pt x="14" y="108"/>
                  </a:moveTo>
                  <a:cubicBezTo>
                    <a:pt x="14" y="109"/>
                    <a:pt x="14" y="109"/>
                    <a:pt x="13" y="110"/>
                  </a:cubicBezTo>
                  <a:cubicBezTo>
                    <a:pt x="13" y="109"/>
                    <a:pt x="14" y="109"/>
                    <a:pt x="14" y="109"/>
                  </a:cubicBezTo>
                  <a:cubicBezTo>
                    <a:pt x="14" y="109"/>
                    <a:pt x="14" y="108"/>
                    <a:pt x="14" y="108"/>
                  </a:cubicBezTo>
                  <a:moveTo>
                    <a:pt x="17" y="108"/>
                  </a:moveTo>
                  <a:cubicBezTo>
                    <a:pt x="17" y="108"/>
                    <a:pt x="17" y="108"/>
                    <a:pt x="17" y="108"/>
                  </a:cubicBezTo>
                  <a:cubicBezTo>
                    <a:pt x="16" y="109"/>
                    <a:pt x="16" y="109"/>
                    <a:pt x="15" y="110"/>
                  </a:cubicBezTo>
                  <a:cubicBezTo>
                    <a:pt x="15" y="110"/>
                    <a:pt x="14" y="110"/>
                    <a:pt x="14" y="111"/>
                  </a:cubicBezTo>
                  <a:cubicBezTo>
                    <a:pt x="14" y="110"/>
                    <a:pt x="15" y="110"/>
                    <a:pt x="15" y="110"/>
                  </a:cubicBezTo>
                  <a:cubicBezTo>
                    <a:pt x="16" y="109"/>
                    <a:pt x="16" y="109"/>
                    <a:pt x="17" y="108"/>
                  </a:cubicBezTo>
                  <a:moveTo>
                    <a:pt x="17" y="107"/>
                  </a:moveTo>
                  <a:cubicBezTo>
                    <a:pt x="17" y="107"/>
                    <a:pt x="17" y="108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8"/>
                    <a:pt x="17" y="107"/>
                    <a:pt x="17" y="107"/>
                  </a:cubicBezTo>
                  <a:moveTo>
                    <a:pt x="16" y="105"/>
                  </a:move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6"/>
                    <a:pt x="16" y="105"/>
                  </a:cubicBezTo>
                  <a:cubicBezTo>
                    <a:pt x="16" y="105"/>
                    <a:pt x="16" y="105"/>
                    <a:pt x="16" y="105"/>
                  </a:cubicBezTo>
                  <a:moveTo>
                    <a:pt x="16" y="104"/>
                  </a:moveTo>
                  <a:cubicBezTo>
                    <a:pt x="16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moveTo>
                    <a:pt x="17" y="103"/>
                  </a:moveTo>
                  <a:cubicBezTo>
                    <a:pt x="17" y="103"/>
                    <a:pt x="17" y="104"/>
                    <a:pt x="17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7" y="103"/>
                  </a:cubicBezTo>
                  <a:cubicBezTo>
                    <a:pt x="17" y="103"/>
                    <a:pt x="17" y="103"/>
                    <a:pt x="17" y="103"/>
                  </a:cubicBezTo>
                  <a:moveTo>
                    <a:pt x="18" y="103"/>
                  </a:move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moveTo>
                    <a:pt x="19" y="103"/>
                  </a:move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4"/>
                  </a:cubicBezTo>
                  <a:cubicBezTo>
                    <a:pt x="18" y="104"/>
                    <a:pt x="18" y="104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7" y="104"/>
                    <a:pt x="17" y="104"/>
                  </a:cubicBezTo>
                  <a:cubicBezTo>
                    <a:pt x="17" y="104"/>
                    <a:pt x="17" y="105"/>
                    <a:pt x="17" y="105"/>
                  </a:cubicBezTo>
                  <a:cubicBezTo>
                    <a:pt x="17" y="104"/>
                    <a:pt x="18" y="104"/>
                    <a:pt x="18" y="104"/>
                  </a:cubicBezTo>
                  <a:cubicBezTo>
                    <a:pt x="18" y="104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9" y="103"/>
                  </a:cubicBezTo>
                  <a:moveTo>
                    <a:pt x="18" y="103"/>
                  </a:move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moveTo>
                    <a:pt x="19" y="102"/>
                  </a:moveTo>
                  <a:cubicBezTo>
                    <a:pt x="19" y="102"/>
                    <a:pt x="19" y="102"/>
                    <a:pt x="19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9" y="103"/>
                    <a:pt x="19" y="103"/>
                  </a:cubicBezTo>
                  <a:cubicBezTo>
                    <a:pt x="19" y="102"/>
                    <a:pt x="19" y="102"/>
                    <a:pt x="19" y="102"/>
                  </a:cubicBezTo>
                  <a:moveTo>
                    <a:pt x="21" y="101"/>
                  </a:moveTo>
                  <a:cubicBezTo>
                    <a:pt x="21" y="101"/>
                    <a:pt x="21" y="101"/>
                    <a:pt x="21" y="101"/>
                  </a:cubicBezTo>
                  <a:cubicBezTo>
                    <a:pt x="20" y="103"/>
                    <a:pt x="19" y="105"/>
                    <a:pt x="17" y="107"/>
                  </a:cubicBezTo>
                  <a:cubicBezTo>
                    <a:pt x="19" y="105"/>
                    <a:pt x="20" y="103"/>
                    <a:pt x="21" y="101"/>
                  </a:cubicBezTo>
                  <a:moveTo>
                    <a:pt x="721" y="101"/>
                  </a:moveTo>
                  <a:cubicBezTo>
                    <a:pt x="719" y="101"/>
                    <a:pt x="718" y="103"/>
                    <a:pt x="718" y="106"/>
                  </a:cubicBezTo>
                  <a:cubicBezTo>
                    <a:pt x="718" y="107"/>
                    <a:pt x="719" y="109"/>
                    <a:pt x="719" y="110"/>
                  </a:cubicBezTo>
                  <a:cubicBezTo>
                    <a:pt x="719" y="105"/>
                    <a:pt x="719" y="102"/>
                    <a:pt x="721" y="101"/>
                  </a:cubicBezTo>
                  <a:cubicBezTo>
                    <a:pt x="721" y="101"/>
                    <a:pt x="721" y="101"/>
                    <a:pt x="721" y="101"/>
                  </a:cubicBezTo>
                  <a:moveTo>
                    <a:pt x="8" y="101"/>
                  </a:moveTo>
                  <a:cubicBezTo>
                    <a:pt x="9" y="103"/>
                    <a:pt x="11" y="105"/>
                    <a:pt x="13" y="105"/>
                  </a:cubicBezTo>
                  <a:cubicBezTo>
                    <a:pt x="14" y="105"/>
                    <a:pt x="14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4" y="104"/>
                    <a:pt x="14" y="104"/>
                    <a:pt x="13" y="104"/>
                  </a:cubicBezTo>
                  <a:cubicBezTo>
                    <a:pt x="11" y="104"/>
                    <a:pt x="9" y="103"/>
                    <a:pt x="8" y="101"/>
                  </a:cubicBezTo>
                  <a:moveTo>
                    <a:pt x="21" y="101"/>
                  </a:moveTo>
                  <a:cubicBezTo>
                    <a:pt x="21" y="101"/>
                    <a:pt x="21" y="101"/>
                    <a:pt x="20" y="102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2"/>
                    <a:pt x="21" y="102"/>
                    <a:pt x="21" y="101"/>
                  </a:cubicBezTo>
                  <a:cubicBezTo>
                    <a:pt x="21" y="101"/>
                    <a:pt x="21" y="101"/>
                    <a:pt x="21" y="101"/>
                  </a:cubicBezTo>
                  <a:moveTo>
                    <a:pt x="726" y="101"/>
                  </a:moveTo>
                  <a:cubicBezTo>
                    <a:pt x="726" y="101"/>
                    <a:pt x="726" y="101"/>
                    <a:pt x="726" y="101"/>
                  </a:cubicBezTo>
                  <a:cubicBezTo>
                    <a:pt x="726" y="101"/>
                    <a:pt x="726" y="101"/>
                    <a:pt x="726" y="101"/>
                  </a:cubicBezTo>
                  <a:moveTo>
                    <a:pt x="22" y="100"/>
                  </a:moveTo>
                  <a:cubicBezTo>
                    <a:pt x="22" y="100"/>
                    <a:pt x="22" y="100"/>
                    <a:pt x="22" y="10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01"/>
                    <a:pt x="21" y="101"/>
                    <a:pt x="22" y="101"/>
                  </a:cubicBezTo>
                  <a:cubicBezTo>
                    <a:pt x="22" y="101"/>
                    <a:pt x="22" y="100"/>
                    <a:pt x="22" y="100"/>
                  </a:cubicBezTo>
                  <a:moveTo>
                    <a:pt x="22" y="99"/>
                  </a:move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0"/>
                    <a:pt x="21" y="101"/>
                  </a:cubicBezTo>
                  <a:cubicBezTo>
                    <a:pt x="21" y="101"/>
                    <a:pt x="21" y="101"/>
                    <a:pt x="22" y="100"/>
                  </a:cubicBezTo>
                  <a:cubicBezTo>
                    <a:pt x="22" y="100"/>
                    <a:pt x="22" y="100"/>
                    <a:pt x="22" y="99"/>
                  </a:cubicBezTo>
                  <a:moveTo>
                    <a:pt x="20" y="99"/>
                  </a:moveTo>
                  <a:cubicBezTo>
                    <a:pt x="20" y="99"/>
                    <a:pt x="20" y="99"/>
                    <a:pt x="20" y="100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1" y="99"/>
                    <a:pt x="20" y="99"/>
                    <a:pt x="20" y="99"/>
                  </a:cubicBezTo>
                  <a:moveTo>
                    <a:pt x="22" y="99"/>
                  </a:move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moveTo>
                    <a:pt x="23" y="99"/>
                  </a:moveTo>
                  <a:cubicBezTo>
                    <a:pt x="23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3" y="99"/>
                    <a:pt x="23" y="99"/>
                  </a:cubicBezTo>
                  <a:moveTo>
                    <a:pt x="19" y="99"/>
                  </a:moveTo>
                  <a:cubicBezTo>
                    <a:pt x="19" y="99"/>
                    <a:pt x="19" y="99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99"/>
                    <a:pt x="19" y="99"/>
                    <a:pt x="19" y="99"/>
                  </a:cubicBezTo>
                  <a:moveTo>
                    <a:pt x="23" y="99"/>
                  </a:moveTo>
                  <a:cubicBezTo>
                    <a:pt x="23" y="99"/>
                    <a:pt x="23" y="99"/>
                    <a:pt x="22" y="99"/>
                  </a:cubicBezTo>
                  <a:cubicBezTo>
                    <a:pt x="22" y="99"/>
                    <a:pt x="22" y="100"/>
                    <a:pt x="22" y="100"/>
                  </a:cubicBezTo>
                  <a:cubicBezTo>
                    <a:pt x="22" y="100"/>
                    <a:pt x="23" y="99"/>
                    <a:pt x="23" y="99"/>
                  </a:cubicBezTo>
                  <a:moveTo>
                    <a:pt x="18" y="99"/>
                  </a:moveTo>
                  <a:cubicBezTo>
                    <a:pt x="17" y="99"/>
                    <a:pt x="17" y="99"/>
                    <a:pt x="16" y="99"/>
                  </a:cubicBezTo>
                  <a:cubicBezTo>
                    <a:pt x="17" y="99"/>
                    <a:pt x="17" y="99"/>
                    <a:pt x="18" y="99"/>
                  </a:cubicBezTo>
                  <a:cubicBezTo>
                    <a:pt x="18" y="99"/>
                    <a:pt x="18" y="99"/>
                    <a:pt x="18" y="99"/>
                  </a:cubicBezTo>
                  <a:moveTo>
                    <a:pt x="18" y="98"/>
                  </a:moveTo>
                  <a:cubicBezTo>
                    <a:pt x="18" y="99"/>
                    <a:pt x="18" y="99"/>
                    <a:pt x="18" y="99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8" y="99"/>
                    <a:pt x="18" y="98"/>
                  </a:cubicBezTo>
                  <a:moveTo>
                    <a:pt x="24" y="98"/>
                  </a:moveTo>
                  <a:cubicBezTo>
                    <a:pt x="24" y="99"/>
                    <a:pt x="24" y="99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4" y="99"/>
                    <a:pt x="24" y="98"/>
                  </a:cubicBezTo>
                  <a:moveTo>
                    <a:pt x="719" y="98"/>
                  </a:moveTo>
                  <a:cubicBezTo>
                    <a:pt x="720" y="99"/>
                    <a:pt x="720" y="100"/>
                    <a:pt x="721" y="101"/>
                  </a:cubicBezTo>
                  <a:cubicBezTo>
                    <a:pt x="721" y="101"/>
                    <a:pt x="721" y="101"/>
                    <a:pt x="721" y="101"/>
                  </a:cubicBezTo>
                  <a:cubicBezTo>
                    <a:pt x="721" y="101"/>
                    <a:pt x="721" y="101"/>
                    <a:pt x="721" y="101"/>
                  </a:cubicBezTo>
                  <a:cubicBezTo>
                    <a:pt x="723" y="105"/>
                    <a:pt x="725" y="109"/>
                    <a:pt x="727" y="113"/>
                  </a:cubicBezTo>
                  <a:cubicBezTo>
                    <a:pt x="725" y="109"/>
                    <a:pt x="723" y="105"/>
                    <a:pt x="721" y="101"/>
                  </a:cubicBezTo>
                  <a:cubicBezTo>
                    <a:pt x="723" y="102"/>
                    <a:pt x="725" y="104"/>
                    <a:pt x="728" y="109"/>
                  </a:cubicBezTo>
                  <a:cubicBezTo>
                    <a:pt x="725" y="103"/>
                    <a:pt x="722" y="101"/>
                    <a:pt x="721" y="101"/>
                  </a:cubicBezTo>
                  <a:cubicBezTo>
                    <a:pt x="721" y="101"/>
                    <a:pt x="721" y="101"/>
                    <a:pt x="721" y="101"/>
                  </a:cubicBezTo>
                  <a:cubicBezTo>
                    <a:pt x="720" y="100"/>
                    <a:pt x="720" y="99"/>
                    <a:pt x="719" y="98"/>
                  </a:cubicBezTo>
                  <a:moveTo>
                    <a:pt x="22" y="97"/>
                  </a:moveTo>
                  <a:cubicBezTo>
                    <a:pt x="22" y="97"/>
                    <a:pt x="22" y="97"/>
                    <a:pt x="22" y="97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0" y="98"/>
                    <a:pt x="20" y="98"/>
                    <a:pt x="19" y="98"/>
                  </a:cubicBezTo>
                  <a:cubicBezTo>
                    <a:pt x="19" y="98"/>
                    <a:pt x="19" y="97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97"/>
                    <a:pt x="19" y="98"/>
                    <a:pt x="19" y="98"/>
                  </a:cubicBezTo>
                  <a:cubicBezTo>
                    <a:pt x="19" y="98"/>
                    <a:pt x="18" y="98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98"/>
                    <a:pt x="18" y="98"/>
                    <a:pt x="17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98"/>
                    <a:pt x="18" y="99"/>
                    <a:pt x="18" y="99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8" y="99"/>
                    <a:pt x="18" y="98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98"/>
                    <a:pt x="19" y="98"/>
                    <a:pt x="19" y="98"/>
                  </a:cubicBezTo>
                  <a:cubicBezTo>
                    <a:pt x="19" y="98"/>
                    <a:pt x="19" y="99"/>
                    <a:pt x="19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98"/>
                    <a:pt x="19" y="98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0" y="98"/>
                    <a:pt x="20" y="98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98"/>
                    <a:pt x="21" y="98"/>
                    <a:pt x="21" y="97"/>
                  </a:cubicBezTo>
                  <a:cubicBezTo>
                    <a:pt x="21" y="97"/>
                    <a:pt x="21" y="97"/>
                    <a:pt x="22" y="97"/>
                  </a:cubicBezTo>
                  <a:moveTo>
                    <a:pt x="22" y="97"/>
                  </a:move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moveTo>
                    <a:pt x="22" y="97"/>
                  </a:move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moveTo>
                    <a:pt x="8" y="96"/>
                  </a:moveTo>
                  <a:cubicBezTo>
                    <a:pt x="10" y="98"/>
                    <a:pt x="13" y="99"/>
                    <a:pt x="15" y="99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3" y="99"/>
                    <a:pt x="10" y="98"/>
                    <a:pt x="8" y="96"/>
                  </a:cubicBezTo>
                  <a:moveTo>
                    <a:pt x="22" y="96"/>
                  </a:moveTo>
                  <a:cubicBezTo>
                    <a:pt x="22" y="96"/>
                    <a:pt x="21" y="96"/>
                    <a:pt x="21" y="96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97"/>
                    <a:pt x="21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2" y="96"/>
                    <a:pt x="22" y="96"/>
                    <a:pt x="22" y="96"/>
                  </a:cubicBezTo>
                  <a:moveTo>
                    <a:pt x="21" y="99"/>
                  </a:move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1" y="99"/>
                    <a:pt x="21" y="99"/>
                  </a:cubicBezTo>
                  <a:cubicBezTo>
                    <a:pt x="21" y="99"/>
                    <a:pt x="21" y="99"/>
                    <a:pt x="21" y="99"/>
                  </a:cubicBezTo>
                  <a:moveTo>
                    <a:pt x="22" y="98"/>
                  </a:moveTo>
                  <a:cubicBezTo>
                    <a:pt x="22" y="98"/>
                    <a:pt x="22" y="98"/>
                    <a:pt x="22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98"/>
                    <a:pt x="22" y="98"/>
                    <a:pt x="22" y="98"/>
                  </a:cubicBezTo>
                  <a:moveTo>
                    <a:pt x="26" y="95"/>
                  </a:moveTo>
                  <a:cubicBezTo>
                    <a:pt x="25" y="96"/>
                    <a:pt x="24" y="96"/>
                    <a:pt x="23" y="96"/>
                  </a:cubicBezTo>
                  <a:cubicBezTo>
                    <a:pt x="23" y="96"/>
                    <a:pt x="24" y="96"/>
                    <a:pt x="24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7"/>
                    <a:pt x="23" y="97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2" y="98"/>
                    <a:pt x="22" y="98"/>
                    <a:pt x="21" y="99"/>
                  </a:cubicBezTo>
                  <a:cubicBezTo>
                    <a:pt x="22" y="98"/>
                    <a:pt x="22" y="97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1" y="98"/>
                    <a:pt x="21" y="99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1" y="99"/>
                    <a:pt x="21" y="99"/>
                    <a:pt x="21" y="100"/>
                  </a:cubicBezTo>
                  <a:cubicBezTo>
                    <a:pt x="21" y="100"/>
                    <a:pt x="21" y="100"/>
                    <a:pt x="20" y="100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19" y="101"/>
                    <a:pt x="19" y="101"/>
                    <a:pt x="18" y="101"/>
                  </a:cubicBezTo>
                  <a:cubicBezTo>
                    <a:pt x="19" y="101"/>
                    <a:pt x="19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0"/>
                    <a:pt x="18" y="101"/>
                    <a:pt x="18" y="101"/>
                  </a:cubicBezTo>
                  <a:cubicBezTo>
                    <a:pt x="18" y="102"/>
                    <a:pt x="17" y="102"/>
                    <a:pt x="17" y="102"/>
                  </a:cubicBezTo>
                  <a:cubicBezTo>
                    <a:pt x="17" y="101"/>
                    <a:pt x="18" y="100"/>
                    <a:pt x="18" y="99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7" y="100"/>
                    <a:pt x="17" y="101"/>
                    <a:pt x="17" y="102"/>
                  </a:cubicBezTo>
                  <a:cubicBezTo>
                    <a:pt x="16" y="103"/>
                    <a:pt x="16" y="103"/>
                    <a:pt x="15" y="103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4" y="103"/>
                    <a:pt x="14" y="103"/>
                    <a:pt x="13" y="103"/>
                  </a:cubicBezTo>
                  <a:cubicBezTo>
                    <a:pt x="11" y="103"/>
                    <a:pt x="9" y="102"/>
                    <a:pt x="8" y="100"/>
                  </a:cubicBezTo>
                  <a:cubicBezTo>
                    <a:pt x="9" y="103"/>
                    <a:pt x="12" y="104"/>
                    <a:pt x="14" y="104"/>
                  </a:cubicBezTo>
                  <a:cubicBezTo>
                    <a:pt x="14" y="104"/>
                    <a:pt x="14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3"/>
                    <a:pt x="18" y="103"/>
                    <a:pt x="19" y="103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9" y="103"/>
                    <a:pt x="19" y="102"/>
                    <a:pt x="19" y="102"/>
                  </a:cubicBezTo>
                  <a:cubicBezTo>
                    <a:pt x="19" y="103"/>
                    <a:pt x="19" y="103"/>
                    <a:pt x="18" y="103"/>
                  </a:cubicBezTo>
                  <a:cubicBezTo>
                    <a:pt x="19" y="103"/>
                    <a:pt x="19" y="102"/>
                    <a:pt x="20" y="102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1" y="101"/>
                    <a:pt x="21" y="100"/>
                    <a:pt x="22" y="100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7"/>
                    <a:pt x="23" y="97"/>
                    <a:pt x="23" y="96"/>
                  </a:cubicBezTo>
                  <a:cubicBezTo>
                    <a:pt x="23" y="97"/>
                    <a:pt x="23" y="98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4" y="98"/>
                    <a:pt x="25" y="97"/>
                    <a:pt x="26" y="95"/>
                  </a:cubicBezTo>
                  <a:moveTo>
                    <a:pt x="21" y="95"/>
                  </a:moveTo>
                  <a:cubicBezTo>
                    <a:pt x="21" y="95"/>
                    <a:pt x="21" y="96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6"/>
                    <a:pt x="21" y="95"/>
                    <a:pt x="21" y="95"/>
                  </a:cubicBezTo>
                  <a:moveTo>
                    <a:pt x="9" y="94"/>
                  </a:moveTo>
                  <a:cubicBezTo>
                    <a:pt x="11" y="95"/>
                    <a:pt x="12" y="96"/>
                    <a:pt x="13" y="96"/>
                  </a:cubicBezTo>
                  <a:cubicBezTo>
                    <a:pt x="14" y="97"/>
                    <a:pt x="15" y="98"/>
                    <a:pt x="16" y="99"/>
                  </a:cubicBezTo>
                  <a:cubicBezTo>
                    <a:pt x="16" y="99"/>
                    <a:pt x="17" y="98"/>
                    <a:pt x="17" y="98"/>
                  </a:cubicBezTo>
                  <a:cubicBezTo>
                    <a:pt x="16" y="98"/>
                    <a:pt x="15" y="97"/>
                    <a:pt x="13" y="96"/>
                  </a:cubicBezTo>
                  <a:cubicBezTo>
                    <a:pt x="15" y="97"/>
                    <a:pt x="17" y="97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20" y="97"/>
                    <a:pt x="20" y="97"/>
                    <a:pt x="21" y="97"/>
                  </a:cubicBezTo>
                  <a:cubicBezTo>
                    <a:pt x="21" y="97"/>
                    <a:pt x="21" y="97"/>
                    <a:pt x="21" y="96"/>
                  </a:cubicBezTo>
                  <a:cubicBezTo>
                    <a:pt x="20" y="97"/>
                    <a:pt x="19" y="97"/>
                    <a:pt x="17" y="97"/>
                  </a:cubicBezTo>
                  <a:cubicBezTo>
                    <a:pt x="16" y="97"/>
                    <a:pt x="15" y="97"/>
                    <a:pt x="13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2" y="96"/>
                    <a:pt x="11" y="95"/>
                    <a:pt x="9" y="94"/>
                  </a:cubicBezTo>
                  <a:moveTo>
                    <a:pt x="22" y="94"/>
                  </a:moveTo>
                  <a:cubicBezTo>
                    <a:pt x="22" y="95"/>
                    <a:pt x="22" y="95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5"/>
                    <a:pt x="22" y="95"/>
                    <a:pt x="22" y="94"/>
                  </a:cubicBezTo>
                  <a:moveTo>
                    <a:pt x="717" y="94"/>
                  </a:moveTo>
                  <a:cubicBezTo>
                    <a:pt x="717" y="94"/>
                    <a:pt x="717" y="94"/>
                    <a:pt x="717" y="94"/>
                  </a:cubicBezTo>
                  <a:cubicBezTo>
                    <a:pt x="717" y="95"/>
                    <a:pt x="718" y="96"/>
                    <a:pt x="719" y="98"/>
                  </a:cubicBezTo>
                  <a:cubicBezTo>
                    <a:pt x="718" y="96"/>
                    <a:pt x="718" y="95"/>
                    <a:pt x="717" y="94"/>
                  </a:cubicBezTo>
                  <a:moveTo>
                    <a:pt x="26" y="94"/>
                  </a:moveTo>
                  <a:cubicBezTo>
                    <a:pt x="26" y="94"/>
                    <a:pt x="26" y="94"/>
                    <a:pt x="26" y="94"/>
                  </a:cubicBezTo>
                  <a:cubicBezTo>
                    <a:pt x="26" y="94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4"/>
                    <a:pt x="26" y="94"/>
                  </a:cubicBezTo>
                  <a:moveTo>
                    <a:pt x="24" y="93"/>
                  </a:moveTo>
                  <a:cubicBezTo>
                    <a:pt x="23" y="94"/>
                    <a:pt x="23" y="95"/>
                    <a:pt x="23" y="96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5"/>
                    <a:pt x="24" y="94"/>
                    <a:pt x="24" y="93"/>
                  </a:cubicBezTo>
                  <a:moveTo>
                    <a:pt x="27" y="93"/>
                  </a:move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4"/>
                    <a:pt x="27" y="94"/>
                  </a:cubicBezTo>
                  <a:cubicBezTo>
                    <a:pt x="27" y="94"/>
                    <a:pt x="27" y="93"/>
                    <a:pt x="27" y="93"/>
                  </a:cubicBezTo>
                  <a:moveTo>
                    <a:pt x="24" y="93"/>
                  </a:moveTo>
                  <a:cubicBezTo>
                    <a:pt x="24" y="93"/>
                    <a:pt x="24" y="93"/>
                    <a:pt x="24" y="93"/>
                  </a:cubicBezTo>
                  <a:cubicBezTo>
                    <a:pt x="24" y="94"/>
                    <a:pt x="24" y="94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4"/>
                    <a:pt x="24" y="94"/>
                    <a:pt x="24" y="93"/>
                  </a:cubicBezTo>
                  <a:moveTo>
                    <a:pt x="25" y="93"/>
                  </a:move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moveTo>
                    <a:pt x="25" y="93"/>
                  </a:moveTo>
                  <a:cubicBezTo>
                    <a:pt x="25" y="93"/>
                    <a:pt x="24" y="93"/>
                    <a:pt x="24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3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3" y="93"/>
                    <a:pt x="24" y="93"/>
                    <a:pt x="24" y="93"/>
                  </a:cubicBezTo>
                  <a:cubicBezTo>
                    <a:pt x="24" y="94"/>
                    <a:pt x="24" y="95"/>
                    <a:pt x="24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2" y="96"/>
                  </a:cubicBezTo>
                  <a:cubicBezTo>
                    <a:pt x="22" y="96"/>
                    <a:pt x="22" y="96"/>
                    <a:pt x="22" y="97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7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2" y="97"/>
                    <a:pt x="23" y="97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4" y="96"/>
                  </a:cubicBezTo>
                  <a:cubicBezTo>
                    <a:pt x="24" y="96"/>
                    <a:pt x="24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6"/>
                    <a:pt x="24" y="95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5" y="94"/>
                    <a:pt x="25" y="94"/>
                    <a:pt x="25" y="93"/>
                  </a:cubicBezTo>
                  <a:cubicBezTo>
                    <a:pt x="25" y="94"/>
                    <a:pt x="24" y="94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moveTo>
                    <a:pt x="27" y="93"/>
                  </a:moveTo>
                  <a:cubicBezTo>
                    <a:pt x="26" y="93"/>
                    <a:pt x="25" y="94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5" y="95"/>
                    <a:pt x="26" y="94"/>
                    <a:pt x="26" y="94"/>
                  </a:cubicBezTo>
                  <a:cubicBezTo>
                    <a:pt x="27" y="93"/>
                    <a:pt x="27" y="93"/>
                    <a:pt x="27" y="93"/>
                  </a:cubicBezTo>
                  <a:moveTo>
                    <a:pt x="27" y="92"/>
                  </a:moveTo>
                  <a:cubicBezTo>
                    <a:pt x="27" y="92"/>
                    <a:pt x="27" y="92"/>
                    <a:pt x="27" y="92"/>
                  </a:cubicBezTo>
                  <a:cubicBezTo>
                    <a:pt x="27" y="93"/>
                    <a:pt x="27" y="93"/>
                    <a:pt x="26" y="94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2"/>
                  </a:cubicBezTo>
                  <a:moveTo>
                    <a:pt x="27" y="92"/>
                  </a:move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moveTo>
                    <a:pt x="27" y="92"/>
                  </a:move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6" y="92"/>
                    <a:pt x="26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6" y="93"/>
                    <a:pt x="26" y="93"/>
                    <a:pt x="27" y="92"/>
                  </a:cubicBezTo>
                  <a:cubicBezTo>
                    <a:pt x="27" y="92"/>
                    <a:pt x="27" y="92"/>
                    <a:pt x="27" y="93"/>
                  </a:cubicBezTo>
                  <a:cubicBezTo>
                    <a:pt x="27" y="93"/>
                    <a:pt x="27" y="93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moveTo>
                    <a:pt x="29" y="91"/>
                  </a:moveTo>
                  <a:cubicBezTo>
                    <a:pt x="28" y="91"/>
                    <a:pt x="28" y="92"/>
                    <a:pt x="27" y="92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8" y="93"/>
                    <a:pt x="28" y="92"/>
                    <a:pt x="29" y="91"/>
                  </a:cubicBezTo>
                  <a:moveTo>
                    <a:pt x="29" y="90"/>
                  </a:moveTo>
                  <a:cubicBezTo>
                    <a:pt x="29" y="91"/>
                    <a:pt x="29" y="91"/>
                    <a:pt x="29" y="91"/>
                  </a:cubicBezTo>
                  <a:cubicBezTo>
                    <a:pt x="29" y="91"/>
                    <a:pt x="29" y="91"/>
                    <a:pt x="29" y="90"/>
                  </a:cubicBezTo>
                  <a:cubicBezTo>
                    <a:pt x="29" y="90"/>
                    <a:pt x="29" y="90"/>
                    <a:pt x="29" y="90"/>
                  </a:cubicBezTo>
                  <a:moveTo>
                    <a:pt x="713" y="87"/>
                  </a:moveTo>
                  <a:cubicBezTo>
                    <a:pt x="713" y="87"/>
                    <a:pt x="715" y="90"/>
                    <a:pt x="717" y="94"/>
                  </a:cubicBezTo>
                  <a:cubicBezTo>
                    <a:pt x="717" y="94"/>
                    <a:pt x="717" y="94"/>
                    <a:pt x="717" y="94"/>
                  </a:cubicBezTo>
                  <a:cubicBezTo>
                    <a:pt x="718" y="94"/>
                    <a:pt x="721" y="96"/>
                    <a:pt x="726" y="101"/>
                  </a:cubicBezTo>
                  <a:cubicBezTo>
                    <a:pt x="717" y="91"/>
                    <a:pt x="714" y="87"/>
                    <a:pt x="713" y="87"/>
                  </a:cubicBezTo>
                  <a:moveTo>
                    <a:pt x="710" y="84"/>
                  </a:moveTo>
                  <a:cubicBezTo>
                    <a:pt x="714" y="86"/>
                    <a:pt x="718" y="89"/>
                    <a:pt x="724" y="92"/>
                  </a:cubicBezTo>
                  <a:cubicBezTo>
                    <a:pt x="715" y="87"/>
                    <a:pt x="711" y="84"/>
                    <a:pt x="710" y="84"/>
                  </a:cubicBezTo>
                  <a:moveTo>
                    <a:pt x="8" y="84"/>
                  </a:moveTo>
                  <a:cubicBezTo>
                    <a:pt x="8" y="84"/>
                    <a:pt x="9" y="84"/>
                    <a:pt x="9" y="84"/>
                  </a:cubicBezTo>
                  <a:cubicBezTo>
                    <a:pt x="9" y="84"/>
                    <a:pt x="8" y="84"/>
                    <a:pt x="8" y="84"/>
                  </a:cubicBezTo>
                  <a:moveTo>
                    <a:pt x="712" y="80"/>
                  </a:moveTo>
                  <a:cubicBezTo>
                    <a:pt x="715" y="81"/>
                    <a:pt x="718" y="82"/>
                    <a:pt x="723" y="83"/>
                  </a:cubicBezTo>
                  <a:cubicBezTo>
                    <a:pt x="718" y="82"/>
                    <a:pt x="715" y="81"/>
                    <a:pt x="712" y="80"/>
                  </a:cubicBezTo>
                  <a:moveTo>
                    <a:pt x="721" y="75"/>
                  </a:moveTo>
                  <a:cubicBezTo>
                    <a:pt x="721" y="75"/>
                    <a:pt x="721" y="75"/>
                    <a:pt x="722" y="75"/>
                  </a:cubicBezTo>
                  <a:cubicBezTo>
                    <a:pt x="721" y="75"/>
                    <a:pt x="721" y="75"/>
                    <a:pt x="721" y="75"/>
                  </a:cubicBezTo>
                  <a:moveTo>
                    <a:pt x="7" y="75"/>
                  </a:moveTo>
                  <a:cubicBezTo>
                    <a:pt x="7" y="75"/>
                    <a:pt x="8" y="75"/>
                    <a:pt x="8" y="75"/>
                  </a:cubicBezTo>
                  <a:cubicBezTo>
                    <a:pt x="8" y="75"/>
                    <a:pt x="7" y="75"/>
                    <a:pt x="7" y="75"/>
                  </a:cubicBezTo>
                  <a:moveTo>
                    <a:pt x="721" y="66"/>
                  </a:moveTo>
                  <a:cubicBezTo>
                    <a:pt x="717" y="67"/>
                    <a:pt x="715" y="67"/>
                    <a:pt x="712" y="68"/>
                  </a:cubicBezTo>
                  <a:cubicBezTo>
                    <a:pt x="715" y="67"/>
                    <a:pt x="717" y="67"/>
                    <a:pt x="721" y="66"/>
                  </a:cubicBezTo>
                  <a:moveTo>
                    <a:pt x="721" y="66"/>
                  </a:moveTo>
                  <a:cubicBezTo>
                    <a:pt x="721" y="66"/>
                    <a:pt x="721" y="66"/>
                    <a:pt x="721" y="66"/>
                  </a:cubicBezTo>
                  <a:cubicBezTo>
                    <a:pt x="721" y="66"/>
                    <a:pt x="721" y="66"/>
                    <a:pt x="721" y="66"/>
                  </a:cubicBezTo>
                  <a:moveTo>
                    <a:pt x="12" y="65"/>
                  </a:moveTo>
                  <a:cubicBezTo>
                    <a:pt x="17" y="71"/>
                    <a:pt x="19" y="74"/>
                    <a:pt x="19" y="74"/>
                  </a:cubicBezTo>
                  <a:cubicBezTo>
                    <a:pt x="19" y="74"/>
                    <a:pt x="19" y="74"/>
                    <a:pt x="19" y="73"/>
                  </a:cubicBezTo>
                  <a:cubicBezTo>
                    <a:pt x="18" y="71"/>
                    <a:pt x="15" y="69"/>
                    <a:pt x="12" y="65"/>
                  </a:cubicBezTo>
                  <a:moveTo>
                    <a:pt x="11" y="63"/>
                  </a:moveTo>
                  <a:cubicBezTo>
                    <a:pt x="11" y="64"/>
                    <a:pt x="12" y="65"/>
                    <a:pt x="12" y="65"/>
                  </a:cubicBezTo>
                  <a:cubicBezTo>
                    <a:pt x="12" y="65"/>
                    <a:pt x="12" y="64"/>
                    <a:pt x="11" y="63"/>
                  </a:cubicBezTo>
                  <a:moveTo>
                    <a:pt x="13" y="57"/>
                  </a:moveTo>
                  <a:cubicBezTo>
                    <a:pt x="13" y="63"/>
                    <a:pt x="14" y="67"/>
                    <a:pt x="14" y="67"/>
                  </a:cubicBezTo>
                  <a:cubicBezTo>
                    <a:pt x="15" y="67"/>
                    <a:pt x="15" y="64"/>
                    <a:pt x="13" y="57"/>
                  </a:cubicBezTo>
                  <a:moveTo>
                    <a:pt x="13" y="56"/>
                  </a:moveTo>
                  <a:cubicBezTo>
                    <a:pt x="13" y="56"/>
                    <a:pt x="13" y="56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6"/>
                    <a:pt x="13" y="56"/>
                    <a:pt x="13" y="56"/>
                  </a:cubicBezTo>
                  <a:moveTo>
                    <a:pt x="13" y="55"/>
                  </a:moveTo>
                  <a:cubicBezTo>
                    <a:pt x="13" y="55"/>
                    <a:pt x="13" y="55"/>
                    <a:pt x="13" y="56"/>
                  </a:cubicBezTo>
                  <a:cubicBezTo>
                    <a:pt x="13" y="55"/>
                    <a:pt x="13" y="55"/>
                    <a:pt x="13" y="55"/>
                  </a:cubicBezTo>
                  <a:moveTo>
                    <a:pt x="719" y="46"/>
                  </a:moveTo>
                  <a:cubicBezTo>
                    <a:pt x="715" y="51"/>
                    <a:pt x="713" y="55"/>
                    <a:pt x="710" y="58"/>
                  </a:cubicBezTo>
                  <a:cubicBezTo>
                    <a:pt x="710" y="60"/>
                    <a:pt x="709" y="61"/>
                    <a:pt x="709" y="61"/>
                  </a:cubicBezTo>
                  <a:cubicBezTo>
                    <a:pt x="708" y="62"/>
                    <a:pt x="707" y="63"/>
                    <a:pt x="706" y="64"/>
                  </a:cubicBezTo>
                  <a:cubicBezTo>
                    <a:pt x="704" y="66"/>
                    <a:pt x="703" y="67"/>
                    <a:pt x="703" y="68"/>
                  </a:cubicBezTo>
                  <a:cubicBezTo>
                    <a:pt x="702" y="68"/>
                    <a:pt x="701" y="69"/>
                    <a:pt x="700" y="69"/>
                  </a:cubicBezTo>
                  <a:cubicBezTo>
                    <a:pt x="700" y="70"/>
                    <a:pt x="700" y="70"/>
                    <a:pt x="700" y="70"/>
                  </a:cubicBezTo>
                  <a:cubicBezTo>
                    <a:pt x="701" y="70"/>
                    <a:pt x="707" y="66"/>
                    <a:pt x="721" y="59"/>
                  </a:cubicBezTo>
                  <a:cubicBezTo>
                    <a:pt x="713" y="63"/>
                    <a:pt x="707" y="65"/>
                    <a:pt x="703" y="68"/>
                  </a:cubicBezTo>
                  <a:cubicBezTo>
                    <a:pt x="704" y="67"/>
                    <a:pt x="710" y="61"/>
                    <a:pt x="720" y="51"/>
                  </a:cubicBezTo>
                  <a:cubicBezTo>
                    <a:pt x="716" y="55"/>
                    <a:pt x="712" y="58"/>
                    <a:pt x="709" y="61"/>
                  </a:cubicBezTo>
                  <a:cubicBezTo>
                    <a:pt x="710" y="59"/>
                    <a:pt x="713" y="54"/>
                    <a:pt x="719" y="46"/>
                  </a:cubicBezTo>
                  <a:moveTo>
                    <a:pt x="720" y="44"/>
                  </a:moveTo>
                  <a:cubicBezTo>
                    <a:pt x="719" y="45"/>
                    <a:pt x="719" y="45"/>
                    <a:pt x="719" y="46"/>
                  </a:cubicBezTo>
                  <a:cubicBezTo>
                    <a:pt x="719" y="45"/>
                    <a:pt x="719" y="45"/>
                    <a:pt x="720" y="44"/>
                  </a:cubicBezTo>
                  <a:moveTo>
                    <a:pt x="11" y="113"/>
                  </a:moveTo>
                  <a:cubicBezTo>
                    <a:pt x="11" y="113"/>
                    <a:pt x="11" y="113"/>
                    <a:pt x="11" y="113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11" y="114"/>
                    <a:pt x="11" y="114"/>
                    <a:pt x="11" y="113"/>
                  </a:cubicBezTo>
                  <a:moveTo>
                    <a:pt x="8" y="114"/>
                  </a:moveTo>
                  <a:cubicBezTo>
                    <a:pt x="8" y="114"/>
                    <a:pt x="7" y="114"/>
                    <a:pt x="7" y="113"/>
                  </a:cubicBezTo>
                  <a:cubicBezTo>
                    <a:pt x="7" y="113"/>
                    <a:pt x="8" y="113"/>
                    <a:pt x="8" y="113"/>
                  </a:cubicBezTo>
                  <a:cubicBezTo>
                    <a:pt x="9" y="113"/>
                    <a:pt x="9" y="113"/>
                    <a:pt x="10" y="113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0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4"/>
                    <a:pt x="9" y="114"/>
                    <a:pt x="8" y="114"/>
                  </a:cubicBezTo>
                  <a:moveTo>
                    <a:pt x="11" y="113"/>
                  </a:move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moveTo>
                    <a:pt x="12" y="112"/>
                  </a:move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moveTo>
                    <a:pt x="15" y="108"/>
                  </a:move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5" y="109"/>
                    <a:pt x="15" y="109"/>
                    <a:pt x="15" y="108"/>
                  </a:cubicBezTo>
                  <a:moveTo>
                    <a:pt x="13" y="110"/>
                  </a:moveTo>
                  <a:cubicBezTo>
                    <a:pt x="13" y="109"/>
                    <a:pt x="14" y="109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9"/>
                    <a:pt x="14" y="109"/>
                  </a:cubicBezTo>
                  <a:cubicBezTo>
                    <a:pt x="13" y="110"/>
                    <a:pt x="13" y="110"/>
                    <a:pt x="12" y="111"/>
                  </a:cubicBezTo>
                  <a:cubicBezTo>
                    <a:pt x="13" y="111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moveTo>
                    <a:pt x="13" y="108"/>
                  </a:moveTo>
                  <a:cubicBezTo>
                    <a:pt x="13" y="108"/>
                    <a:pt x="13" y="108"/>
                    <a:pt x="13" y="108"/>
                  </a:cubicBezTo>
                  <a:cubicBezTo>
                    <a:pt x="13" y="108"/>
                    <a:pt x="13" y="108"/>
                    <a:pt x="14" y="108"/>
                  </a:cubicBezTo>
                  <a:cubicBezTo>
                    <a:pt x="13" y="109"/>
                    <a:pt x="13" y="109"/>
                    <a:pt x="13" y="110"/>
                  </a:cubicBezTo>
                  <a:cubicBezTo>
                    <a:pt x="12" y="110"/>
                    <a:pt x="12" y="111"/>
                    <a:pt x="12" y="111"/>
                  </a:cubicBezTo>
                  <a:cubicBezTo>
                    <a:pt x="12" y="110"/>
                    <a:pt x="13" y="109"/>
                    <a:pt x="13" y="108"/>
                  </a:cubicBezTo>
                  <a:moveTo>
                    <a:pt x="13" y="108"/>
                  </a:moveTo>
                  <a:cubicBezTo>
                    <a:pt x="13" y="108"/>
                    <a:pt x="14" y="107"/>
                    <a:pt x="14" y="107"/>
                  </a:cubicBezTo>
                  <a:cubicBezTo>
                    <a:pt x="14" y="107"/>
                    <a:pt x="14" y="108"/>
                    <a:pt x="14" y="108"/>
                  </a:cubicBezTo>
                  <a:cubicBezTo>
                    <a:pt x="13" y="108"/>
                    <a:pt x="13" y="108"/>
                    <a:pt x="13" y="108"/>
                  </a:cubicBezTo>
                  <a:moveTo>
                    <a:pt x="14" y="107"/>
                  </a:moveTo>
                  <a:cubicBezTo>
                    <a:pt x="14" y="107"/>
                    <a:pt x="15" y="107"/>
                    <a:pt x="15" y="106"/>
                  </a:cubicBezTo>
                  <a:cubicBezTo>
                    <a:pt x="15" y="107"/>
                    <a:pt x="15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7"/>
                    <a:pt x="14" y="107"/>
                  </a:cubicBezTo>
                  <a:moveTo>
                    <a:pt x="13" y="107"/>
                  </a:moveTo>
                  <a:cubicBezTo>
                    <a:pt x="12" y="107"/>
                    <a:pt x="12" y="106"/>
                    <a:pt x="11" y="105"/>
                  </a:cubicBezTo>
                  <a:cubicBezTo>
                    <a:pt x="12" y="105"/>
                    <a:pt x="13" y="105"/>
                    <a:pt x="13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4" y="106"/>
                    <a:pt x="14" y="106"/>
                    <a:pt x="14" y="107"/>
                  </a:cubicBezTo>
                  <a:cubicBezTo>
                    <a:pt x="14" y="107"/>
                    <a:pt x="13" y="107"/>
                    <a:pt x="13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7"/>
                    <a:pt x="13" y="107"/>
                    <a:pt x="13" y="107"/>
                  </a:cubicBezTo>
                  <a:moveTo>
                    <a:pt x="15" y="105"/>
                  </a:moveTo>
                  <a:cubicBezTo>
                    <a:pt x="15" y="105"/>
                    <a:pt x="16" y="105"/>
                    <a:pt x="16" y="105"/>
                  </a:cubicBezTo>
                  <a:cubicBezTo>
                    <a:pt x="16" y="105"/>
                    <a:pt x="16" y="106"/>
                    <a:pt x="15" y="106"/>
                  </a:cubicBezTo>
                  <a:cubicBezTo>
                    <a:pt x="15" y="106"/>
                    <a:pt x="14" y="107"/>
                    <a:pt x="14" y="107"/>
                  </a:cubicBezTo>
                  <a:cubicBezTo>
                    <a:pt x="14" y="106"/>
                    <a:pt x="14" y="106"/>
                    <a:pt x="15" y="105"/>
                  </a:cubicBezTo>
                  <a:moveTo>
                    <a:pt x="23" y="86"/>
                  </a:moveTo>
                  <a:cubicBezTo>
                    <a:pt x="25" y="86"/>
                    <a:pt x="26" y="86"/>
                    <a:pt x="26" y="85"/>
                  </a:cubicBezTo>
                  <a:cubicBezTo>
                    <a:pt x="26" y="86"/>
                    <a:pt x="26" y="86"/>
                    <a:pt x="24" y="86"/>
                  </a:cubicBezTo>
                  <a:cubicBezTo>
                    <a:pt x="22" y="86"/>
                    <a:pt x="19" y="86"/>
                    <a:pt x="15" y="85"/>
                  </a:cubicBezTo>
                  <a:cubicBezTo>
                    <a:pt x="19" y="86"/>
                    <a:pt x="21" y="86"/>
                    <a:pt x="23" y="86"/>
                  </a:cubicBezTo>
                  <a:moveTo>
                    <a:pt x="26" y="84"/>
                  </a:move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moveTo>
                    <a:pt x="26" y="83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moveTo>
                    <a:pt x="26" y="83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5" y="83"/>
                    <a:pt x="26" y="83"/>
                  </a:cubicBezTo>
                  <a:moveTo>
                    <a:pt x="25" y="83"/>
                  </a:move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moveTo>
                    <a:pt x="24" y="82"/>
                  </a:move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moveTo>
                    <a:pt x="58" y="0"/>
                  </a:moveTo>
                  <a:cubicBezTo>
                    <a:pt x="51" y="0"/>
                    <a:pt x="44" y="0"/>
                    <a:pt x="38" y="0"/>
                  </a:cubicBezTo>
                  <a:cubicBezTo>
                    <a:pt x="30" y="1"/>
                    <a:pt x="22" y="2"/>
                    <a:pt x="14" y="3"/>
                  </a:cubicBezTo>
                  <a:cubicBezTo>
                    <a:pt x="16" y="8"/>
                    <a:pt x="12" y="18"/>
                    <a:pt x="16" y="18"/>
                  </a:cubicBezTo>
                  <a:cubicBezTo>
                    <a:pt x="17" y="18"/>
                    <a:pt x="17" y="18"/>
                    <a:pt x="18" y="18"/>
                  </a:cubicBezTo>
                  <a:cubicBezTo>
                    <a:pt x="13" y="25"/>
                    <a:pt x="7" y="36"/>
                    <a:pt x="11" y="36"/>
                  </a:cubicBezTo>
                  <a:cubicBezTo>
                    <a:pt x="12" y="36"/>
                    <a:pt x="14" y="35"/>
                    <a:pt x="17" y="32"/>
                  </a:cubicBezTo>
                  <a:cubicBezTo>
                    <a:pt x="7" y="43"/>
                    <a:pt x="8" y="55"/>
                    <a:pt x="10" y="55"/>
                  </a:cubicBezTo>
                  <a:cubicBezTo>
                    <a:pt x="12" y="55"/>
                    <a:pt x="13" y="53"/>
                    <a:pt x="15" y="46"/>
                  </a:cubicBezTo>
                  <a:cubicBezTo>
                    <a:pt x="14" y="50"/>
                    <a:pt x="13" y="54"/>
                    <a:pt x="13" y="57"/>
                  </a:cubicBezTo>
                  <a:cubicBezTo>
                    <a:pt x="16" y="66"/>
                    <a:pt x="19" y="72"/>
                    <a:pt x="19" y="73"/>
                  </a:cubicBezTo>
                  <a:cubicBezTo>
                    <a:pt x="21" y="76"/>
                    <a:pt x="22" y="77"/>
                    <a:pt x="23" y="78"/>
                  </a:cubicBezTo>
                  <a:cubicBezTo>
                    <a:pt x="23" y="78"/>
                    <a:pt x="23" y="78"/>
                    <a:pt x="22" y="78"/>
                  </a:cubicBezTo>
                  <a:cubicBezTo>
                    <a:pt x="21" y="78"/>
                    <a:pt x="17" y="75"/>
                    <a:pt x="9" y="70"/>
                  </a:cubicBezTo>
                  <a:cubicBezTo>
                    <a:pt x="18" y="76"/>
                    <a:pt x="24" y="80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3" y="80"/>
                    <a:pt x="19" y="77"/>
                    <a:pt x="10" y="72"/>
                  </a:cubicBezTo>
                  <a:cubicBezTo>
                    <a:pt x="19" y="77"/>
                    <a:pt x="24" y="81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1"/>
                    <a:pt x="21" y="80"/>
                    <a:pt x="19" y="79"/>
                  </a:cubicBezTo>
                  <a:cubicBezTo>
                    <a:pt x="16" y="78"/>
                    <a:pt x="13" y="76"/>
                    <a:pt x="9" y="75"/>
                  </a:cubicBezTo>
                  <a:cubicBezTo>
                    <a:pt x="13" y="76"/>
                    <a:pt x="16" y="78"/>
                    <a:pt x="18" y="79"/>
                  </a:cubicBezTo>
                  <a:cubicBezTo>
                    <a:pt x="16" y="78"/>
                    <a:pt x="12" y="76"/>
                    <a:pt x="8" y="75"/>
                  </a:cubicBezTo>
                  <a:cubicBezTo>
                    <a:pt x="17" y="78"/>
                    <a:pt x="22" y="82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16" y="80"/>
                    <a:pt x="9" y="77"/>
                  </a:cubicBezTo>
                  <a:cubicBezTo>
                    <a:pt x="16" y="80"/>
                    <a:pt x="21" y="82"/>
                    <a:pt x="24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1" y="83"/>
                    <a:pt x="16" y="82"/>
                    <a:pt x="8" y="80"/>
                  </a:cubicBezTo>
                  <a:cubicBezTo>
                    <a:pt x="16" y="82"/>
                    <a:pt x="21" y="83"/>
                    <a:pt x="24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5" y="83"/>
                    <a:pt x="25" y="83"/>
                    <a:pt x="25" y="84"/>
                  </a:cubicBezTo>
                  <a:cubicBezTo>
                    <a:pt x="25" y="84"/>
                    <a:pt x="24" y="84"/>
                    <a:pt x="24" y="84"/>
                  </a:cubicBezTo>
                  <a:cubicBezTo>
                    <a:pt x="21" y="84"/>
                    <a:pt x="16" y="82"/>
                    <a:pt x="8" y="80"/>
                  </a:cubicBezTo>
                  <a:cubicBezTo>
                    <a:pt x="16" y="82"/>
                    <a:pt x="22" y="84"/>
                    <a:pt x="24" y="84"/>
                  </a:cubicBezTo>
                  <a:cubicBezTo>
                    <a:pt x="25" y="84"/>
                    <a:pt x="25" y="84"/>
                    <a:pt x="26" y="84"/>
                  </a:cubicBezTo>
                  <a:cubicBezTo>
                    <a:pt x="26" y="84"/>
                    <a:pt x="26" y="84"/>
                    <a:pt x="26" y="83"/>
                  </a:cubicBezTo>
                  <a:cubicBezTo>
                    <a:pt x="26" y="84"/>
                    <a:pt x="25" y="85"/>
                    <a:pt x="23" y="85"/>
                  </a:cubicBezTo>
                  <a:cubicBezTo>
                    <a:pt x="20" y="85"/>
                    <a:pt x="15" y="84"/>
                    <a:pt x="7" y="82"/>
                  </a:cubicBezTo>
                  <a:cubicBezTo>
                    <a:pt x="16" y="84"/>
                    <a:pt x="21" y="85"/>
                    <a:pt x="24" y="85"/>
                  </a:cubicBezTo>
                  <a:cubicBezTo>
                    <a:pt x="25" y="85"/>
                    <a:pt x="25" y="85"/>
                    <a:pt x="26" y="85"/>
                  </a:cubicBezTo>
                  <a:cubicBezTo>
                    <a:pt x="25" y="86"/>
                    <a:pt x="24" y="86"/>
                    <a:pt x="23" y="86"/>
                  </a:cubicBezTo>
                  <a:cubicBezTo>
                    <a:pt x="20" y="86"/>
                    <a:pt x="17" y="85"/>
                    <a:pt x="13" y="85"/>
                  </a:cubicBezTo>
                  <a:cubicBezTo>
                    <a:pt x="12" y="84"/>
                    <a:pt x="10" y="84"/>
                    <a:pt x="9" y="84"/>
                  </a:cubicBezTo>
                  <a:cubicBezTo>
                    <a:pt x="10" y="84"/>
                    <a:pt x="11" y="84"/>
                    <a:pt x="12" y="84"/>
                  </a:cubicBezTo>
                  <a:cubicBezTo>
                    <a:pt x="10" y="84"/>
                    <a:pt x="9" y="84"/>
                    <a:pt x="7" y="83"/>
                  </a:cubicBezTo>
                  <a:cubicBezTo>
                    <a:pt x="9" y="84"/>
                    <a:pt x="11" y="84"/>
                    <a:pt x="12" y="85"/>
                  </a:cubicBezTo>
                  <a:cubicBezTo>
                    <a:pt x="19" y="86"/>
                    <a:pt x="24" y="87"/>
                    <a:pt x="26" y="87"/>
                  </a:cubicBezTo>
                  <a:cubicBezTo>
                    <a:pt x="27" y="87"/>
                    <a:pt x="28" y="87"/>
                    <a:pt x="28" y="86"/>
                  </a:cubicBezTo>
                  <a:cubicBezTo>
                    <a:pt x="28" y="88"/>
                    <a:pt x="27" y="89"/>
                    <a:pt x="26" y="9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1"/>
                  </a:cubicBezTo>
                  <a:cubicBezTo>
                    <a:pt x="24" y="92"/>
                    <a:pt x="22" y="93"/>
                    <a:pt x="19" y="93"/>
                  </a:cubicBezTo>
                  <a:cubicBezTo>
                    <a:pt x="17" y="93"/>
                    <a:pt x="14" y="92"/>
                    <a:pt x="10" y="91"/>
                  </a:cubicBezTo>
                  <a:cubicBezTo>
                    <a:pt x="14" y="92"/>
                    <a:pt x="17" y="93"/>
                    <a:pt x="19" y="93"/>
                  </a:cubicBezTo>
                  <a:cubicBezTo>
                    <a:pt x="19" y="93"/>
                    <a:pt x="18" y="93"/>
                    <a:pt x="18" y="93"/>
                  </a:cubicBezTo>
                  <a:cubicBezTo>
                    <a:pt x="15" y="93"/>
                    <a:pt x="12" y="93"/>
                    <a:pt x="9" y="91"/>
                  </a:cubicBezTo>
                  <a:cubicBezTo>
                    <a:pt x="12" y="93"/>
                    <a:pt x="15" y="94"/>
                    <a:pt x="18" y="94"/>
                  </a:cubicBezTo>
                  <a:cubicBezTo>
                    <a:pt x="20" y="94"/>
                    <a:pt x="21" y="94"/>
                    <a:pt x="23" y="93"/>
                  </a:cubicBezTo>
                  <a:cubicBezTo>
                    <a:pt x="23" y="93"/>
                    <a:pt x="22" y="93"/>
                    <a:pt x="22" y="93"/>
                  </a:cubicBezTo>
                  <a:cubicBezTo>
                    <a:pt x="22" y="93"/>
                    <a:pt x="23" y="93"/>
                    <a:pt x="23" y="93"/>
                  </a:cubicBezTo>
                  <a:cubicBezTo>
                    <a:pt x="24" y="93"/>
                    <a:pt x="25" y="92"/>
                    <a:pt x="26" y="91"/>
                  </a:cubicBezTo>
                  <a:cubicBezTo>
                    <a:pt x="26" y="92"/>
                    <a:pt x="25" y="92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6" y="92"/>
                    <a:pt x="26" y="92"/>
                    <a:pt x="26" y="91"/>
                  </a:cubicBezTo>
                  <a:cubicBezTo>
                    <a:pt x="27" y="91"/>
                    <a:pt x="27" y="90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90"/>
                    <a:pt x="28" y="91"/>
                    <a:pt x="27" y="92"/>
                  </a:cubicBezTo>
                  <a:cubicBezTo>
                    <a:pt x="28" y="91"/>
                    <a:pt x="28" y="90"/>
                    <a:pt x="29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90"/>
                    <a:pt x="29" y="89"/>
                    <a:pt x="30" y="88"/>
                  </a:cubicBezTo>
                  <a:cubicBezTo>
                    <a:pt x="30" y="89"/>
                    <a:pt x="29" y="90"/>
                    <a:pt x="29" y="90"/>
                  </a:cubicBezTo>
                  <a:cubicBezTo>
                    <a:pt x="29" y="91"/>
                    <a:pt x="29" y="91"/>
                    <a:pt x="30" y="91"/>
                  </a:cubicBezTo>
                  <a:cubicBezTo>
                    <a:pt x="29" y="92"/>
                    <a:pt x="29" y="93"/>
                    <a:pt x="29" y="94"/>
                  </a:cubicBezTo>
                  <a:cubicBezTo>
                    <a:pt x="28" y="94"/>
                    <a:pt x="27" y="95"/>
                    <a:pt x="26" y="95"/>
                  </a:cubicBezTo>
                  <a:cubicBezTo>
                    <a:pt x="27" y="95"/>
                    <a:pt x="27" y="94"/>
                    <a:pt x="27" y="94"/>
                  </a:cubicBezTo>
                  <a:cubicBezTo>
                    <a:pt x="27" y="94"/>
                    <a:pt x="27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5" y="97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3" y="99"/>
                    <a:pt x="22" y="100"/>
                    <a:pt x="22" y="101"/>
                  </a:cubicBezTo>
                  <a:cubicBezTo>
                    <a:pt x="20" y="103"/>
                    <a:pt x="19" y="106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6" y="109"/>
                    <a:pt x="16" y="109"/>
                    <a:pt x="15" y="110"/>
                  </a:cubicBezTo>
                  <a:cubicBezTo>
                    <a:pt x="14" y="111"/>
                    <a:pt x="14" y="111"/>
                    <a:pt x="13" y="112"/>
                  </a:cubicBezTo>
                  <a:cubicBezTo>
                    <a:pt x="13" y="111"/>
                    <a:pt x="14" y="111"/>
                    <a:pt x="14" y="111"/>
                  </a:cubicBezTo>
                  <a:cubicBezTo>
                    <a:pt x="14" y="111"/>
                    <a:pt x="13" y="111"/>
                    <a:pt x="13" y="112"/>
                  </a:cubicBezTo>
                  <a:cubicBezTo>
                    <a:pt x="13" y="112"/>
                    <a:pt x="13" y="112"/>
                    <a:pt x="13" y="111"/>
                  </a:cubicBezTo>
                  <a:cubicBezTo>
                    <a:pt x="13" y="111"/>
                    <a:pt x="14" y="110"/>
                    <a:pt x="15" y="110"/>
                  </a:cubicBezTo>
                  <a:cubicBezTo>
                    <a:pt x="15" y="109"/>
                    <a:pt x="16" y="109"/>
                    <a:pt x="16" y="108"/>
                  </a:cubicBezTo>
                  <a:cubicBezTo>
                    <a:pt x="16" y="108"/>
                    <a:pt x="17" y="108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8"/>
                    <a:pt x="16" y="108"/>
                    <a:pt x="16" y="108"/>
                  </a:cubicBezTo>
                  <a:cubicBezTo>
                    <a:pt x="18" y="106"/>
                    <a:pt x="19" y="104"/>
                    <a:pt x="20" y="102"/>
                  </a:cubicBezTo>
                  <a:cubicBezTo>
                    <a:pt x="19" y="103"/>
                    <a:pt x="19" y="103"/>
                    <a:pt x="18" y="103"/>
                  </a:cubicBezTo>
                  <a:cubicBezTo>
                    <a:pt x="18" y="103"/>
                    <a:pt x="18" y="104"/>
                    <a:pt x="18" y="104"/>
                  </a:cubicBezTo>
                  <a:cubicBezTo>
                    <a:pt x="17" y="105"/>
                    <a:pt x="16" y="107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6" y="107"/>
                    <a:pt x="16" y="106"/>
                    <a:pt x="17" y="105"/>
                  </a:cubicBezTo>
                  <a:cubicBezTo>
                    <a:pt x="17" y="105"/>
                    <a:pt x="17" y="105"/>
                    <a:pt x="16" y="105"/>
                  </a:cubicBezTo>
                  <a:cubicBezTo>
                    <a:pt x="16" y="106"/>
                    <a:pt x="15" y="107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5" y="107"/>
                    <a:pt x="15" y="107"/>
                    <a:pt x="16" y="106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5"/>
                    <a:pt x="17" y="105"/>
                    <a:pt x="16" y="105"/>
                  </a:cubicBezTo>
                  <a:cubicBezTo>
                    <a:pt x="17" y="105"/>
                    <a:pt x="17" y="105"/>
                    <a:pt x="17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7" y="104"/>
                  </a:cubicBezTo>
                  <a:cubicBezTo>
                    <a:pt x="18" y="104"/>
                    <a:pt x="18" y="103"/>
                    <a:pt x="18" y="103"/>
                  </a:cubicBezTo>
                  <a:cubicBezTo>
                    <a:pt x="18" y="103"/>
                    <a:pt x="17" y="103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6" y="104"/>
                  </a:cubicBezTo>
                  <a:cubicBezTo>
                    <a:pt x="16" y="104"/>
                    <a:pt x="16" y="104"/>
                    <a:pt x="17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4" y="105"/>
                    <a:pt x="14" y="105"/>
                    <a:pt x="13" y="105"/>
                  </a:cubicBezTo>
                  <a:cubicBezTo>
                    <a:pt x="11" y="105"/>
                    <a:pt x="9" y="104"/>
                    <a:pt x="8" y="101"/>
                  </a:cubicBezTo>
                  <a:cubicBezTo>
                    <a:pt x="9" y="103"/>
                    <a:pt x="10" y="104"/>
                    <a:pt x="11" y="105"/>
                  </a:cubicBezTo>
                  <a:cubicBezTo>
                    <a:pt x="12" y="106"/>
                    <a:pt x="12" y="107"/>
                    <a:pt x="13" y="107"/>
                  </a:cubicBezTo>
                  <a:cubicBezTo>
                    <a:pt x="12" y="108"/>
                    <a:pt x="12" y="108"/>
                    <a:pt x="11" y="108"/>
                  </a:cubicBezTo>
                  <a:cubicBezTo>
                    <a:pt x="9" y="108"/>
                    <a:pt x="8" y="107"/>
                    <a:pt x="7" y="104"/>
                  </a:cubicBezTo>
                  <a:cubicBezTo>
                    <a:pt x="8" y="107"/>
                    <a:pt x="9" y="108"/>
                    <a:pt x="11" y="108"/>
                  </a:cubicBezTo>
                  <a:cubicBezTo>
                    <a:pt x="12" y="108"/>
                    <a:pt x="12" y="108"/>
                    <a:pt x="13" y="108"/>
                  </a:cubicBezTo>
                  <a:cubicBezTo>
                    <a:pt x="13" y="109"/>
                    <a:pt x="12" y="110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1" y="112"/>
                    <a:pt x="11" y="112"/>
                    <a:pt x="10" y="112"/>
                  </a:cubicBezTo>
                  <a:cubicBezTo>
                    <a:pt x="10" y="112"/>
                    <a:pt x="10" y="112"/>
                    <a:pt x="11" y="112"/>
                  </a:cubicBezTo>
                  <a:cubicBezTo>
                    <a:pt x="11" y="112"/>
                    <a:pt x="11" y="112"/>
                    <a:pt x="12" y="111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2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3" y="110"/>
                  </a:cubicBezTo>
                  <a:cubicBezTo>
                    <a:pt x="12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2"/>
                    <a:pt x="12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1" y="112"/>
                    <a:pt x="11" y="112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11" y="113"/>
                    <a:pt x="11" y="113"/>
                  </a:cubicBezTo>
                  <a:cubicBezTo>
                    <a:pt x="11" y="113"/>
                    <a:pt x="10" y="113"/>
                    <a:pt x="10" y="113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0" y="113"/>
                    <a:pt x="10" y="113"/>
                    <a:pt x="11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3"/>
                    <a:pt x="9" y="113"/>
                  </a:cubicBezTo>
                  <a:cubicBezTo>
                    <a:pt x="9" y="112"/>
                    <a:pt x="9" y="111"/>
                    <a:pt x="9" y="109"/>
                  </a:cubicBezTo>
                  <a:cubicBezTo>
                    <a:pt x="9" y="111"/>
                    <a:pt x="9" y="112"/>
                    <a:pt x="9" y="113"/>
                  </a:cubicBezTo>
                  <a:cubicBezTo>
                    <a:pt x="9" y="113"/>
                    <a:pt x="9" y="113"/>
                    <a:pt x="8" y="113"/>
                  </a:cubicBezTo>
                  <a:cubicBezTo>
                    <a:pt x="8" y="113"/>
                    <a:pt x="7" y="113"/>
                    <a:pt x="7" y="112"/>
                  </a:cubicBezTo>
                  <a:cubicBezTo>
                    <a:pt x="7" y="112"/>
                    <a:pt x="7" y="112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6" y="112"/>
                    <a:pt x="6" y="110"/>
                    <a:pt x="6" y="108"/>
                  </a:cubicBezTo>
                  <a:cubicBezTo>
                    <a:pt x="6" y="111"/>
                    <a:pt x="6" y="112"/>
                    <a:pt x="7" y="113"/>
                  </a:cubicBezTo>
                  <a:cubicBezTo>
                    <a:pt x="7" y="114"/>
                    <a:pt x="8" y="115"/>
                    <a:pt x="8" y="115"/>
                  </a:cubicBezTo>
                  <a:cubicBezTo>
                    <a:pt x="9" y="115"/>
                    <a:pt x="9" y="114"/>
                    <a:pt x="10" y="114"/>
                  </a:cubicBezTo>
                  <a:cubicBezTo>
                    <a:pt x="9" y="116"/>
                    <a:pt x="7" y="117"/>
                    <a:pt x="6" y="117"/>
                  </a:cubicBezTo>
                  <a:cubicBezTo>
                    <a:pt x="5" y="117"/>
                    <a:pt x="5" y="116"/>
                    <a:pt x="6" y="113"/>
                  </a:cubicBezTo>
                  <a:cubicBezTo>
                    <a:pt x="5" y="115"/>
                    <a:pt x="5" y="117"/>
                    <a:pt x="5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5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7" y="118"/>
                    <a:pt x="9" y="117"/>
                    <a:pt x="10" y="115"/>
                  </a:cubicBezTo>
                  <a:cubicBezTo>
                    <a:pt x="10" y="114"/>
                    <a:pt x="11" y="114"/>
                    <a:pt x="11" y="114"/>
                  </a:cubicBezTo>
                  <a:cubicBezTo>
                    <a:pt x="11" y="114"/>
                    <a:pt x="10" y="114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6"/>
                    <a:pt x="10" y="116"/>
                    <a:pt x="9" y="116"/>
                  </a:cubicBezTo>
                  <a:cubicBezTo>
                    <a:pt x="10" y="116"/>
                    <a:pt x="10" y="115"/>
                    <a:pt x="11" y="114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10" y="115"/>
                    <a:pt x="10" y="116"/>
                    <a:pt x="9" y="117"/>
                  </a:cubicBezTo>
                  <a:cubicBezTo>
                    <a:pt x="7" y="121"/>
                    <a:pt x="5" y="124"/>
                    <a:pt x="3" y="125"/>
                  </a:cubicBezTo>
                  <a:cubicBezTo>
                    <a:pt x="3" y="126"/>
                    <a:pt x="2" y="126"/>
                    <a:pt x="2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2" y="127"/>
                    <a:pt x="2" y="127"/>
                  </a:cubicBezTo>
                  <a:cubicBezTo>
                    <a:pt x="3" y="126"/>
                    <a:pt x="7" y="122"/>
                    <a:pt x="10" y="115"/>
                  </a:cubicBezTo>
                  <a:cubicBezTo>
                    <a:pt x="8" y="119"/>
                    <a:pt x="6" y="123"/>
                    <a:pt x="4" y="125"/>
                  </a:cubicBezTo>
                  <a:cubicBezTo>
                    <a:pt x="5" y="125"/>
                    <a:pt x="5" y="124"/>
                    <a:pt x="6" y="124"/>
                  </a:cubicBezTo>
                  <a:cubicBezTo>
                    <a:pt x="5" y="124"/>
                    <a:pt x="5" y="125"/>
                    <a:pt x="4" y="125"/>
                  </a:cubicBezTo>
                  <a:cubicBezTo>
                    <a:pt x="3" y="126"/>
                    <a:pt x="3" y="127"/>
                    <a:pt x="2" y="127"/>
                  </a:cubicBezTo>
                  <a:cubicBezTo>
                    <a:pt x="2" y="128"/>
                    <a:pt x="1" y="128"/>
                    <a:pt x="1" y="128"/>
                  </a:cubicBezTo>
                  <a:cubicBezTo>
                    <a:pt x="1" y="128"/>
                    <a:pt x="1" y="128"/>
                    <a:pt x="2" y="127"/>
                  </a:cubicBezTo>
                  <a:cubicBezTo>
                    <a:pt x="2" y="127"/>
                    <a:pt x="1" y="127"/>
                    <a:pt x="1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2" y="128"/>
                    <a:pt x="4" y="127"/>
                    <a:pt x="6" y="126"/>
                  </a:cubicBezTo>
                  <a:cubicBezTo>
                    <a:pt x="4" y="127"/>
                    <a:pt x="3" y="128"/>
                    <a:pt x="2" y="129"/>
                  </a:cubicBezTo>
                  <a:cubicBezTo>
                    <a:pt x="715" y="129"/>
                    <a:pt x="715" y="129"/>
                    <a:pt x="715" y="129"/>
                  </a:cubicBezTo>
                  <a:cubicBezTo>
                    <a:pt x="715" y="127"/>
                    <a:pt x="716" y="125"/>
                    <a:pt x="717" y="123"/>
                  </a:cubicBezTo>
                  <a:cubicBezTo>
                    <a:pt x="717" y="117"/>
                    <a:pt x="717" y="110"/>
                    <a:pt x="718" y="106"/>
                  </a:cubicBezTo>
                  <a:cubicBezTo>
                    <a:pt x="716" y="99"/>
                    <a:pt x="715" y="94"/>
                    <a:pt x="717" y="94"/>
                  </a:cubicBezTo>
                  <a:cubicBezTo>
                    <a:pt x="712" y="87"/>
                    <a:pt x="709" y="84"/>
                    <a:pt x="710" y="84"/>
                  </a:cubicBezTo>
                  <a:cubicBezTo>
                    <a:pt x="710" y="84"/>
                    <a:pt x="710" y="84"/>
                    <a:pt x="710" y="84"/>
                  </a:cubicBezTo>
                  <a:cubicBezTo>
                    <a:pt x="703" y="79"/>
                    <a:pt x="700" y="78"/>
                    <a:pt x="702" y="78"/>
                  </a:cubicBezTo>
                  <a:cubicBezTo>
                    <a:pt x="703" y="78"/>
                    <a:pt x="706" y="79"/>
                    <a:pt x="712" y="80"/>
                  </a:cubicBezTo>
                  <a:cubicBezTo>
                    <a:pt x="696" y="76"/>
                    <a:pt x="694" y="74"/>
                    <a:pt x="706" y="74"/>
                  </a:cubicBezTo>
                  <a:cubicBezTo>
                    <a:pt x="710" y="74"/>
                    <a:pt x="715" y="74"/>
                    <a:pt x="721" y="75"/>
                  </a:cubicBezTo>
                  <a:cubicBezTo>
                    <a:pt x="693" y="74"/>
                    <a:pt x="690" y="74"/>
                    <a:pt x="712" y="68"/>
                  </a:cubicBezTo>
                  <a:cubicBezTo>
                    <a:pt x="704" y="70"/>
                    <a:pt x="700" y="71"/>
                    <a:pt x="698" y="71"/>
                  </a:cubicBezTo>
                  <a:cubicBezTo>
                    <a:pt x="697" y="71"/>
                    <a:pt x="698" y="71"/>
                    <a:pt x="700" y="69"/>
                  </a:cubicBezTo>
                  <a:cubicBezTo>
                    <a:pt x="700" y="69"/>
                    <a:pt x="702" y="67"/>
                    <a:pt x="706" y="64"/>
                  </a:cubicBezTo>
                  <a:cubicBezTo>
                    <a:pt x="707" y="62"/>
                    <a:pt x="709" y="60"/>
                    <a:pt x="710" y="58"/>
                  </a:cubicBezTo>
                  <a:cubicBezTo>
                    <a:pt x="712" y="53"/>
                    <a:pt x="715" y="45"/>
                    <a:pt x="717" y="34"/>
                  </a:cubicBezTo>
                  <a:cubicBezTo>
                    <a:pt x="715" y="42"/>
                    <a:pt x="714" y="45"/>
                    <a:pt x="714" y="45"/>
                  </a:cubicBezTo>
                  <a:cubicBezTo>
                    <a:pt x="712" y="45"/>
                    <a:pt x="714" y="30"/>
                    <a:pt x="712" y="25"/>
                  </a:cubicBezTo>
                  <a:cubicBezTo>
                    <a:pt x="708" y="20"/>
                    <a:pt x="704" y="17"/>
                    <a:pt x="698" y="15"/>
                  </a:cubicBezTo>
                  <a:cubicBezTo>
                    <a:pt x="693" y="12"/>
                    <a:pt x="687" y="11"/>
                    <a:pt x="681" y="11"/>
                  </a:cubicBezTo>
                  <a:cubicBezTo>
                    <a:pt x="676" y="10"/>
                    <a:pt x="671" y="10"/>
                    <a:pt x="666" y="10"/>
                  </a:cubicBezTo>
                  <a:cubicBezTo>
                    <a:pt x="665" y="10"/>
                    <a:pt x="664" y="10"/>
                    <a:pt x="663" y="10"/>
                  </a:cubicBezTo>
                  <a:cubicBezTo>
                    <a:pt x="655" y="10"/>
                    <a:pt x="647" y="10"/>
                    <a:pt x="639" y="10"/>
                  </a:cubicBezTo>
                  <a:cubicBezTo>
                    <a:pt x="567" y="11"/>
                    <a:pt x="495" y="12"/>
                    <a:pt x="423" y="12"/>
                  </a:cubicBezTo>
                  <a:cubicBezTo>
                    <a:pt x="383" y="13"/>
                    <a:pt x="342" y="13"/>
                    <a:pt x="301" y="13"/>
                  </a:cubicBezTo>
                  <a:cubicBezTo>
                    <a:pt x="274" y="13"/>
                    <a:pt x="246" y="13"/>
                    <a:pt x="218" y="12"/>
                  </a:cubicBezTo>
                  <a:cubicBezTo>
                    <a:pt x="169" y="12"/>
                    <a:pt x="110" y="0"/>
                    <a:pt x="58" y="0"/>
                  </a:cubicBezTo>
                </a:path>
              </a:pathLst>
            </a:custGeom>
            <a:solidFill>
              <a:srgbClr val="629E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711">
              <a:extLst>
                <a:ext uri="{FF2B5EF4-FFF2-40B4-BE49-F238E27FC236}">
                  <a16:creationId xmlns:a16="http://schemas.microsoft.com/office/drawing/2014/main" id="{C7D392CB-9657-4AC9-84B1-33EEC9BD91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5" y="1462"/>
              <a:ext cx="712" cy="91"/>
            </a:xfrm>
            <a:custGeom>
              <a:avLst/>
              <a:gdLst>
                <a:gd name="T0" fmla="*/ 753 w 792"/>
                <a:gd name="T1" fmla="*/ 35 h 102"/>
                <a:gd name="T2" fmla="*/ 754 w 792"/>
                <a:gd name="T3" fmla="*/ 33 h 102"/>
                <a:gd name="T4" fmla="*/ 753 w 792"/>
                <a:gd name="T5" fmla="*/ 34 h 102"/>
                <a:gd name="T6" fmla="*/ 753 w 792"/>
                <a:gd name="T7" fmla="*/ 31 h 102"/>
                <a:gd name="T8" fmla="*/ 752 w 792"/>
                <a:gd name="T9" fmla="*/ 30 h 102"/>
                <a:gd name="T10" fmla="*/ 750 w 792"/>
                <a:gd name="T11" fmla="*/ 31 h 102"/>
                <a:gd name="T12" fmla="*/ 13 w 792"/>
                <a:gd name="T13" fmla="*/ 29 h 102"/>
                <a:gd name="T14" fmla="*/ 751 w 792"/>
                <a:gd name="T15" fmla="*/ 30 h 102"/>
                <a:gd name="T16" fmla="*/ 747 w 792"/>
                <a:gd name="T17" fmla="*/ 28 h 102"/>
                <a:gd name="T18" fmla="*/ 746 w 792"/>
                <a:gd name="T19" fmla="*/ 29 h 102"/>
                <a:gd name="T20" fmla="*/ 747 w 792"/>
                <a:gd name="T21" fmla="*/ 27 h 102"/>
                <a:gd name="T22" fmla="*/ 749 w 792"/>
                <a:gd name="T23" fmla="*/ 31 h 102"/>
                <a:gd name="T24" fmla="*/ 746 w 792"/>
                <a:gd name="T25" fmla="*/ 26 h 102"/>
                <a:gd name="T26" fmla="*/ 746 w 792"/>
                <a:gd name="T27" fmla="*/ 25 h 102"/>
                <a:gd name="T28" fmla="*/ 743 w 792"/>
                <a:gd name="T29" fmla="*/ 26 h 102"/>
                <a:gd name="T30" fmla="*/ 741 w 792"/>
                <a:gd name="T31" fmla="*/ 24 h 102"/>
                <a:gd name="T32" fmla="*/ 748 w 792"/>
                <a:gd name="T33" fmla="*/ 26 h 102"/>
                <a:gd name="T34" fmla="*/ 749 w 792"/>
                <a:gd name="T35" fmla="*/ 27 h 102"/>
                <a:gd name="T36" fmla="*/ 750 w 792"/>
                <a:gd name="T37" fmla="*/ 29 h 102"/>
                <a:gd name="T38" fmla="*/ 752 w 792"/>
                <a:gd name="T39" fmla="*/ 30 h 102"/>
                <a:gd name="T40" fmla="*/ 749 w 792"/>
                <a:gd name="T41" fmla="*/ 26 h 102"/>
                <a:gd name="T42" fmla="*/ 744 w 792"/>
                <a:gd name="T43" fmla="*/ 24 h 102"/>
                <a:gd name="T44" fmla="*/ 739 w 792"/>
                <a:gd name="T45" fmla="*/ 23 h 102"/>
                <a:gd name="T46" fmla="*/ 744 w 792"/>
                <a:gd name="T47" fmla="*/ 24 h 102"/>
                <a:gd name="T48" fmla="*/ 738 w 792"/>
                <a:gd name="T49" fmla="*/ 22 h 102"/>
                <a:gd name="T50" fmla="*/ 744 w 792"/>
                <a:gd name="T51" fmla="*/ 24 h 102"/>
                <a:gd name="T52" fmla="*/ 744 w 792"/>
                <a:gd name="T53" fmla="*/ 24 h 102"/>
                <a:gd name="T54" fmla="*/ 747 w 792"/>
                <a:gd name="T55" fmla="*/ 26 h 102"/>
                <a:gd name="T56" fmla="*/ 746 w 792"/>
                <a:gd name="T57" fmla="*/ 25 h 102"/>
                <a:gd name="T58" fmla="*/ 736 w 792"/>
                <a:gd name="T59" fmla="*/ 22 h 102"/>
                <a:gd name="T60" fmla="*/ 739 w 792"/>
                <a:gd name="T61" fmla="*/ 21 h 102"/>
                <a:gd name="T62" fmla="*/ 8 w 792"/>
                <a:gd name="T63" fmla="*/ 23 h 102"/>
                <a:gd name="T64" fmla="*/ 736 w 792"/>
                <a:gd name="T65" fmla="*/ 20 h 102"/>
                <a:gd name="T66" fmla="*/ 736 w 792"/>
                <a:gd name="T67" fmla="*/ 21 h 102"/>
                <a:gd name="T68" fmla="*/ 733 w 792"/>
                <a:gd name="T69" fmla="*/ 21 h 102"/>
                <a:gd name="T70" fmla="*/ 738 w 792"/>
                <a:gd name="T71" fmla="*/ 24 h 102"/>
                <a:gd name="T72" fmla="*/ 734 w 792"/>
                <a:gd name="T73" fmla="*/ 21 h 102"/>
                <a:gd name="T74" fmla="*/ 729 w 792"/>
                <a:gd name="T75" fmla="*/ 19 h 102"/>
                <a:gd name="T76" fmla="*/ 6 w 792"/>
                <a:gd name="T77" fmla="*/ 21 h 102"/>
                <a:gd name="T78" fmla="*/ 718 w 792"/>
                <a:gd name="T79" fmla="*/ 6 h 102"/>
                <a:gd name="T80" fmla="*/ 718 w 792"/>
                <a:gd name="T81" fmla="*/ 5 h 102"/>
                <a:gd name="T82" fmla="*/ 721 w 792"/>
                <a:gd name="T83" fmla="*/ 2 h 102"/>
                <a:gd name="T84" fmla="*/ 2 w 792"/>
                <a:gd name="T85" fmla="*/ 2 h 102"/>
                <a:gd name="T86" fmla="*/ 719 w 792"/>
                <a:gd name="T87" fmla="*/ 4 h 102"/>
                <a:gd name="T88" fmla="*/ 721 w 792"/>
                <a:gd name="T89" fmla="*/ 0 h 102"/>
                <a:gd name="T90" fmla="*/ 732 w 792"/>
                <a:gd name="T91" fmla="*/ 0 h 102"/>
                <a:gd name="T92" fmla="*/ 713 w 792"/>
                <a:gd name="T93" fmla="*/ 10 h 102"/>
                <a:gd name="T94" fmla="*/ 3 w 792"/>
                <a:gd name="T95" fmla="*/ 6 h 102"/>
                <a:gd name="T96" fmla="*/ 7 w 792"/>
                <a:gd name="T97" fmla="*/ 21 h 102"/>
                <a:gd name="T98" fmla="*/ 10 w 792"/>
                <a:gd name="T99" fmla="*/ 27 h 102"/>
                <a:gd name="T100" fmla="*/ 17 w 792"/>
                <a:gd name="T101" fmla="*/ 41 h 102"/>
                <a:gd name="T102" fmla="*/ 22 w 792"/>
                <a:gd name="T103" fmla="*/ 60 h 102"/>
                <a:gd name="T104" fmla="*/ 75 w 792"/>
                <a:gd name="T105" fmla="*/ 92 h 102"/>
                <a:gd name="T106" fmla="*/ 171 w 792"/>
                <a:gd name="T107" fmla="*/ 96 h 102"/>
                <a:gd name="T108" fmla="*/ 496 w 792"/>
                <a:gd name="T109" fmla="*/ 82 h 102"/>
                <a:gd name="T110" fmla="*/ 762 w 792"/>
                <a:gd name="T111" fmla="*/ 46 h 102"/>
                <a:gd name="T112" fmla="*/ 759 w 792"/>
                <a:gd name="T113" fmla="*/ 45 h 102"/>
                <a:gd name="T114" fmla="*/ 725 w 792"/>
                <a:gd name="T115" fmla="*/ 18 h 102"/>
                <a:gd name="T116" fmla="*/ 744 w 792"/>
                <a:gd name="T117" fmla="*/ 14 h 102"/>
                <a:gd name="T118" fmla="*/ 716 w 792"/>
                <a:gd name="T119" fmla="*/ 11 h 102"/>
                <a:gd name="T120" fmla="*/ 733 w 792"/>
                <a:gd name="T12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2" h="102">
                  <a:moveTo>
                    <a:pt x="755" y="37"/>
                  </a:moveTo>
                  <a:cubicBezTo>
                    <a:pt x="755" y="37"/>
                    <a:pt x="755" y="37"/>
                    <a:pt x="755" y="37"/>
                  </a:cubicBezTo>
                  <a:cubicBezTo>
                    <a:pt x="755" y="38"/>
                    <a:pt x="755" y="38"/>
                    <a:pt x="755" y="38"/>
                  </a:cubicBezTo>
                  <a:cubicBezTo>
                    <a:pt x="755" y="38"/>
                    <a:pt x="755" y="38"/>
                    <a:pt x="755" y="37"/>
                  </a:cubicBezTo>
                  <a:moveTo>
                    <a:pt x="752" y="34"/>
                  </a:moveTo>
                  <a:cubicBezTo>
                    <a:pt x="752" y="34"/>
                    <a:pt x="752" y="35"/>
                    <a:pt x="752" y="35"/>
                  </a:cubicBezTo>
                  <a:cubicBezTo>
                    <a:pt x="752" y="35"/>
                    <a:pt x="752" y="35"/>
                    <a:pt x="753" y="35"/>
                  </a:cubicBezTo>
                  <a:cubicBezTo>
                    <a:pt x="753" y="35"/>
                    <a:pt x="753" y="35"/>
                    <a:pt x="753" y="35"/>
                  </a:cubicBezTo>
                  <a:cubicBezTo>
                    <a:pt x="752" y="35"/>
                    <a:pt x="752" y="35"/>
                    <a:pt x="752" y="34"/>
                  </a:cubicBezTo>
                  <a:moveTo>
                    <a:pt x="753" y="34"/>
                  </a:moveTo>
                  <a:cubicBezTo>
                    <a:pt x="753" y="34"/>
                    <a:pt x="753" y="34"/>
                    <a:pt x="753" y="34"/>
                  </a:cubicBezTo>
                  <a:cubicBezTo>
                    <a:pt x="753" y="34"/>
                    <a:pt x="753" y="34"/>
                    <a:pt x="753" y="34"/>
                  </a:cubicBezTo>
                  <a:cubicBezTo>
                    <a:pt x="753" y="34"/>
                    <a:pt x="753" y="34"/>
                    <a:pt x="753" y="34"/>
                  </a:cubicBezTo>
                  <a:moveTo>
                    <a:pt x="754" y="33"/>
                  </a:moveTo>
                  <a:cubicBezTo>
                    <a:pt x="754" y="33"/>
                    <a:pt x="755" y="33"/>
                    <a:pt x="755" y="34"/>
                  </a:cubicBezTo>
                  <a:cubicBezTo>
                    <a:pt x="757" y="36"/>
                    <a:pt x="759" y="39"/>
                    <a:pt x="762" y="43"/>
                  </a:cubicBezTo>
                  <a:cubicBezTo>
                    <a:pt x="759" y="39"/>
                    <a:pt x="756" y="36"/>
                    <a:pt x="754" y="33"/>
                  </a:cubicBezTo>
                  <a:moveTo>
                    <a:pt x="751" y="32"/>
                  </a:moveTo>
                  <a:cubicBezTo>
                    <a:pt x="751" y="33"/>
                    <a:pt x="752" y="34"/>
                    <a:pt x="753" y="35"/>
                  </a:cubicBezTo>
                  <a:cubicBezTo>
                    <a:pt x="753" y="36"/>
                    <a:pt x="754" y="37"/>
                    <a:pt x="755" y="37"/>
                  </a:cubicBezTo>
                  <a:cubicBezTo>
                    <a:pt x="754" y="36"/>
                    <a:pt x="753" y="35"/>
                    <a:pt x="753" y="34"/>
                  </a:cubicBezTo>
                  <a:cubicBezTo>
                    <a:pt x="752" y="33"/>
                    <a:pt x="751" y="33"/>
                    <a:pt x="751" y="32"/>
                  </a:cubicBezTo>
                  <a:moveTo>
                    <a:pt x="749" y="31"/>
                  </a:moveTo>
                  <a:cubicBezTo>
                    <a:pt x="750" y="31"/>
                    <a:pt x="750" y="31"/>
                    <a:pt x="750" y="31"/>
                  </a:cubicBezTo>
                  <a:cubicBezTo>
                    <a:pt x="750" y="32"/>
                    <a:pt x="750" y="32"/>
                    <a:pt x="751" y="32"/>
                  </a:cubicBezTo>
                  <a:cubicBezTo>
                    <a:pt x="751" y="32"/>
                    <a:pt x="751" y="32"/>
                    <a:pt x="751" y="32"/>
                  </a:cubicBezTo>
                  <a:cubicBezTo>
                    <a:pt x="750" y="32"/>
                    <a:pt x="750" y="32"/>
                    <a:pt x="749" y="31"/>
                  </a:cubicBezTo>
                  <a:moveTo>
                    <a:pt x="753" y="31"/>
                  </a:moveTo>
                  <a:cubicBezTo>
                    <a:pt x="753" y="31"/>
                    <a:pt x="753" y="31"/>
                    <a:pt x="753" y="31"/>
                  </a:cubicBezTo>
                  <a:cubicBezTo>
                    <a:pt x="755" y="32"/>
                    <a:pt x="756" y="33"/>
                    <a:pt x="758" y="34"/>
                  </a:cubicBezTo>
                  <a:cubicBezTo>
                    <a:pt x="756" y="33"/>
                    <a:pt x="754" y="32"/>
                    <a:pt x="753" y="31"/>
                  </a:cubicBezTo>
                  <a:moveTo>
                    <a:pt x="752" y="30"/>
                  </a:moveTo>
                  <a:cubicBezTo>
                    <a:pt x="753" y="31"/>
                    <a:pt x="754" y="32"/>
                    <a:pt x="754" y="33"/>
                  </a:cubicBezTo>
                  <a:cubicBezTo>
                    <a:pt x="754" y="32"/>
                    <a:pt x="753" y="32"/>
                    <a:pt x="753" y="31"/>
                  </a:cubicBezTo>
                  <a:cubicBezTo>
                    <a:pt x="753" y="31"/>
                    <a:pt x="753" y="31"/>
                    <a:pt x="752" y="30"/>
                  </a:cubicBezTo>
                  <a:moveTo>
                    <a:pt x="751" y="30"/>
                  </a:moveTo>
                  <a:cubicBezTo>
                    <a:pt x="751" y="30"/>
                    <a:pt x="751" y="30"/>
                    <a:pt x="751" y="30"/>
                  </a:cubicBezTo>
                  <a:cubicBezTo>
                    <a:pt x="751" y="30"/>
                    <a:pt x="751" y="30"/>
                    <a:pt x="752" y="31"/>
                  </a:cubicBezTo>
                  <a:cubicBezTo>
                    <a:pt x="751" y="30"/>
                    <a:pt x="751" y="30"/>
                    <a:pt x="751" y="30"/>
                  </a:cubicBezTo>
                  <a:moveTo>
                    <a:pt x="746" y="29"/>
                  </a:moveTo>
                  <a:cubicBezTo>
                    <a:pt x="748" y="31"/>
                    <a:pt x="750" y="33"/>
                    <a:pt x="752" y="34"/>
                  </a:cubicBezTo>
                  <a:cubicBezTo>
                    <a:pt x="751" y="33"/>
                    <a:pt x="750" y="32"/>
                    <a:pt x="750" y="31"/>
                  </a:cubicBezTo>
                  <a:cubicBezTo>
                    <a:pt x="748" y="31"/>
                    <a:pt x="747" y="30"/>
                    <a:pt x="746" y="29"/>
                  </a:cubicBezTo>
                  <a:moveTo>
                    <a:pt x="752" y="29"/>
                  </a:moveTo>
                  <a:cubicBezTo>
                    <a:pt x="752" y="29"/>
                    <a:pt x="752" y="29"/>
                    <a:pt x="752" y="30"/>
                  </a:cubicBezTo>
                  <a:cubicBezTo>
                    <a:pt x="752" y="30"/>
                    <a:pt x="752" y="30"/>
                    <a:pt x="752" y="30"/>
                  </a:cubicBezTo>
                  <a:cubicBezTo>
                    <a:pt x="752" y="30"/>
                    <a:pt x="753" y="31"/>
                    <a:pt x="753" y="31"/>
                  </a:cubicBezTo>
                  <a:cubicBezTo>
                    <a:pt x="752" y="30"/>
                    <a:pt x="752" y="29"/>
                    <a:pt x="752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749" y="29"/>
                  </a:moveTo>
                  <a:cubicBezTo>
                    <a:pt x="749" y="30"/>
                    <a:pt x="750" y="31"/>
                    <a:pt x="751" y="32"/>
                  </a:cubicBezTo>
                  <a:cubicBezTo>
                    <a:pt x="751" y="33"/>
                    <a:pt x="752" y="33"/>
                    <a:pt x="753" y="34"/>
                  </a:cubicBezTo>
                  <a:cubicBezTo>
                    <a:pt x="752" y="32"/>
                    <a:pt x="751" y="31"/>
                    <a:pt x="751" y="30"/>
                  </a:cubicBezTo>
                  <a:cubicBezTo>
                    <a:pt x="750" y="30"/>
                    <a:pt x="749" y="29"/>
                    <a:pt x="749" y="29"/>
                  </a:cubicBezTo>
                  <a:moveTo>
                    <a:pt x="11" y="29"/>
                  </a:moveTo>
                  <a:cubicBezTo>
                    <a:pt x="13" y="33"/>
                    <a:pt x="14" y="35"/>
                    <a:pt x="15" y="35"/>
                  </a:cubicBezTo>
                  <a:cubicBezTo>
                    <a:pt x="15" y="35"/>
                    <a:pt x="15" y="33"/>
                    <a:pt x="13" y="29"/>
                  </a:cubicBezTo>
                  <a:cubicBezTo>
                    <a:pt x="13" y="30"/>
                    <a:pt x="13" y="31"/>
                    <a:pt x="12" y="31"/>
                  </a:cubicBezTo>
                  <a:cubicBezTo>
                    <a:pt x="12" y="31"/>
                    <a:pt x="11" y="30"/>
                    <a:pt x="11" y="29"/>
                  </a:cubicBezTo>
                  <a:moveTo>
                    <a:pt x="747" y="28"/>
                  </a:moveTo>
                  <a:cubicBezTo>
                    <a:pt x="747" y="28"/>
                    <a:pt x="747" y="28"/>
                    <a:pt x="747" y="28"/>
                  </a:cubicBezTo>
                  <a:cubicBezTo>
                    <a:pt x="748" y="28"/>
                    <a:pt x="748" y="29"/>
                    <a:pt x="749" y="29"/>
                  </a:cubicBezTo>
                  <a:cubicBezTo>
                    <a:pt x="749" y="29"/>
                    <a:pt x="749" y="29"/>
                    <a:pt x="749" y="29"/>
                  </a:cubicBezTo>
                  <a:cubicBezTo>
                    <a:pt x="748" y="29"/>
                    <a:pt x="748" y="28"/>
                    <a:pt x="747" y="28"/>
                  </a:cubicBezTo>
                  <a:moveTo>
                    <a:pt x="744" y="28"/>
                  </a:moveTo>
                  <a:cubicBezTo>
                    <a:pt x="744" y="28"/>
                    <a:pt x="744" y="28"/>
                    <a:pt x="745" y="28"/>
                  </a:cubicBezTo>
                  <a:cubicBezTo>
                    <a:pt x="745" y="28"/>
                    <a:pt x="746" y="29"/>
                    <a:pt x="746" y="29"/>
                  </a:cubicBezTo>
                  <a:cubicBezTo>
                    <a:pt x="746" y="29"/>
                    <a:pt x="746" y="29"/>
                    <a:pt x="746" y="29"/>
                  </a:cubicBezTo>
                  <a:cubicBezTo>
                    <a:pt x="745" y="29"/>
                    <a:pt x="745" y="28"/>
                    <a:pt x="744" y="28"/>
                  </a:cubicBezTo>
                  <a:moveTo>
                    <a:pt x="747" y="27"/>
                  </a:moveTo>
                  <a:cubicBezTo>
                    <a:pt x="748" y="27"/>
                    <a:pt x="748" y="28"/>
                    <a:pt x="749" y="29"/>
                  </a:cubicBezTo>
                  <a:cubicBezTo>
                    <a:pt x="749" y="29"/>
                    <a:pt x="750" y="30"/>
                    <a:pt x="751" y="30"/>
                  </a:cubicBezTo>
                  <a:cubicBezTo>
                    <a:pt x="750" y="29"/>
                    <a:pt x="750" y="29"/>
                    <a:pt x="750" y="29"/>
                  </a:cubicBezTo>
                  <a:cubicBezTo>
                    <a:pt x="749" y="28"/>
                    <a:pt x="748" y="27"/>
                    <a:pt x="747" y="27"/>
                  </a:cubicBezTo>
                  <a:moveTo>
                    <a:pt x="747" y="26"/>
                  </a:moveTo>
                  <a:cubicBezTo>
                    <a:pt x="748" y="27"/>
                    <a:pt x="749" y="28"/>
                    <a:pt x="750" y="28"/>
                  </a:cubicBezTo>
                  <a:cubicBezTo>
                    <a:pt x="749" y="28"/>
                    <a:pt x="749" y="27"/>
                    <a:pt x="749" y="27"/>
                  </a:cubicBezTo>
                  <a:cubicBezTo>
                    <a:pt x="748" y="27"/>
                    <a:pt x="748" y="27"/>
                    <a:pt x="747" y="26"/>
                  </a:cubicBezTo>
                  <a:moveTo>
                    <a:pt x="743" y="26"/>
                  </a:moveTo>
                  <a:cubicBezTo>
                    <a:pt x="744" y="27"/>
                    <a:pt x="745" y="28"/>
                    <a:pt x="746" y="29"/>
                  </a:cubicBezTo>
                  <a:cubicBezTo>
                    <a:pt x="747" y="30"/>
                    <a:pt x="748" y="31"/>
                    <a:pt x="749" y="31"/>
                  </a:cubicBezTo>
                  <a:cubicBezTo>
                    <a:pt x="749" y="30"/>
                    <a:pt x="748" y="29"/>
                    <a:pt x="747" y="28"/>
                  </a:cubicBezTo>
                  <a:cubicBezTo>
                    <a:pt x="746" y="28"/>
                    <a:pt x="745" y="27"/>
                    <a:pt x="743" y="26"/>
                  </a:cubicBezTo>
                  <a:moveTo>
                    <a:pt x="9" y="26"/>
                  </a:moveTo>
                  <a:cubicBezTo>
                    <a:pt x="10" y="27"/>
                    <a:pt x="10" y="28"/>
                    <a:pt x="11" y="29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7"/>
                    <a:pt x="9" y="26"/>
                    <a:pt x="9" y="26"/>
                  </a:cubicBezTo>
                  <a:moveTo>
                    <a:pt x="746" y="26"/>
                  </a:moveTo>
                  <a:cubicBezTo>
                    <a:pt x="747" y="26"/>
                    <a:pt x="747" y="26"/>
                    <a:pt x="747" y="26"/>
                  </a:cubicBezTo>
                  <a:cubicBezTo>
                    <a:pt x="747" y="26"/>
                    <a:pt x="747" y="26"/>
                    <a:pt x="747" y="26"/>
                  </a:cubicBezTo>
                  <a:cubicBezTo>
                    <a:pt x="748" y="27"/>
                    <a:pt x="748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8" y="26"/>
                    <a:pt x="747" y="26"/>
                    <a:pt x="746" y="26"/>
                  </a:cubicBezTo>
                  <a:moveTo>
                    <a:pt x="746" y="25"/>
                  </a:moveTo>
                  <a:cubicBezTo>
                    <a:pt x="746" y="25"/>
                    <a:pt x="746" y="25"/>
                    <a:pt x="746" y="25"/>
                  </a:cubicBezTo>
                  <a:cubicBezTo>
                    <a:pt x="747" y="26"/>
                    <a:pt x="748" y="26"/>
                    <a:pt x="749" y="27"/>
                  </a:cubicBezTo>
                  <a:cubicBezTo>
                    <a:pt x="749" y="26"/>
                    <a:pt x="748" y="26"/>
                    <a:pt x="748" y="26"/>
                  </a:cubicBezTo>
                  <a:cubicBezTo>
                    <a:pt x="748" y="26"/>
                    <a:pt x="748" y="26"/>
                    <a:pt x="748" y="26"/>
                  </a:cubicBezTo>
                  <a:cubicBezTo>
                    <a:pt x="747" y="25"/>
                    <a:pt x="747" y="25"/>
                    <a:pt x="746" y="25"/>
                  </a:cubicBezTo>
                  <a:moveTo>
                    <a:pt x="741" y="25"/>
                  </a:moveTo>
                  <a:cubicBezTo>
                    <a:pt x="741" y="25"/>
                    <a:pt x="741" y="25"/>
                    <a:pt x="741" y="25"/>
                  </a:cubicBezTo>
                  <a:cubicBezTo>
                    <a:pt x="742" y="26"/>
                    <a:pt x="743" y="26"/>
                    <a:pt x="743" y="26"/>
                  </a:cubicBezTo>
                  <a:cubicBezTo>
                    <a:pt x="743" y="26"/>
                    <a:pt x="743" y="26"/>
                    <a:pt x="743" y="26"/>
                  </a:cubicBezTo>
                  <a:cubicBezTo>
                    <a:pt x="742" y="26"/>
                    <a:pt x="742" y="25"/>
                    <a:pt x="741" y="25"/>
                  </a:cubicBezTo>
                  <a:moveTo>
                    <a:pt x="739" y="24"/>
                  </a:moveTo>
                  <a:cubicBezTo>
                    <a:pt x="741" y="25"/>
                    <a:pt x="742" y="26"/>
                    <a:pt x="744" y="28"/>
                  </a:cubicBezTo>
                  <a:cubicBezTo>
                    <a:pt x="743" y="27"/>
                    <a:pt x="742" y="26"/>
                    <a:pt x="741" y="25"/>
                  </a:cubicBezTo>
                  <a:cubicBezTo>
                    <a:pt x="741" y="25"/>
                    <a:pt x="740" y="25"/>
                    <a:pt x="739" y="24"/>
                  </a:cubicBezTo>
                  <a:moveTo>
                    <a:pt x="741" y="24"/>
                  </a:moveTo>
                  <a:cubicBezTo>
                    <a:pt x="742" y="25"/>
                    <a:pt x="742" y="25"/>
                    <a:pt x="743" y="26"/>
                  </a:cubicBezTo>
                  <a:cubicBezTo>
                    <a:pt x="744" y="27"/>
                    <a:pt x="746" y="27"/>
                    <a:pt x="747" y="28"/>
                  </a:cubicBezTo>
                  <a:cubicBezTo>
                    <a:pt x="746" y="27"/>
                    <a:pt x="745" y="26"/>
                    <a:pt x="745" y="25"/>
                  </a:cubicBezTo>
                  <a:cubicBezTo>
                    <a:pt x="743" y="25"/>
                    <a:pt x="742" y="24"/>
                    <a:pt x="741" y="24"/>
                  </a:cubicBezTo>
                  <a:moveTo>
                    <a:pt x="747" y="23"/>
                  </a:moveTo>
                  <a:cubicBezTo>
                    <a:pt x="747" y="23"/>
                    <a:pt x="747" y="24"/>
                    <a:pt x="748" y="26"/>
                  </a:cubicBezTo>
                  <a:cubicBezTo>
                    <a:pt x="748" y="26"/>
                    <a:pt x="748" y="26"/>
                    <a:pt x="748" y="26"/>
                  </a:cubicBezTo>
                  <a:cubicBezTo>
                    <a:pt x="748" y="26"/>
                    <a:pt x="748" y="26"/>
                    <a:pt x="748" y="26"/>
                  </a:cubicBezTo>
                  <a:cubicBezTo>
                    <a:pt x="748" y="26"/>
                    <a:pt x="748" y="26"/>
                    <a:pt x="748" y="26"/>
                  </a:cubicBezTo>
                  <a:cubicBezTo>
                    <a:pt x="748" y="26"/>
                    <a:pt x="748" y="26"/>
                    <a:pt x="748" y="26"/>
                  </a:cubicBezTo>
                  <a:cubicBezTo>
                    <a:pt x="748" y="26"/>
                    <a:pt x="749" y="26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49" y="27"/>
                    <a:pt x="749" y="27"/>
                    <a:pt x="749" y="27"/>
                  </a:cubicBezTo>
                  <a:cubicBezTo>
                    <a:pt x="750" y="28"/>
                    <a:pt x="751" y="29"/>
                    <a:pt x="751" y="29"/>
                  </a:cubicBezTo>
                  <a:cubicBezTo>
                    <a:pt x="751" y="29"/>
                    <a:pt x="750" y="29"/>
                    <a:pt x="750" y="28"/>
                  </a:cubicBezTo>
                  <a:cubicBezTo>
                    <a:pt x="750" y="28"/>
                    <a:pt x="750" y="28"/>
                    <a:pt x="750" y="29"/>
                  </a:cubicBezTo>
                  <a:cubicBezTo>
                    <a:pt x="750" y="29"/>
                    <a:pt x="751" y="29"/>
                    <a:pt x="752" y="30"/>
                  </a:cubicBezTo>
                  <a:cubicBezTo>
                    <a:pt x="752" y="30"/>
                    <a:pt x="752" y="30"/>
                    <a:pt x="752" y="31"/>
                  </a:cubicBezTo>
                  <a:cubicBezTo>
                    <a:pt x="752" y="30"/>
                    <a:pt x="752" y="30"/>
                    <a:pt x="752" y="30"/>
                  </a:cubicBezTo>
                  <a:cubicBezTo>
                    <a:pt x="752" y="30"/>
                    <a:pt x="752" y="30"/>
                    <a:pt x="752" y="30"/>
                  </a:cubicBezTo>
                  <a:cubicBezTo>
                    <a:pt x="752" y="30"/>
                    <a:pt x="752" y="30"/>
                    <a:pt x="752" y="30"/>
                  </a:cubicBezTo>
                  <a:cubicBezTo>
                    <a:pt x="752" y="30"/>
                    <a:pt x="752" y="30"/>
                    <a:pt x="752" y="30"/>
                  </a:cubicBezTo>
                  <a:cubicBezTo>
                    <a:pt x="752" y="30"/>
                    <a:pt x="752" y="30"/>
                    <a:pt x="752" y="30"/>
                  </a:cubicBezTo>
                  <a:cubicBezTo>
                    <a:pt x="751" y="29"/>
                    <a:pt x="751" y="28"/>
                    <a:pt x="750" y="27"/>
                  </a:cubicBezTo>
                  <a:cubicBezTo>
                    <a:pt x="750" y="27"/>
                    <a:pt x="750" y="27"/>
                    <a:pt x="750" y="27"/>
                  </a:cubicBezTo>
                  <a:cubicBezTo>
                    <a:pt x="750" y="27"/>
                    <a:pt x="750" y="27"/>
                    <a:pt x="750" y="27"/>
                  </a:cubicBezTo>
                  <a:cubicBezTo>
                    <a:pt x="750" y="27"/>
                    <a:pt x="750" y="27"/>
                    <a:pt x="750" y="27"/>
                  </a:cubicBezTo>
                  <a:cubicBezTo>
                    <a:pt x="751" y="28"/>
                    <a:pt x="753" y="28"/>
                    <a:pt x="754" y="29"/>
                  </a:cubicBezTo>
                  <a:cubicBezTo>
                    <a:pt x="753" y="28"/>
                    <a:pt x="751" y="28"/>
                    <a:pt x="750" y="27"/>
                  </a:cubicBezTo>
                  <a:cubicBezTo>
                    <a:pt x="750" y="27"/>
                    <a:pt x="749" y="26"/>
                    <a:pt x="749" y="26"/>
                  </a:cubicBezTo>
                  <a:cubicBezTo>
                    <a:pt x="749" y="26"/>
                    <a:pt x="749" y="26"/>
                    <a:pt x="750" y="26"/>
                  </a:cubicBezTo>
                  <a:cubicBezTo>
                    <a:pt x="749" y="26"/>
                    <a:pt x="749" y="26"/>
                    <a:pt x="749" y="26"/>
                  </a:cubicBezTo>
                  <a:cubicBezTo>
                    <a:pt x="748" y="24"/>
                    <a:pt x="747" y="23"/>
                    <a:pt x="747" y="23"/>
                  </a:cubicBezTo>
                  <a:moveTo>
                    <a:pt x="740" y="23"/>
                  </a:moveTo>
                  <a:cubicBezTo>
                    <a:pt x="740" y="23"/>
                    <a:pt x="741" y="24"/>
                    <a:pt x="741" y="24"/>
                  </a:cubicBezTo>
                  <a:cubicBezTo>
                    <a:pt x="742" y="24"/>
                    <a:pt x="743" y="25"/>
                    <a:pt x="745" y="25"/>
                  </a:cubicBezTo>
                  <a:cubicBezTo>
                    <a:pt x="745" y="25"/>
                    <a:pt x="744" y="25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2" y="24"/>
                    <a:pt x="741" y="23"/>
                    <a:pt x="740" y="23"/>
                  </a:cubicBezTo>
                  <a:moveTo>
                    <a:pt x="739" y="23"/>
                  </a:moveTo>
                  <a:cubicBezTo>
                    <a:pt x="739" y="23"/>
                    <a:pt x="739" y="23"/>
                    <a:pt x="739" y="23"/>
                  </a:cubicBezTo>
                  <a:cubicBezTo>
                    <a:pt x="739" y="23"/>
                    <a:pt x="740" y="24"/>
                    <a:pt x="741" y="24"/>
                  </a:cubicBezTo>
                  <a:cubicBezTo>
                    <a:pt x="741" y="24"/>
                    <a:pt x="741" y="24"/>
                    <a:pt x="741" y="24"/>
                  </a:cubicBezTo>
                  <a:cubicBezTo>
                    <a:pt x="740" y="24"/>
                    <a:pt x="739" y="23"/>
                    <a:pt x="739" y="23"/>
                  </a:cubicBezTo>
                  <a:moveTo>
                    <a:pt x="745" y="23"/>
                  </a:moveTo>
                  <a:cubicBezTo>
                    <a:pt x="745" y="23"/>
                    <a:pt x="745" y="23"/>
                    <a:pt x="746" y="25"/>
                  </a:cubicBezTo>
                  <a:cubicBezTo>
                    <a:pt x="747" y="25"/>
                    <a:pt x="747" y="25"/>
                    <a:pt x="748" y="26"/>
                  </a:cubicBezTo>
                  <a:cubicBezTo>
                    <a:pt x="746" y="24"/>
                    <a:pt x="745" y="23"/>
                    <a:pt x="745" y="23"/>
                  </a:cubicBezTo>
                  <a:moveTo>
                    <a:pt x="739" y="22"/>
                  </a:moveTo>
                  <a:cubicBezTo>
                    <a:pt x="740" y="22"/>
                    <a:pt x="740" y="23"/>
                    <a:pt x="740" y="23"/>
                  </a:cubicBezTo>
                  <a:cubicBezTo>
                    <a:pt x="741" y="23"/>
                    <a:pt x="742" y="24"/>
                    <a:pt x="744" y="24"/>
                  </a:cubicBezTo>
                  <a:cubicBezTo>
                    <a:pt x="742" y="23"/>
                    <a:pt x="741" y="23"/>
                    <a:pt x="739" y="22"/>
                  </a:cubicBezTo>
                  <a:moveTo>
                    <a:pt x="736" y="22"/>
                  </a:moveTo>
                  <a:cubicBezTo>
                    <a:pt x="737" y="23"/>
                    <a:pt x="737" y="23"/>
                    <a:pt x="738" y="23"/>
                  </a:cubicBezTo>
                  <a:cubicBezTo>
                    <a:pt x="739" y="24"/>
                    <a:pt x="740" y="24"/>
                    <a:pt x="741" y="25"/>
                  </a:cubicBezTo>
                  <a:cubicBezTo>
                    <a:pt x="740" y="24"/>
                    <a:pt x="739" y="24"/>
                    <a:pt x="739" y="23"/>
                  </a:cubicBezTo>
                  <a:cubicBezTo>
                    <a:pt x="738" y="23"/>
                    <a:pt x="737" y="23"/>
                    <a:pt x="736" y="22"/>
                  </a:cubicBezTo>
                  <a:moveTo>
                    <a:pt x="738" y="22"/>
                  </a:moveTo>
                  <a:cubicBezTo>
                    <a:pt x="738" y="22"/>
                    <a:pt x="738" y="22"/>
                    <a:pt x="738" y="22"/>
                  </a:cubicBezTo>
                  <a:cubicBezTo>
                    <a:pt x="739" y="23"/>
                    <a:pt x="739" y="23"/>
                    <a:pt x="740" y="23"/>
                  </a:cubicBezTo>
                  <a:cubicBezTo>
                    <a:pt x="740" y="23"/>
                    <a:pt x="740" y="23"/>
                    <a:pt x="740" y="23"/>
                  </a:cubicBezTo>
                  <a:cubicBezTo>
                    <a:pt x="739" y="23"/>
                    <a:pt x="738" y="22"/>
                    <a:pt x="738" y="22"/>
                  </a:cubicBezTo>
                  <a:moveTo>
                    <a:pt x="742" y="22"/>
                  </a:moveTo>
                  <a:cubicBezTo>
                    <a:pt x="742" y="22"/>
                    <a:pt x="742" y="22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45" y="25"/>
                    <a:pt x="745" y="25"/>
                    <a:pt x="746" y="26"/>
                  </a:cubicBezTo>
                  <a:cubicBezTo>
                    <a:pt x="746" y="26"/>
                    <a:pt x="745" y="26"/>
                    <a:pt x="745" y="25"/>
                  </a:cubicBezTo>
                  <a:cubicBezTo>
                    <a:pt x="745" y="25"/>
                    <a:pt x="745" y="25"/>
                    <a:pt x="745" y="25"/>
                  </a:cubicBezTo>
                  <a:cubicBezTo>
                    <a:pt x="745" y="26"/>
                    <a:pt x="746" y="26"/>
                    <a:pt x="746" y="26"/>
                  </a:cubicBezTo>
                  <a:cubicBezTo>
                    <a:pt x="746" y="26"/>
                    <a:pt x="747" y="26"/>
                    <a:pt x="747" y="27"/>
                  </a:cubicBezTo>
                  <a:cubicBezTo>
                    <a:pt x="747" y="26"/>
                    <a:pt x="747" y="26"/>
                    <a:pt x="747" y="26"/>
                  </a:cubicBezTo>
                  <a:cubicBezTo>
                    <a:pt x="747" y="26"/>
                    <a:pt x="747" y="26"/>
                    <a:pt x="747" y="26"/>
                  </a:cubicBezTo>
                  <a:cubicBezTo>
                    <a:pt x="747" y="26"/>
                    <a:pt x="747" y="26"/>
                    <a:pt x="747" y="26"/>
                  </a:cubicBezTo>
                  <a:cubicBezTo>
                    <a:pt x="747" y="26"/>
                    <a:pt x="747" y="26"/>
                    <a:pt x="747" y="26"/>
                  </a:cubicBezTo>
                  <a:cubicBezTo>
                    <a:pt x="747" y="26"/>
                    <a:pt x="747" y="26"/>
                    <a:pt x="747" y="26"/>
                  </a:cubicBezTo>
                  <a:cubicBezTo>
                    <a:pt x="746" y="26"/>
                    <a:pt x="746" y="26"/>
                    <a:pt x="746" y="25"/>
                  </a:cubicBezTo>
                  <a:cubicBezTo>
                    <a:pt x="746" y="25"/>
                    <a:pt x="746" y="26"/>
                    <a:pt x="746" y="26"/>
                  </a:cubicBezTo>
                  <a:cubicBezTo>
                    <a:pt x="746" y="26"/>
                    <a:pt x="746" y="25"/>
                    <a:pt x="746" y="25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43" y="23"/>
                    <a:pt x="742" y="22"/>
                    <a:pt x="742" y="22"/>
                  </a:cubicBezTo>
                  <a:moveTo>
                    <a:pt x="735" y="22"/>
                  </a:moveTo>
                  <a:cubicBezTo>
                    <a:pt x="736" y="22"/>
                    <a:pt x="736" y="22"/>
                    <a:pt x="736" y="22"/>
                  </a:cubicBezTo>
                  <a:cubicBezTo>
                    <a:pt x="737" y="22"/>
                    <a:pt x="738" y="23"/>
                    <a:pt x="739" y="23"/>
                  </a:cubicBezTo>
                  <a:cubicBezTo>
                    <a:pt x="738" y="23"/>
                    <a:pt x="738" y="23"/>
                    <a:pt x="738" y="22"/>
                  </a:cubicBezTo>
                  <a:cubicBezTo>
                    <a:pt x="737" y="22"/>
                    <a:pt x="736" y="22"/>
                    <a:pt x="735" y="22"/>
                  </a:cubicBezTo>
                  <a:moveTo>
                    <a:pt x="739" y="21"/>
                  </a:moveTo>
                  <a:cubicBezTo>
                    <a:pt x="739" y="21"/>
                    <a:pt x="739" y="21"/>
                    <a:pt x="739" y="22"/>
                  </a:cubicBezTo>
                  <a:cubicBezTo>
                    <a:pt x="740" y="22"/>
                    <a:pt x="742" y="23"/>
                    <a:pt x="744" y="24"/>
                  </a:cubicBezTo>
                  <a:cubicBezTo>
                    <a:pt x="741" y="22"/>
                    <a:pt x="739" y="21"/>
                    <a:pt x="739" y="21"/>
                  </a:cubicBezTo>
                  <a:moveTo>
                    <a:pt x="6" y="21"/>
                  </a:moveTo>
                  <a:cubicBezTo>
                    <a:pt x="7" y="23"/>
                    <a:pt x="8" y="25"/>
                    <a:pt x="9" y="26"/>
                  </a:cubicBezTo>
                  <a:cubicBezTo>
                    <a:pt x="9" y="25"/>
                    <a:pt x="8" y="24"/>
                    <a:pt x="8" y="23"/>
                  </a:cubicBezTo>
                  <a:cubicBezTo>
                    <a:pt x="7" y="22"/>
                    <a:pt x="7" y="22"/>
                    <a:pt x="6" y="21"/>
                  </a:cubicBezTo>
                  <a:moveTo>
                    <a:pt x="7" y="21"/>
                  </a:moveTo>
                  <a:cubicBezTo>
                    <a:pt x="7" y="21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36" y="20"/>
                  </a:moveTo>
                  <a:cubicBezTo>
                    <a:pt x="736" y="20"/>
                    <a:pt x="736" y="20"/>
                    <a:pt x="736" y="21"/>
                  </a:cubicBezTo>
                  <a:cubicBezTo>
                    <a:pt x="737" y="21"/>
                    <a:pt x="738" y="22"/>
                    <a:pt x="739" y="22"/>
                  </a:cubicBezTo>
                  <a:cubicBezTo>
                    <a:pt x="739" y="22"/>
                    <a:pt x="739" y="22"/>
                    <a:pt x="739" y="22"/>
                  </a:cubicBezTo>
                  <a:cubicBezTo>
                    <a:pt x="737" y="21"/>
                    <a:pt x="736" y="20"/>
                    <a:pt x="736" y="20"/>
                  </a:cubicBezTo>
                  <a:moveTo>
                    <a:pt x="732" y="20"/>
                  </a:moveTo>
                  <a:cubicBezTo>
                    <a:pt x="732" y="20"/>
                    <a:pt x="732" y="20"/>
                    <a:pt x="732" y="20"/>
                  </a:cubicBezTo>
                  <a:cubicBezTo>
                    <a:pt x="732" y="20"/>
                    <a:pt x="732" y="20"/>
                    <a:pt x="732" y="20"/>
                  </a:cubicBezTo>
                  <a:moveTo>
                    <a:pt x="734" y="20"/>
                  </a:moveTo>
                  <a:cubicBezTo>
                    <a:pt x="734" y="20"/>
                    <a:pt x="734" y="20"/>
                    <a:pt x="735" y="21"/>
                  </a:cubicBezTo>
                  <a:cubicBezTo>
                    <a:pt x="736" y="22"/>
                    <a:pt x="737" y="22"/>
                    <a:pt x="738" y="22"/>
                  </a:cubicBezTo>
                  <a:cubicBezTo>
                    <a:pt x="737" y="22"/>
                    <a:pt x="736" y="21"/>
                    <a:pt x="736" y="21"/>
                  </a:cubicBezTo>
                  <a:cubicBezTo>
                    <a:pt x="735" y="20"/>
                    <a:pt x="734" y="20"/>
                    <a:pt x="734" y="20"/>
                  </a:cubicBezTo>
                  <a:moveTo>
                    <a:pt x="736" y="20"/>
                  </a:moveTo>
                  <a:cubicBezTo>
                    <a:pt x="739" y="21"/>
                    <a:pt x="743" y="21"/>
                    <a:pt x="748" y="22"/>
                  </a:cubicBezTo>
                  <a:cubicBezTo>
                    <a:pt x="743" y="21"/>
                    <a:pt x="739" y="21"/>
                    <a:pt x="736" y="20"/>
                  </a:cubicBezTo>
                  <a:moveTo>
                    <a:pt x="734" y="21"/>
                  </a:moveTo>
                  <a:cubicBezTo>
                    <a:pt x="733" y="21"/>
                    <a:pt x="733" y="21"/>
                    <a:pt x="732" y="20"/>
                  </a:cubicBezTo>
                  <a:cubicBezTo>
                    <a:pt x="732" y="21"/>
                    <a:pt x="733" y="21"/>
                    <a:pt x="733" y="21"/>
                  </a:cubicBezTo>
                  <a:cubicBezTo>
                    <a:pt x="734" y="21"/>
                    <a:pt x="734" y="21"/>
                    <a:pt x="734" y="21"/>
                  </a:cubicBezTo>
                  <a:moveTo>
                    <a:pt x="727" y="19"/>
                  </a:moveTo>
                  <a:cubicBezTo>
                    <a:pt x="727" y="19"/>
                    <a:pt x="727" y="19"/>
                    <a:pt x="728" y="19"/>
                  </a:cubicBezTo>
                  <a:cubicBezTo>
                    <a:pt x="728" y="19"/>
                    <a:pt x="729" y="19"/>
                    <a:pt x="730" y="20"/>
                  </a:cubicBezTo>
                  <a:cubicBezTo>
                    <a:pt x="730" y="20"/>
                    <a:pt x="730" y="20"/>
                    <a:pt x="730" y="20"/>
                  </a:cubicBezTo>
                  <a:cubicBezTo>
                    <a:pt x="731" y="20"/>
                    <a:pt x="733" y="21"/>
                    <a:pt x="735" y="22"/>
                  </a:cubicBezTo>
                  <a:cubicBezTo>
                    <a:pt x="735" y="22"/>
                    <a:pt x="736" y="23"/>
                    <a:pt x="738" y="24"/>
                  </a:cubicBezTo>
                  <a:cubicBezTo>
                    <a:pt x="738" y="24"/>
                    <a:pt x="739" y="24"/>
                    <a:pt x="739" y="24"/>
                  </a:cubicBezTo>
                  <a:cubicBezTo>
                    <a:pt x="739" y="24"/>
                    <a:pt x="738" y="24"/>
                    <a:pt x="738" y="23"/>
                  </a:cubicBezTo>
                  <a:cubicBezTo>
                    <a:pt x="737" y="23"/>
                    <a:pt x="736" y="22"/>
                    <a:pt x="735" y="22"/>
                  </a:cubicBezTo>
                  <a:cubicBezTo>
                    <a:pt x="735" y="22"/>
                    <a:pt x="736" y="22"/>
                    <a:pt x="736" y="22"/>
                  </a:cubicBezTo>
                  <a:cubicBezTo>
                    <a:pt x="736" y="22"/>
                    <a:pt x="736" y="22"/>
                    <a:pt x="736" y="22"/>
                  </a:cubicBezTo>
                  <a:cubicBezTo>
                    <a:pt x="735" y="22"/>
                    <a:pt x="735" y="22"/>
                    <a:pt x="734" y="21"/>
                  </a:cubicBezTo>
                  <a:cubicBezTo>
                    <a:pt x="734" y="21"/>
                    <a:pt x="734" y="21"/>
                    <a:pt x="734" y="21"/>
                  </a:cubicBezTo>
                  <a:cubicBezTo>
                    <a:pt x="734" y="21"/>
                    <a:pt x="735" y="21"/>
                    <a:pt x="735" y="22"/>
                  </a:cubicBezTo>
                  <a:cubicBezTo>
                    <a:pt x="735" y="21"/>
                    <a:pt x="735" y="21"/>
                    <a:pt x="735" y="21"/>
                  </a:cubicBezTo>
                  <a:cubicBezTo>
                    <a:pt x="735" y="21"/>
                    <a:pt x="734" y="21"/>
                    <a:pt x="733" y="21"/>
                  </a:cubicBezTo>
                  <a:cubicBezTo>
                    <a:pt x="733" y="21"/>
                    <a:pt x="733" y="20"/>
                    <a:pt x="732" y="20"/>
                  </a:cubicBezTo>
                  <a:cubicBezTo>
                    <a:pt x="733" y="20"/>
                    <a:pt x="733" y="21"/>
                    <a:pt x="733" y="21"/>
                  </a:cubicBezTo>
                  <a:cubicBezTo>
                    <a:pt x="732" y="20"/>
                    <a:pt x="731" y="20"/>
                    <a:pt x="730" y="20"/>
                  </a:cubicBezTo>
                  <a:cubicBezTo>
                    <a:pt x="729" y="19"/>
                    <a:pt x="729" y="19"/>
                    <a:pt x="729" y="19"/>
                  </a:cubicBezTo>
                  <a:cubicBezTo>
                    <a:pt x="729" y="19"/>
                    <a:pt x="729" y="19"/>
                    <a:pt x="729" y="19"/>
                  </a:cubicBezTo>
                  <a:cubicBezTo>
                    <a:pt x="728" y="19"/>
                    <a:pt x="727" y="19"/>
                    <a:pt x="727" y="19"/>
                  </a:cubicBezTo>
                  <a:moveTo>
                    <a:pt x="731" y="19"/>
                  </a:moveTo>
                  <a:cubicBezTo>
                    <a:pt x="735" y="19"/>
                    <a:pt x="741" y="20"/>
                    <a:pt x="748" y="22"/>
                  </a:cubicBezTo>
                  <a:cubicBezTo>
                    <a:pt x="740" y="20"/>
                    <a:pt x="735" y="19"/>
                    <a:pt x="731" y="19"/>
                  </a:cubicBezTo>
                  <a:moveTo>
                    <a:pt x="4" y="15"/>
                  </a:moveTo>
                  <a:cubicBezTo>
                    <a:pt x="4" y="17"/>
                    <a:pt x="5" y="19"/>
                    <a:pt x="6" y="21"/>
                  </a:cubicBezTo>
                  <a:cubicBezTo>
                    <a:pt x="6" y="20"/>
                    <a:pt x="5" y="18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moveTo>
                    <a:pt x="718" y="6"/>
                  </a:moveTo>
                  <a:cubicBezTo>
                    <a:pt x="716" y="8"/>
                    <a:pt x="715" y="9"/>
                    <a:pt x="715" y="9"/>
                  </a:cubicBezTo>
                  <a:cubicBezTo>
                    <a:pt x="715" y="9"/>
                    <a:pt x="716" y="8"/>
                    <a:pt x="717" y="8"/>
                  </a:cubicBezTo>
                  <a:cubicBezTo>
                    <a:pt x="717" y="7"/>
                    <a:pt x="717" y="7"/>
                    <a:pt x="717" y="7"/>
                  </a:cubicBezTo>
                  <a:cubicBezTo>
                    <a:pt x="717" y="7"/>
                    <a:pt x="718" y="7"/>
                    <a:pt x="718" y="6"/>
                  </a:cubicBezTo>
                  <a:moveTo>
                    <a:pt x="718" y="5"/>
                  </a:moveTo>
                  <a:cubicBezTo>
                    <a:pt x="717" y="6"/>
                    <a:pt x="716" y="7"/>
                    <a:pt x="715" y="8"/>
                  </a:cubicBezTo>
                  <a:cubicBezTo>
                    <a:pt x="715" y="8"/>
                    <a:pt x="715" y="8"/>
                    <a:pt x="715" y="8"/>
                  </a:cubicBezTo>
                  <a:cubicBezTo>
                    <a:pt x="715" y="8"/>
                    <a:pt x="715" y="8"/>
                    <a:pt x="715" y="8"/>
                  </a:cubicBezTo>
                  <a:cubicBezTo>
                    <a:pt x="715" y="8"/>
                    <a:pt x="716" y="8"/>
                    <a:pt x="718" y="6"/>
                  </a:cubicBezTo>
                  <a:cubicBezTo>
                    <a:pt x="718" y="6"/>
                    <a:pt x="718" y="6"/>
                    <a:pt x="718" y="6"/>
                  </a:cubicBezTo>
                  <a:cubicBezTo>
                    <a:pt x="718" y="6"/>
                    <a:pt x="718" y="5"/>
                    <a:pt x="718" y="5"/>
                  </a:cubicBezTo>
                  <a:moveTo>
                    <a:pt x="738" y="3"/>
                  </a:moveTo>
                  <a:cubicBezTo>
                    <a:pt x="738" y="3"/>
                    <a:pt x="738" y="3"/>
                    <a:pt x="738" y="3"/>
                  </a:cubicBezTo>
                  <a:cubicBezTo>
                    <a:pt x="738" y="3"/>
                    <a:pt x="738" y="3"/>
                    <a:pt x="738" y="3"/>
                  </a:cubicBezTo>
                  <a:moveTo>
                    <a:pt x="739" y="3"/>
                  </a:moveTo>
                  <a:cubicBezTo>
                    <a:pt x="738" y="3"/>
                    <a:pt x="738" y="3"/>
                    <a:pt x="738" y="3"/>
                  </a:cubicBezTo>
                  <a:cubicBezTo>
                    <a:pt x="738" y="3"/>
                    <a:pt x="738" y="3"/>
                    <a:pt x="739" y="3"/>
                  </a:cubicBezTo>
                  <a:moveTo>
                    <a:pt x="721" y="2"/>
                  </a:moveTo>
                  <a:cubicBezTo>
                    <a:pt x="720" y="4"/>
                    <a:pt x="718" y="6"/>
                    <a:pt x="717" y="7"/>
                  </a:cubicBezTo>
                  <a:cubicBezTo>
                    <a:pt x="717" y="7"/>
                    <a:pt x="717" y="8"/>
                    <a:pt x="717" y="8"/>
                  </a:cubicBezTo>
                  <a:cubicBezTo>
                    <a:pt x="718" y="8"/>
                    <a:pt x="719" y="6"/>
                    <a:pt x="721" y="4"/>
                  </a:cubicBezTo>
                  <a:cubicBezTo>
                    <a:pt x="721" y="3"/>
                    <a:pt x="721" y="3"/>
                    <a:pt x="721" y="2"/>
                  </a:cubicBezTo>
                  <a:moveTo>
                    <a:pt x="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2" y="2"/>
                    <a:pt x="1" y="2"/>
                    <a:pt x="1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4" y="2"/>
                    <a:pt x="5" y="0"/>
                  </a:cubicBezTo>
                  <a:moveTo>
                    <a:pt x="721" y="0"/>
                  </a:moveTo>
                  <a:cubicBezTo>
                    <a:pt x="720" y="0"/>
                    <a:pt x="720" y="0"/>
                    <a:pt x="720" y="0"/>
                  </a:cubicBezTo>
                  <a:cubicBezTo>
                    <a:pt x="719" y="2"/>
                    <a:pt x="719" y="4"/>
                    <a:pt x="718" y="5"/>
                  </a:cubicBezTo>
                  <a:cubicBezTo>
                    <a:pt x="719" y="4"/>
                    <a:pt x="719" y="4"/>
                    <a:pt x="719" y="4"/>
                  </a:cubicBezTo>
                  <a:cubicBezTo>
                    <a:pt x="719" y="5"/>
                    <a:pt x="718" y="5"/>
                    <a:pt x="718" y="6"/>
                  </a:cubicBezTo>
                  <a:cubicBezTo>
                    <a:pt x="718" y="6"/>
                    <a:pt x="718" y="6"/>
                    <a:pt x="718" y="6"/>
                  </a:cubicBezTo>
                  <a:cubicBezTo>
                    <a:pt x="718" y="6"/>
                    <a:pt x="718" y="6"/>
                    <a:pt x="718" y="6"/>
                  </a:cubicBezTo>
                  <a:cubicBezTo>
                    <a:pt x="718" y="6"/>
                    <a:pt x="718" y="6"/>
                    <a:pt x="718" y="6"/>
                  </a:cubicBezTo>
                  <a:cubicBezTo>
                    <a:pt x="718" y="6"/>
                    <a:pt x="719" y="5"/>
                    <a:pt x="719" y="4"/>
                  </a:cubicBezTo>
                  <a:cubicBezTo>
                    <a:pt x="720" y="3"/>
                    <a:pt x="721" y="2"/>
                    <a:pt x="721" y="1"/>
                  </a:cubicBezTo>
                  <a:cubicBezTo>
                    <a:pt x="721" y="1"/>
                    <a:pt x="721" y="1"/>
                    <a:pt x="721" y="0"/>
                  </a:cubicBezTo>
                  <a:moveTo>
                    <a:pt x="723" y="0"/>
                  </a:moveTo>
                  <a:cubicBezTo>
                    <a:pt x="722" y="0"/>
                    <a:pt x="722" y="0"/>
                    <a:pt x="722" y="0"/>
                  </a:cubicBezTo>
                  <a:cubicBezTo>
                    <a:pt x="722" y="1"/>
                    <a:pt x="722" y="1"/>
                    <a:pt x="721" y="1"/>
                  </a:cubicBezTo>
                  <a:cubicBezTo>
                    <a:pt x="721" y="2"/>
                    <a:pt x="721" y="2"/>
                    <a:pt x="721" y="2"/>
                  </a:cubicBezTo>
                  <a:cubicBezTo>
                    <a:pt x="722" y="2"/>
                    <a:pt x="722" y="1"/>
                    <a:pt x="723" y="0"/>
                  </a:cubicBezTo>
                  <a:moveTo>
                    <a:pt x="733" y="0"/>
                  </a:moveTo>
                  <a:cubicBezTo>
                    <a:pt x="732" y="0"/>
                    <a:pt x="732" y="0"/>
                    <a:pt x="732" y="0"/>
                  </a:cubicBezTo>
                  <a:cubicBezTo>
                    <a:pt x="731" y="1"/>
                    <a:pt x="730" y="2"/>
                    <a:pt x="728" y="3"/>
                  </a:cubicBezTo>
                  <a:cubicBezTo>
                    <a:pt x="728" y="2"/>
                    <a:pt x="729" y="1"/>
                    <a:pt x="729" y="0"/>
                  </a:cubicBezTo>
                  <a:cubicBezTo>
                    <a:pt x="726" y="0"/>
                    <a:pt x="726" y="0"/>
                    <a:pt x="726" y="0"/>
                  </a:cubicBezTo>
                  <a:cubicBezTo>
                    <a:pt x="726" y="1"/>
                    <a:pt x="727" y="2"/>
                    <a:pt x="727" y="3"/>
                  </a:cubicBezTo>
                  <a:cubicBezTo>
                    <a:pt x="727" y="3"/>
                    <a:pt x="727" y="3"/>
                    <a:pt x="727" y="4"/>
                  </a:cubicBezTo>
                  <a:cubicBezTo>
                    <a:pt x="722" y="6"/>
                    <a:pt x="718" y="8"/>
                    <a:pt x="716" y="10"/>
                  </a:cubicBezTo>
                  <a:cubicBezTo>
                    <a:pt x="714" y="10"/>
                    <a:pt x="713" y="10"/>
                    <a:pt x="713" y="10"/>
                  </a:cubicBezTo>
                  <a:cubicBezTo>
                    <a:pt x="712" y="10"/>
                    <a:pt x="713" y="10"/>
                    <a:pt x="715" y="8"/>
                  </a:cubicBezTo>
                  <a:cubicBezTo>
                    <a:pt x="715" y="8"/>
                    <a:pt x="715" y="7"/>
                    <a:pt x="716" y="7"/>
                  </a:cubicBezTo>
                  <a:cubicBezTo>
                    <a:pt x="717" y="6"/>
                    <a:pt x="718" y="3"/>
                    <a:pt x="71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1" y="5"/>
                    <a:pt x="1" y="6"/>
                    <a:pt x="3" y="6"/>
                  </a:cubicBezTo>
                  <a:cubicBezTo>
                    <a:pt x="4" y="6"/>
                    <a:pt x="7" y="5"/>
                    <a:pt x="10" y="1"/>
                  </a:cubicBezTo>
                  <a:cubicBezTo>
                    <a:pt x="6" y="6"/>
                    <a:pt x="4" y="9"/>
                    <a:pt x="2" y="9"/>
                  </a:cubicBezTo>
                  <a:cubicBezTo>
                    <a:pt x="1" y="9"/>
                    <a:pt x="1" y="8"/>
                    <a:pt x="0" y="6"/>
                  </a:cubicBezTo>
                  <a:cubicBezTo>
                    <a:pt x="1" y="9"/>
                    <a:pt x="2" y="12"/>
                    <a:pt x="4" y="15"/>
                  </a:cubicBezTo>
                  <a:cubicBezTo>
                    <a:pt x="3" y="14"/>
                    <a:pt x="2" y="12"/>
                    <a:pt x="2" y="10"/>
                  </a:cubicBezTo>
                  <a:cubicBezTo>
                    <a:pt x="2" y="12"/>
                    <a:pt x="3" y="15"/>
                    <a:pt x="4" y="17"/>
                  </a:cubicBezTo>
                  <a:cubicBezTo>
                    <a:pt x="5" y="18"/>
                    <a:pt x="6" y="20"/>
                    <a:pt x="7" y="21"/>
                  </a:cubicBezTo>
                  <a:cubicBezTo>
                    <a:pt x="6" y="19"/>
                    <a:pt x="5" y="17"/>
                    <a:pt x="5" y="14"/>
                  </a:cubicBezTo>
                  <a:cubicBezTo>
                    <a:pt x="6" y="17"/>
                    <a:pt x="6" y="19"/>
                    <a:pt x="7" y="21"/>
                  </a:cubicBezTo>
                  <a:cubicBezTo>
                    <a:pt x="8" y="21"/>
                    <a:pt x="8" y="22"/>
                    <a:pt x="9" y="22"/>
                  </a:cubicBezTo>
                  <a:cubicBezTo>
                    <a:pt x="10" y="22"/>
                    <a:pt x="11" y="20"/>
                    <a:pt x="10" y="15"/>
                  </a:cubicBezTo>
                  <a:cubicBezTo>
                    <a:pt x="11" y="21"/>
                    <a:pt x="10" y="23"/>
                    <a:pt x="9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9" y="24"/>
                    <a:pt x="9" y="26"/>
                    <a:pt x="10" y="27"/>
                  </a:cubicBezTo>
                  <a:cubicBezTo>
                    <a:pt x="11" y="28"/>
                    <a:pt x="11" y="29"/>
                    <a:pt x="12" y="29"/>
                  </a:cubicBezTo>
                  <a:cubicBezTo>
                    <a:pt x="12" y="29"/>
                    <a:pt x="12" y="29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2" y="25"/>
                    <a:pt x="12" y="22"/>
                  </a:cubicBezTo>
                  <a:cubicBezTo>
                    <a:pt x="13" y="25"/>
                    <a:pt x="13" y="28"/>
                    <a:pt x="13" y="29"/>
                  </a:cubicBezTo>
                  <a:cubicBezTo>
                    <a:pt x="16" y="37"/>
                    <a:pt x="17" y="41"/>
                    <a:pt x="17" y="41"/>
                  </a:cubicBezTo>
                  <a:cubicBezTo>
                    <a:pt x="16" y="41"/>
                    <a:pt x="14" y="38"/>
                    <a:pt x="11" y="31"/>
                  </a:cubicBezTo>
                  <a:cubicBezTo>
                    <a:pt x="19" y="47"/>
                    <a:pt x="23" y="48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23" y="49"/>
                    <a:pt x="22" y="50"/>
                    <a:pt x="18" y="59"/>
                  </a:cubicBezTo>
                  <a:cubicBezTo>
                    <a:pt x="20" y="55"/>
                    <a:pt x="21" y="53"/>
                    <a:pt x="21" y="53"/>
                  </a:cubicBezTo>
                  <a:cubicBezTo>
                    <a:pt x="22" y="53"/>
                    <a:pt x="22" y="58"/>
                    <a:pt x="21" y="70"/>
                  </a:cubicBezTo>
                  <a:cubicBezTo>
                    <a:pt x="21" y="63"/>
                    <a:pt x="22" y="60"/>
                    <a:pt x="22" y="60"/>
                  </a:cubicBezTo>
                  <a:cubicBezTo>
                    <a:pt x="22" y="60"/>
                    <a:pt x="23" y="67"/>
                    <a:pt x="24" y="80"/>
                  </a:cubicBezTo>
                  <a:cubicBezTo>
                    <a:pt x="23" y="74"/>
                    <a:pt x="23" y="71"/>
                    <a:pt x="23" y="71"/>
                  </a:cubicBezTo>
                  <a:cubicBezTo>
                    <a:pt x="24" y="71"/>
                    <a:pt x="25" y="81"/>
                    <a:pt x="27" y="90"/>
                  </a:cubicBezTo>
                  <a:cubicBezTo>
                    <a:pt x="28" y="86"/>
                    <a:pt x="31" y="85"/>
                    <a:pt x="34" y="85"/>
                  </a:cubicBezTo>
                  <a:cubicBezTo>
                    <a:pt x="39" y="85"/>
                    <a:pt x="46" y="89"/>
                    <a:pt x="51" y="91"/>
                  </a:cubicBezTo>
                  <a:cubicBezTo>
                    <a:pt x="54" y="90"/>
                    <a:pt x="58" y="89"/>
                    <a:pt x="62" y="89"/>
                  </a:cubicBezTo>
                  <a:cubicBezTo>
                    <a:pt x="66" y="89"/>
                    <a:pt x="71" y="90"/>
                    <a:pt x="75" y="92"/>
                  </a:cubicBezTo>
                  <a:cubicBezTo>
                    <a:pt x="78" y="91"/>
                    <a:pt x="81" y="91"/>
                    <a:pt x="84" y="91"/>
                  </a:cubicBezTo>
                  <a:cubicBezTo>
                    <a:pt x="89" y="91"/>
                    <a:pt x="94" y="92"/>
                    <a:pt x="99" y="93"/>
                  </a:cubicBezTo>
                  <a:cubicBezTo>
                    <a:pt x="102" y="92"/>
                    <a:pt x="106" y="92"/>
                    <a:pt x="110" y="92"/>
                  </a:cubicBezTo>
                  <a:cubicBezTo>
                    <a:pt x="114" y="92"/>
                    <a:pt x="119" y="93"/>
                    <a:pt x="123" y="94"/>
                  </a:cubicBezTo>
                  <a:cubicBezTo>
                    <a:pt x="125" y="93"/>
                    <a:pt x="127" y="93"/>
                    <a:pt x="130" y="93"/>
                  </a:cubicBezTo>
                  <a:cubicBezTo>
                    <a:pt x="135" y="93"/>
                    <a:pt x="141" y="94"/>
                    <a:pt x="147" y="95"/>
                  </a:cubicBezTo>
                  <a:cubicBezTo>
                    <a:pt x="155" y="95"/>
                    <a:pt x="163" y="95"/>
                    <a:pt x="171" y="96"/>
                  </a:cubicBezTo>
                  <a:cubicBezTo>
                    <a:pt x="171" y="96"/>
                    <a:pt x="172" y="96"/>
                    <a:pt x="172" y="96"/>
                  </a:cubicBezTo>
                  <a:cubicBezTo>
                    <a:pt x="179" y="96"/>
                    <a:pt x="187" y="96"/>
                    <a:pt x="195" y="97"/>
                  </a:cubicBezTo>
                  <a:cubicBezTo>
                    <a:pt x="211" y="97"/>
                    <a:pt x="227" y="98"/>
                    <a:pt x="243" y="99"/>
                  </a:cubicBezTo>
                  <a:cubicBezTo>
                    <a:pt x="262" y="99"/>
                    <a:pt x="282" y="100"/>
                    <a:pt x="302" y="100"/>
                  </a:cubicBezTo>
                  <a:cubicBezTo>
                    <a:pt x="318" y="100"/>
                    <a:pt x="334" y="100"/>
                    <a:pt x="350" y="98"/>
                  </a:cubicBezTo>
                  <a:cubicBezTo>
                    <a:pt x="386" y="95"/>
                    <a:pt x="421" y="87"/>
                    <a:pt x="457" y="84"/>
                  </a:cubicBezTo>
                  <a:cubicBezTo>
                    <a:pt x="470" y="83"/>
                    <a:pt x="483" y="82"/>
                    <a:pt x="496" y="82"/>
                  </a:cubicBezTo>
                  <a:cubicBezTo>
                    <a:pt x="523" y="82"/>
                    <a:pt x="551" y="84"/>
                    <a:pt x="578" y="86"/>
                  </a:cubicBezTo>
                  <a:cubicBezTo>
                    <a:pt x="650" y="91"/>
                    <a:pt x="721" y="97"/>
                    <a:pt x="792" y="102"/>
                  </a:cubicBezTo>
                  <a:cubicBezTo>
                    <a:pt x="788" y="95"/>
                    <a:pt x="784" y="88"/>
                    <a:pt x="780" y="81"/>
                  </a:cubicBezTo>
                  <a:cubicBezTo>
                    <a:pt x="778" y="78"/>
                    <a:pt x="777" y="76"/>
                    <a:pt x="775" y="74"/>
                  </a:cubicBezTo>
                  <a:cubicBezTo>
                    <a:pt x="774" y="72"/>
                    <a:pt x="775" y="66"/>
                    <a:pt x="772" y="66"/>
                  </a:cubicBezTo>
                  <a:cubicBezTo>
                    <a:pt x="772" y="66"/>
                    <a:pt x="772" y="66"/>
                    <a:pt x="771" y="67"/>
                  </a:cubicBezTo>
                  <a:cubicBezTo>
                    <a:pt x="772" y="63"/>
                    <a:pt x="763" y="46"/>
                    <a:pt x="762" y="46"/>
                  </a:cubicBezTo>
                  <a:cubicBezTo>
                    <a:pt x="762" y="46"/>
                    <a:pt x="763" y="49"/>
                    <a:pt x="767" y="59"/>
                  </a:cubicBezTo>
                  <a:cubicBezTo>
                    <a:pt x="762" y="48"/>
                    <a:pt x="757" y="39"/>
                    <a:pt x="755" y="34"/>
                  </a:cubicBezTo>
                  <a:cubicBezTo>
                    <a:pt x="754" y="33"/>
                    <a:pt x="753" y="32"/>
                    <a:pt x="752" y="31"/>
                  </a:cubicBezTo>
                  <a:cubicBezTo>
                    <a:pt x="753" y="33"/>
                    <a:pt x="757" y="40"/>
                    <a:pt x="763" y="52"/>
                  </a:cubicBezTo>
                  <a:cubicBezTo>
                    <a:pt x="760" y="46"/>
                    <a:pt x="757" y="41"/>
                    <a:pt x="755" y="37"/>
                  </a:cubicBezTo>
                  <a:cubicBezTo>
                    <a:pt x="754" y="37"/>
                    <a:pt x="753" y="36"/>
                    <a:pt x="753" y="35"/>
                  </a:cubicBezTo>
                  <a:cubicBezTo>
                    <a:pt x="755" y="38"/>
                    <a:pt x="757" y="41"/>
                    <a:pt x="759" y="45"/>
                  </a:cubicBezTo>
                  <a:cubicBezTo>
                    <a:pt x="756" y="41"/>
                    <a:pt x="754" y="38"/>
                    <a:pt x="752" y="35"/>
                  </a:cubicBezTo>
                  <a:cubicBezTo>
                    <a:pt x="749" y="32"/>
                    <a:pt x="747" y="30"/>
                    <a:pt x="745" y="28"/>
                  </a:cubicBezTo>
                  <a:cubicBezTo>
                    <a:pt x="742" y="26"/>
                    <a:pt x="740" y="25"/>
                    <a:pt x="738" y="24"/>
                  </a:cubicBezTo>
                  <a:cubicBezTo>
                    <a:pt x="734" y="22"/>
                    <a:pt x="732" y="21"/>
                    <a:pt x="730" y="20"/>
                  </a:cubicBezTo>
                  <a:cubicBezTo>
                    <a:pt x="729" y="19"/>
                    <a:pt x="728" y="19"/>
                    <a:pt x="728" y="19"/>
                  </a:cubicBezTo>
                  <a:cubicBezTo>
                    <a:pt x="725" y="18"/>
                    <a:pt x="724" y="18"/>
                    <a:pt x="725" y="18"/>
                  </a:cubicBezTo>
                  <a:cubicBezTo>
                    <a:pt x="725" y="18"/>
                    <a:pt x="725" y="18"/>
                    <a:pt x="725" y="18"/>
                  </a:cubicBezTo>
                  <a:cubicBezTo>
                    <a:pt x="727" y="18"/>
                    <a:pt x="731" y="19"/>
                    <a:pt x="736" y="20"/>
                  </a:cubicBezTo>
                  <a:cubicBezTo>
                    <a:pt x="732" y="19"/>
                    <a:pt x="729" y="18"/>
                    <a:pt x="726" y="18"/>
                  </a:cubicBezTo>
                  <a:cubicBezTo>
                    <a:pt x="727" y="18"/>
                    <a:pt x="729" y="18"/>
                    <a:pt x="731" y="19"/>
                  </a:cubicBezTo>
                  <a:cubicBezTo>
                    <a:pt x="728" y="18"/>
                    <a:pt x="726" y="18"/>
                    <a:pt x="725" y="18"/>
                  </a:cubicBezTo>
                  <a:cubicBezTo>
                    <a:pt x="721" y="17"/>
                    <a:pt x="721" y="16"/>
                    <a:pt x="725" y="16"/>
                  </a:cubicBezTo>
                  <a:cubicBezTo>
                    <a:pt x="729" y="16"/>
                    <a:pt x="735" y="16"/>
                    <a:pt x="745" y="17"/>
                  </a:cubicBezTo>
                  <a:cubicBezTo>
                    <a:pt x="712" y="15"/>
                    <a:pt x="711" y="15"/>
                    <a:pt x="744" y="14"/>
                  </a:cubicBezTo>
                  <a:cubicBezTo>
                    <a:pt x="735" y="14"/>
                    <a:pt x="728" y="15"/>
                    <a:pt x="723" y="15"/>
                  </a:cubicBezTo>
                  <a:cubicBezTo>
                    <a:pt x="713" y="15"/>
                    <a:pt x="718" y="13"/>
                    <a:pt x="742" y="9"/>
                  </a:cubicBezTo>
                  <a:cubicBezTo>
                    <a:pt x="728" y="12"/>
                    <a:pt x="720" y="13"/>
                    <a:pt x="718" y="13"/>
                  </a:cubicBezTo>
                  <a:cubicBezTo>
                    <a:pt x="715" y="13"/>
                    <a:pt x="722" y="11"/>
                    <a:pt x="741" y="6"/>
                  </a:cubicBezTo>
                  <a:cubicBezTo>
                    <a:pt x="726" y="10"/>
                    <a:pt x="718" y="12"/>
                    <a:pt x="716" y="12"/>
                  </a:cubicBezTo>
                  <a:cubicBezTo>
                    <a:pt x="714" y="12"/>
                    <a:pt x="721" y="9"/>
                    <a:pt x="738" y="3"/>
                  </a:cubicBezTo>
                  <a:cubicBezTo>
                    <a:pt x="724" y="8"/>
                    <a:pt x="717" y="11"/>
                    <a:pt x="716" y="11"/>
                  </a:cubicBezTo>
                  <a:cubicBezTo>
                    <a:pt x="715" y="11"/>
                    <a:pt x="716" y="10"/>
                    <a:pt x="718" y="9"/>
                  </a:cubicBezTo>
                  <a:cubicBezTo>
                    <a:pt x="722" y="7"/>
                    <a:pt x="727" y="5"/>
                    <a:pt x="734" y="2"/>
                  </a:cubicBezTo>
                  <a:cubicBezTo>
                    <a:pt x="728" y="5"/>
                    <a:pt x="722" y="7"/>
                    <a:pt x="719" y="8"/>
                  </a:cubicBezTo>
                  <a:cubicBezTo>
                    <a:pt x="721" y="7"/>
                    <a:pt x="723" y="6"/>
                    <a:pt x="727" y="4"/>
                  </a:cubicBezTo>
                  <a:cubicBezTo>
                    <a:pt x="727" y="4"/>
                    <a:pt x="727" y="4"/>
                    <a:pt x="727" y="4"/>
                  </a:cubicBezTo>
                  <a:cubicBezTo>
                    <a:pt x="727" y="4"/>
                    <a:pt x="728" y="4"/>
                    <a:pt x="728" y="3"/>
                  </a:cubicBezTo>
                  <a:cubicBezTo>
                    <a:pt x="730" y="2"/>
                    <a:pt x="731" y="1"/>
                    <a:pt x="733" y="0"/>
                  </a:cubicBezTo>
                </a:path>
              </a:pathLst>
            </a:custGeom>
            <a:solidFill>
              <a:srgbClr val="A7C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 712">
              <a:extLst>
                <a:ext uri="{FF2B5EF4-FFF2-40B4-BE49-F238E27FC236}">
                  <a16:creationId xmlns:a16="http://schemas.microsoft.com/office/drawing/2014/main" id="{FC7A83BA-5399-41E0-9717-97C15045C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208"/>
              <a:ext cx="541" cy="507"/>
            </a:xfrm>
            <a:custGeom>
              <a:avLst/>
              <a:gdLst>
                <a:gd name="T0" fmla="*/ 572 w 601"/>
                <a:gd name="T1" fmla="*/ 220 h 563"/>
                <a:gd name="T2" fmla="*/ 322 w 601"/>
                <a:gd name="T3" fmla="*/ 17 h 563"/>
                <a:gd name="T4" fmla="*/ 273 w 601"/>
                <a:gd name="T5" fmla="*/ 0 h 563"/>
                <a:gd name="T6" fmla="*/ 193 w 601"/>
                <a:gd name="T7" fmla="*/ 79 h 563"/>
                <a:gd name="T8" fmla="*/ 193 w 601"/>
                <a:gd name="T9" fmla="*/ 90 h 563"/>
                <a:gd name="T10" fmla="*/ 88 w 601"/>
                <a:gd name="T11" fmla="*/ 90 h 563"/>
                <a:gd name="T12" fmla="*/ 0 w 601"/>
                <a:gd name="T13" fmla="*/ 178 h 563"/>
                <a:gd name="T14" fmla="*/ 0 w 601"/>
                <a:gd name="T15" fmla="*/ 396 h 563"/>
                <a:gd name="T16" fmla="*/ 88 w 601"/>
                <a:gd name="T17" fmla="*/ 484 h 563"/>
                <a:gd name="T18" fmla="*/ 193 w 601"/>
                <a:gd name="T19" fmla="*/ 484 h 563"/>
                <a:gd name="T20" fmla="*/ 273 w 601"/>
                <a:gd name="T21" fmla="*/ 563 h 563"/>
                <a:gd name="T22" fmla="*/ 273 w 601"/>
                <a:gd name="T23" fmla="*/ 563 h 563"/>
                <a:gd name="T24" fmla="*/ 322 w 601"/>
                <a:gd name="T25" fmla="*/ 546 h 563"/>
                <a:gd name="T26" fmla="*/ 572 w 601"/>
                <a:gd name="T27" fmla="*/ 343 h 563"/>
                <a:gd name="T28" fmla="*/ 601 w 601"/>
                <a:gd name="T29" fmla="*/ 282 h 563"/>
                <a:gd name="T30" fmla="*/ 572 w 601"/>
                <a:gd name="T31" fmla="*/ 22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1" h="563">
                  <a:moveTo>
                    <a:pt x="572" y="22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08" y="6"/>
                    <a:pt x="291" y="0"/>
                    <a:pt x="273" y="0"/>
                  </a:cubicBezTo>
                  <a:cubicBezTo>
                    <a:pt x="229" y="0"/>
                    <a:pt x="193" y="35"/>
                    <a:pt x="193" y="79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39" y="90"/>
                    <a:pt x="0" y="129"/>
                    <a:pt x="0" y="178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0" y="445"/>
                    <a:pt x="39" y="484"/>
                    <a:pt x="88" y="484"/>
                  </a:cubicBezTo>
                  <a:cubicBezTo>
                    <a:pt x="193" y="484"/>
                    <a:pt x="193" y="484"/>
                    <a:pt x="193" y="484"/>
                  </a:cubicBezTo>
                  <a:cubicBezTo>
                    <a:pt x="193" y="528"/>
                    <a:pt x="229" y="563"/>
                    <a:pt x="273" y="563"/>
                  </a:cubicBezTo>
                  <a:cubicBezTo>
                    <a:pt x="273" y="563"/>
                    <a:pt x="273" y="563"/>
                    <a:pt x="273" y="563"/>
                  </a:cubicBezTo>
                  <a:cubicBezTo>
                    <a:pt x="291" y="563"/>
                    <a:pt x="308" y="557"/>
                    <a:pt x="322" y="546"/>
                  </a:cubicBezTo>
                  <a:cubicBezTo>
                    <a:pt x="572" y="343"/>
                    <a:pt x="572" y="343"/>
                    <a:pt x="572" y="343"/>
                  </a:cubicBezTo>
                  <a:cubicBezTo>
                    <a:pt x="590" y="328"/>
                    <a:pt x="601" y="305"/>
                    <a:pt x="601" y="282"/>
                  </a:cubicBezTo>
                  <a:cubicBezTo>
                    <a:pt x="601" y="258"/>
                    <a:pt x="590" y="235"/>
                    <a:pt x="572" y="220"/>
                  </a:cubicBezTo>
                  <a:close/>
                </a:path>
              </a:pathLst>
            </a:custGeom>
            <a:solidFill>
              <a:srgbClr val="AD5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713">
              <a:extLst>
                <a:ext uri="{FF2B5EF4-FFF2-40B4-BE49-F238E27FC236}">
                  <a16:creationId xmlns:a16="http://schemas.microsoft.com/office/drawing/2014/main" id="{4760A441-AE76-4A5F-9B7B-303705A02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289"/>
              <a:ext cx="94" cy="355"/>
            </a:xfrm>
            <a:custGeom>
              <a:avLst/>
              <a:gdLst>
                <a:gd name="T0" fmla="*/ 103 w 105"/>
                <a:gd name="T1" fmla="*/ 0 h 394"/>
                <a:gd name="T2" fmla="*/ 88 w 105"/>
                <a:gd name="T3" fmla="*/ 0 h 394"/>
                <a:gd name="T4" fmla="*/ 0 w 105"/>
                <a:gd name="T5" fmla="*/ 88 h 394"/>
                <a:gd name="T6" fmla="*/ 0 w 105"/>
                <a:gd name="T7" fmla="*/ 306 h 394"/>
                <a:gd name="T8" fmla="*/ 88 w 105"/>
                <a:gd name="T9" fmla="*/ 394 h 394"/>
                <a:gd name="T10" fmla="*/ 105 w 105"/>
                <a:gd name="T11" fmla="*/ 394 h 394"/>
                <a:gd name="T12" fmla="*/ 103 w 105"/>
                <a:gd name="T13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394">
                  <a:moveTo>
                    <a:pt x="103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39" y="0"/>
                    <a:pt x="0" y="39"/>
                    <a:pt x="0" y="88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55"/>
                    <a:pt x="39" y="394"/>
                    <a:pt x="88" y="394"/>
                  </a:cubicBezTo>
                  <a:cubicBezTo>
                    <a:pt x="105" y="394"/>
                    <a:pt x="105" y="394"/>
                    <a:pt x="105" y="394"/>
                  </a:cubicBezTo>
                  <a:lnTo>
                    <a:pt x="103" y="0"/>
                  </a:lnTo>
                  <a:close/>
                </a:path>
              </a:pathLst>
            </a:custGeom>
            <a:solidFill>
              <a:srgbClr val="E577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714">
              <a:extLst>
                <a:ext uri="{FF2B5EF4-FFF2-40B4-BE49-F238E27FC236}">
                  <a16:creationId xmlns:a16="http://schemas.microsoft.com/office/drawing/2014/main" id="{DAEC60DE-D469-41B4-B14A-AA4A8B04E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" y="191"/>
              <a:ext cx="446" cy="507"/>
            </a:xfrm>
            <a:custGeom>
              <a:avLst/>
              <a:gdLst>
                <a:gd name="T0" fmla="*/ 466 w 495"/>
                <a:gd name="T1" fmla="*/ 220 h 563"/>
                <a:gd name="T2" fmla="*/ 217 w 495"/>
                <a:gd name="T3" fmla="*/ 17 h 563"/>
                <a:gd name="T4" fmla="*/ 167 w 495"/>
                <a:gd name="T5" fmla="*/ 0 h 563"/>
                <a:gd name="T6" fmla="*/ 87 w 495"/>
                <a:gd name="T7" fmla="*/ 79 h 563"/>
                <a:gd name="T8" fmla="*/ 87 w 495"/>
                <a:gd name="T9" fmla="*/ 90 h 563"/>
                <a:gd name="T10" fmla="*/ 0 w 495"/>
                <a:gd name="T11" fmla="*/ 109 h 563"/>
                <a:gd name="T12" fmla="*/ 5 w 495"/>
                <a:gd name="T13" fmla="*/ 503 h 563"/>
                <a:gd name="T14" fmla="*/ 87 w 495"/>
                <a:gd name="T15" fmla="*/ 484 h 563"/>
                <a:gd name="T16" fmla="*/ 167 w 495"/>
                <a:gd name="T17" fmla="*/ 563 h 563"/>
                <a:gd name="T18" fmla="*/ 167 w 495"/>
                <a:gd name="T19" fmla="*/ 563 h 563"/>
                <a:gd name="T20" fmla="*/ 216 w 495"/>
                <a:gd name="T21" fmla="*/ 546 h 563"/>
                <a:gd name="T22" fmla="*/ 466 w 495"/>
                <a:gd name="T23" fmla="*/ 343 h 563"/>
                <a:gd name="T24" fmla="*/ 495 w 495"/>
                <a:gd name="T25" fmla="*/ 282 h 563"/>
                <a:gd name="T26" fmla="*/ 466 w 495"/>
                <a:gd name="T27" fmla="*/ 22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63">
                  <a:moveTo>
                    <a:pt x="466" y="220"/>
                  </a:moveTo>
                  <a:cubicBezTo>
                    <a:pt x="217" y="17"/>
                    <a:pt x="217" y="17"/>
                    <a:pt x="217" y="17"/>
                  </a:cubicBezTo>
                  <a:cubicBezTo>
                    <a:pt x="202" y="6"/>
                    <a:pt x="185" y="0"/>
                    <a:pt x="167" y="0"/>
                  </a:cubicBezTo>
                  <a:cubicBezTo>
                    <a:pt x="123" y="0"/>
                    <a:pt x="87" y="35"/>
                    <a:pt x="87" y="79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87" y="90"/>
                    <a:pt x="34" y="108"/>
                    <a:pt x="0" y="109"/>
                  </a:cubicBezTo>
                  <a:cubicBezTo>
                    <a:pt x="5" y="503"/>
                    <a:pt x="5" y="503"/>
                    <a:pt x="5" y="503"/>
                  </a:cubicBezTo>
                  <a:cubicBezTo>
                    <a:pt x="5" y="503"/>
                    <a:pt x="54" y="500"/>
                    <a:pt x="87" y="484"/>
                  </a:cubicBezTo>
                  <a:cubicBezTo>
                    <a:pt x="87" y="528"/>
                    <a:pt x="123" y="563"/>
                    <a:pt x="167" y="563"/>
                  </a:cubicBezTo>
                  <a:cubicBezTo>
                    <a:pt x="167" y="563"/>
                    <a:pt x="167" y="563"/>
                    <a:pt x="167" y="563"/>
                  </a:cubicBezTo>
                  <a:cubicBezTo>
                    <a:pt x="185" y="563"/>
                    <a:pt x="202" y="557"/>
                    <a:pt x="216" y="546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84" y="328"/>
                    <a:pt x="495" y="306"/>
                    <a:pt x="495" y="282"/>
                  </a:cubicBezTo>
                  <a:cubicBezTo>
                    <a:pt x="495" y="258"/>
                    <a:pt x="484" y="235"/>
                    <a:pt x="466" y="220"/>
                  </a:cubicBezTo>
                  <a:close/>
                </a:path>
              </a:pathLst>
            </a:custGeom>
            <a:solidFill>
              <a:srgbClr val="F9A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715">
              <a:extLst>
                <a:ext uri="{FF2B5EF4-FFF2-40B4-BE49-F238E27FC236}">
                  <a16:creationId xmlns:a16="http://schemas.microsoft.com/office/drawing/2014/main" id="{5F1409FF-9048-4071-8A10-123530916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813"/>
              <a:ext cx="541" cy="507"/>
            </a:xfrm>
            <a:custGeom>
              <a:avLst/>
              <a:gdLst>
                <a:gd name="T0" fmla="*/ 572 w 601"/>
                <a:gd name="T1" fmla="*/ 221 h 564"/>
                <a:gd name="T2" fmla="*/ 322 w 601"/>
                <a:gd name="T3" fmla="*/ 18 h 564"/>
                <a:gd name="T4" fmla="*/ 273 w 601"/>
                <a:gd name="T5" fmla="*/ 0 h 564"/>
                <a:gd name="T6" fmla="*/ 193 w 601"/>
                <a:gd name="T7" fmla="*/ 80 h 564"/>
                <a:gd name="T8" fmla="*/ 193 w 601"/>
                <a:gd name="T9" fmla="*/ 90 h 564"/>
                <a:gd name="T10" fmla="*/ 88 w 601"/>
                <a:gd name="T11" fmla="*/ 90 h 564"/>
                <a:gd name="T12" fmla="*/ 0 w 601"/>
                <a:gd name="T13" fmla="*/ 178 h 564"/>
                <a:gd name="T14" fmla="*/ 0 w 601"/>
                <a:gd name="T15" fmla="*/ 397 h 564"/>
                <a:gd name="T16" fmla="*/ 88 w 601"/>
                <a:gd name="T17" fmla="*/ 485 h 564"/>
                <a:gd name="T18" fmla="*/ 193 w 601"/>
                <a:gd name="T19" fmla="*/ 485 h 564"/>
                <a:gd name="T20" fmla="*/ 273 w 601"/>
                <a:gd name="T21" fmla="*/ 564 h 564"/>
                <a:gd name="T22" fmla="*/ 273 w 601"/>
                <a:gd name="T23" fmla="*/ 564 h 564"/>
                <a:gd name="T24" fmla="*/ 322 w 601"/>
                <a:gd name="T25" fmla="*/ 546 h 564"/>
                <a:gd name="T26" fmla="*/ 572 w 601"/>
                <a:gd name="T27" fmla="*/ 344 h 564"/>
                <a:gd name="T28" fmla="*/ 601 w 601"/>
                <a:gd name="T29" fmla="*/ 282 h 564"/>
                <a:gd name="T30" fmla="*/ 572 w 601"/>
                <a:gd name="T31" fmla="*/ 22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1" h="564">
                  <a:moveTo>
                    <a:pt x="572" y="221"/>
                  </a:moveTo>
                  <a:cubicBezTo>
                    <a:pt x="322" y="18"/>
                    <a:pt x="322" y="18"/>
                    <a:pt x="322" y="18"/>
                  </a:cubicBezTo>
                  <a:cubicBezTo>
                    <a:pt x="308" y="6"/>
                    <a:pt x="291" y="0"/>
                    <a:pt x="273" y="0"/>
                  </a:cubicBezTo>
                  <a:cubicBezTo>
                    <a:pt x="229" y="0"/>
                    <a:pt x="193" y="36"/>
                    <a:pt x="193" y="8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39" y="90"/>
                    <a:pt x="0" y="130"/>
                    <a:pt x="0" y="178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45"/>
                    <a:pt x="39" y="485"/>
                    <a:pt x="88" y="485"/>
                  </a:cubicBezTo>
                  <a:cubicBezTo>
                    <a:pt x="193" y="485"/>
                    <a:pt x="193" y="485"/>
                    <a:pt x="193" y="485"/>
                  </a:cubicBezTo>
                  <a:cubicBezTo>
                    <a:pt x="193" y="529"/>
                    <a:pt x="229" y="564"/>
                    <a:pt x="273" y="564"/>
                  </a:cubicBezTo>
                  <a:cubicBezTo>
                    <a:pt x="273" y="564"/>
                    <a:pt x="273" y="564"/>
                    <a:pt x="273" y="564"/>
                  </a:cubicBezTo>
                  <a:cubicBezTo>
                    <a:pt x="291" y="564"/>
                    <a:pt x="308" y="558"/>
                    <a:pt x="322" y="546"/>
                  </a:cubicBezTo>
                  <a:cubicBezTo>
                    <a:pt x="572" y="344"/>
                    <a:pt x="572" y="344"/>
                    <a:pt x="572" y="344"/>
                  </a:cubicBezTo>
                  <a:cubicBezTo>
                    <a:pt x="590" y="328"/>
                    <a:pt x="601" y="306"/>
                    <a:pt x="601" y="282"/>
                  </a:cubicBezTo>
                  <a:cubicBezTo>
                    <a:pt x="601" y="258"/>
                    <a:pt x="590" y="236"/>
                    <a:pt x="572" y="221"/>
                  </a:cubicBezTo>
                  <a:close/>
                </a:path>
              </a:pathLst>
            </a:custGeom>
            <a:solidFill>
              <a:srgbClr val="446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716">
              <a:extLst>
                <a:ext uri="{FF2B5EF4-FFF2-40B4-BE49-F238E27FC236}">
                  <a16:creationId xmlns:a16="http://schemas.microsoft.com/office/drawing/2014/main" id="{54860675-D83A-4420-9769-94A7890ED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894"/>
              <a:ext cx="94" cy="355"/>
            </a:xfrm>
            <a:custGeom>
              <a:avLst/>
              <a:gdLst>
                <a:gd name="T0" fmla="*/ 103 w 105"/>
                <a:gd name="T1" fmla="*/ 0 h 395"/>
                <a:gd name="T2" fmla="*/ 88 w 105"/>
                <a:gd name="T3" fmla="*/ 0 h 395"/>
                <a:gd name="T4" fmla="*/ 0 w 105"/>
                <a:gd name="T5" fmla="*/ 88 h 395"/>
                <a:gd name="T6" fmla="*/ 0 w 105"/>
                <a:gd name="T7" fmla="*/ 307 h 395"/>
                <a:gd name="T8" fmla="*/ 88 w 105"/>
                <a:gd name="T9" fmla="*/ 395 h 395"/>
                <a:gd name="T10" fmla="*/ 105 w 105"/>
                <a:gd name="T11" fmla="*/ 395 h 395"/>
                <a:gd name="T12" fmla="*/ 103 w 105"/>
                <a:gd name="T13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395">
                  <a:moveTo>
                    <a:pt x="103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39" y="0"/>
                    <a:pt x="0" y="40"/>
                    <a:pt x="0" y="88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5"/>
                    <a:pt x="39" y="395"/>
                    <a:pt x="88" y="395"/>
                  </a:cubicBezTo>
                  <a:cubicBezTo>
                    <a:pt x="105" y="395"/>
                    <a:pt x="105" y="395"/>
                    <a:pt x="105" y="395"/>
                  </a:cubicBezTo>
                  <a:lnTo>
                    <a:pt x="103" y="0"/>
                  </a:lnTo>
                  <a:close/>
                </a:path>
              </a:pathLst>
            </a:custGeom>
            <a:solidFill>
              <a:srgbClr val="72A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717">
              <a:extLst>
                <a:ext uri="{FF2B5EF4-FFF2-40B4-BE49-F238E27FC236}">
                  <a16:creationId xmlns:a16="http://schemas.microsoft.com/office/drawing/2014/main" id="{1B3E29C8-7CA7-4322-B05D-549037D1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" y="796"/>
              <a:ext cx="446" cy="507"/>
            </a:xfrm>
            <a:custGeom>
              <a:avLst/>
              <a:gdLst>
                <a:gd name="T0" fmla="*/ 466 w 495"/>
                <a:gd name="T1" fmla="*/ 221 h 564"/>
                <a:gd name="T2" fmla="*/ 217 w 495"/>
                <a:gd name="T3" fmla="*/ 18 h 564"/>
                <a:gd name="T4" fmla="*/ 167 w 495"/>
                <a:gd name="T5" fmla="*/ 0 h 564"/>
                <a:gd name="T6" fmla="*/ 87 w 495"/>
                <a:gd name="T7" fmla="*/ 79 h 564"/>
                <a:gd name="T8" fmla="*/ 87 w 495"/>
                <a:gd name="T9" fmla="*/ 90 h 564"/>
                <a:gd name="T10" fmla="*/ 0 w 495"/>
                <a:gd name="T11" fmla="*/ 109 h 564"/>
                <a:gd name="T12" fmla="*/ 5 w 495"/>
                <a:gd name="T13" fmla="*/ 504 h 564"/>
                <a:gd name="T14" fmla="*/ 87 w 495"/>
                <a:gd name="T15" fmla="*/ 485 h 564"/>
                <a:gd name="T16" fmla="*/ 167 w 495"/>
                <a:gd name="T17" fmla="*/ 564 h 564"/>
                <a:gd name="T18" fmla="*/ 167 w 495"/>
                <a:gd name="T19" fmla="*/ 564 h 564"/>
                <a:gd name="T20" fmla="*/ 216 w 495"/>
                <a:gd name="T21" fmla="*/ 546 h 564"/>
                <a:gd name="T22" fmla="*/ 466 w 495"/>
                <a:gd name="T23" fmla="*/ 344 h 564"/>
                <a:gd name="T24" fmla="*/ 495 w 495"/>
                <a:gd name="T25" fmla="*/ 282 h 564"/>
                <a:gd name="T26" fmla="*/ 466 w 495"/>
                <a:gd name="T27" fmla="*/ 22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64">
                  <a:moveTo>
                    <a:pt x="466" y="221"/>
                  </a:moveTo>
                  <a:cubicBezTo>
                    <a:pt x="217" y="18"/>
                    <a:pt x="217" y="18"/>
                    <a:pt x="217" y="18"/>
                  </a:cubicBezTo>
                  <a:cubicBezTo>
                    <a:pt x="202" y="6"/>
                    <a:pt x="185" y="0"/>
                    <a:pt x="167" y="0"/>
                  </a:cubicBezTo>
                  <a:cubicBezTo>
                    <a:pt x="123" y="0"/>
                    <a:pt x="87" y="36"/>
                    <a:pt x="87" y="79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87" y="90"/>
                    <a:pt x="34" y="109"/>
                    <a:pt x="0" y="109"/>
                  </a:cubicBezTo>
                  <a:cubicBezTo>
                    <a:pt x="5" y="504"/>
                    <a:pt x="5" y="504"/>
                    <a:pt x="5" y="504"/>
                  </a:cubicBezTo>
                  <a:cubicBezTo>
                    <a:pt x="5" y="504"/>
                    <a:pt x="54" y="501"/>
                    <a:pt x="87" y="485"/>
                  </a:cubicBezTo>
                  <a:cubicBezTo>
                    <a:pt x="87" y="528"/>
                    <a:pt x="123" y="564"/>
                    <a:pt x="167" y="564"/>
                  </a:cubicBezTo>
                  <a:cubicBezTo>
                    <a:pt x="167" y="564"/>
                    <a:pt x="167" y="564"/>
                    <a:pt x="167" y="564"/>
                  </a:cubicBezTo>
                  <a:cubicBezTo>
                    <a:pt x="185" y="564"/>
                    <a:pt x="202" y="558"/>
                    <a:pt x="216" y="546"/>
                  </a:cubicBezTo>
                  <a:cubicBezTo>
                    <a:pt x="466" y="344"/>
                    <a:pt x="466" y="344"/>
                    <a:pt x="466" y="344"/>
                  </a:cubicBezTo>
                  <a:cubicBezTo>
                    <a:pt x="484" y="329"/>
                    <a:pt x="495" y="306"/>
                    <a:pt x="495" y="282"/>
                  </a:cubicBezTo>
                  <a:cubicBezTo>
                    <a:pt x="495" y="258"/>
                    <a:pt x="484" y="236"/>
                    <a:pt x="466" y="221"/>
                  </a:cubicBezTo>
                  <a:close/>
                </a:path>
              </a:pathLst>
            </a:custGeom>
            <a:solidFill>
              <a:srgbClr val="BEE0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718">
              <a:extLst>
                <a:ext uri="{FF2B5EF4-FFF2-40B4-BE49-F238E27FC236}">
                  <a16:creationId xmlns:a16="http://schemas.microsoft.com/office/drawing/2014/main" id="{770298C1-C49F-42DD-B541-4BBABC3B5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1531"/>
              <a:ext cx="500" cy="436"/>
            </a:xfrm>
            <a:custGeom>
              <a:avLst/>
              <a:gdLst>
                <a:gd name="T0" fmla="*/ 554 w 555"/>
                <a:gd name="T1" fmla="*/ 154 h 485"/>
                <a:gd name="T2" fmla="*/ 503 w 555"/>
                <a:gd name="T3" fmla="*/ 45 h 485"/>
                <a:gd name="T4" fmla="*/ 392 w 555"/>
                <a:gd name="T5" fmla="*/ 0 h 485"/>
                <a:gd name="T6" fmla="*/ 278 w 555"/>
                <a:gd name="T7" fmla="*/ 47 h 485"/>
                <a:gd name="T8" fmla="*/ 163 w 555"/>
                <a:gd name="T9" fmla="*/ 0 h 485"/>
                <a:gd name="T10" fmla="*/ 1 w 555"/>
                <a:gd name="T11" fmla="*/ 162 h 485"/>
                <a:gd name="T12" fmla="*/ 23 w 555"/>
                <a:gd name="T13" fmla="*/ 280 h 485"/>
                <a:gd name="T14" fmla="*/ 206 w 555"/>
                <a:gd name="T15" fmla="*/ 471 h 485"/>
                <a:gd name="T16" fmla="*/ 271 w 555"/>
                <a:gd name="T17" fmla="*/ 485 h 485"/>
                <a:gd name="T18" fmla="*/ 349 w 555"/>
                <a:gd name="T19" fmla="*/ 465 h 485"/>
                <a:gd name="T20" fmla="*/ 464 w 555"/>
                <a:gd name="T21" fmla="*/ 374 h 485"/>
                <a:gd name="T22" fmla="*/ 548 w 555"/>
                <a:gd name="T23" fmla="*/ 204 h 485"/>
                <a:gd name="T24" fmla="*/ 554 w 555"/>
                <a:gd name="T25" fmla="*/ 154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5" h="485">
                  <a:moveTo>
                    <a:pt x="554" y="154"/>
                  </a:moveTo>
                  <a:cubicBezTo>
                    <a:pt x="551" y="112"/>
                    <a:pt x="533" y="74"/>
                    <a:pt x="503" y="45"/>
                  </a:cubicBezTo>
                  <a:cubicBezTo>
                    <a:pt x="473" y="16"/>
                    <a:pt x="433" y="0"/>
                    <a:pt x="392" y="0"/>
                  </a:cubicBezTo>
                  <a:cubicBezTo>
                    <a:pt x="348" y="0"/>
                    <a:pt x="308" y="18"/>
                    <a:pt x="278" y="47"/>
                  </a:cubicBezTo>
                  <a:cubicBezTo>
                    <a:pt x="248" y="17"/>
                    <a:pt x="207" y="0"/>
                    <a:pt x="163" y="0"/>
                  </a:cubicBezTo>
                  <a:cubicBezTo>
                    <a:pt x="74" y="0"/>
                    <a:pt x="2" y="73"/>
                    <a:pt x="1" y="162"/>
                  </a:cubicBezTo>
                  <a:cubicBezTo>
                    <a:pt x="1" y="169"/>
                    <a:pt x="0" y="219"/>
                    <a:pt x="23" y="280"/>
                  </a:cubicBezTo>
                  <a:cubicBezTo>
                    <a:pt x="46" y="340"/>
                    <a:pt x="95" y="421"/>
                    <a:pt x="206" y="471"/>
                  </a:cubicBezTo>
                  <a:cubicBezTo>
                    <a:pt x="227" y="480"/>
                    <a:pt x="249" y="485"/>
                    <a:pt x="271" y="485"/>
                  </a:cubicBezTo>
                  <a:cubicBezTo>
                    <a:pt x="299" y="485"/>
                    <a:pt x="325" y="478"/>
                    <a:pt x="349" y="465"/>
                  </a:cubicBezTo>
                  <a:cubicBezTo>
                    <a:pt x="394" y="440"/>
                    <a:pt x="432" y="409"/>
                    <a:pt x="464" y="374"/>
                  </a:cubicBezTo>
                  <a:cubicBezTo>
                    <a:pt x="508" y="324"/>
                    <a:pt x="536" y="267"/>
                    <a:pt x="548" y="204"/>
                  </a:cubicBezTo>
                  <a:cubicBezTo>
                    <a:pt x="553" y="188"/>
                    <a:pt x="555" y="171"/>
                    <a:pt x="554" y="154"/>
                  </a:cubicBezTo>
                  <a:close/>
                </a:path>
              </a:pathLst>
            </a:custGeom>
            <a:solidFill>
              <a:srgbClr val="F9B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719">
              <a:extLst>
                <a:ext uri="{FF2B5EF4-FFF2-40B4-BE49-F238E27FC236}">
                  <a16:creationId xmlns:a16="http://schemas.microsoft.com/office/drawing/2014/main" id="{1D8F4005-37C3-4CC2-A5ED-18AEF4FA4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" y="1531"/>
              <a:ext cx="498" cy="436"/>
            </a:xfrm>
            <a:custGeom>
              <a:avLst/>
              <a:gdLst>
                <a:gd name="T0" fmla="*/ 553 w 554"/>
                <a:gd name="T1" fmla="*/ 154 h 485"/>
                <a:gd name="T2" fmla="*/ 503 w 554"/>
                <a:gd name="T3" fmla="*/ 45 h 485"/>
                <a:gd name="T4" fmla="*/ 392 w 554"/>
                <a:gd name="T5" fmla="*/ 0 h 485"/>
                <a:gd name="T6" fmla="*/ 277 w 554"/>
                <a:gd name="T7" fmla="*/ 47 h 485"/>
                <a:gd name="T8" fmla="*/ 163 w 554"/>
                <a:gd name="T9" fmla="*/ 0 h 485"/>
                <a:gd name="T10" fmla="*/ 1 w 554"/>
                <a:gd name="T11" fmla="*/ 162 h 485"/>
                <a:gd name="T12" fmla="*/ 23 w 554"/>
                <a:gd name="T13" fmla="*/ 280 h 485"/>
                <a:gd name="T14" fmla="*/ 206 w 554"/>
                <a:gd name="T15" fmla="*/ 471 h 485"/>
                <a:gd name="T16" fmla="*/ 271 w 554"/>
                <a:gd name="T17" fmla="*/ 485 h 485"/>
                <a:gd name="T18" fmla="*/ 271 w 554"/>
                <a:gd name="T19" fmla="*/ 485 h 485"/>
                <a:gd name="T20" fmla="*/ 349 w 554"/>
                <a:gd name="T21" fmla="*/ 465 h 485"/>
                <a:gd name="T22" fmla="*/ 463 w 554"/>
                <a:gd name="T23" fmla="*/ 374 h 485"/>
                <a:gd name="T24" fmla="*/ 548 w 554"/>
                <a:gd name="T25" fmla="*/ 204 h 485"/>
                <a:gd name="T26" fmla="*/ 553 w 554"/>
                <a:gd name="T27" fmla="*/ 154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4" h="485">
                  <a:moveTo>
                    <a:pt x="553" y="154"/>
                  </a:moveTo>
                  <a:cubicBezTo>
                    <a:pt x="551" y="112"/>
                    <a:pt x="533" y="74"/>
                    <a:pt x="503" y="45"/>
                  </a:cubicBezTo>
                  <a:cubicBezTo>
                    <a:pt x="473" y="16"/>
                    <a:pt x="433" y="0"/>
                    <a:pt x="392" y="0"/>
                  </a:cubicBezTo>
                  <a:cubicBezTo>
                    <a:pt x="348" y="0"/>
                    <a:pt x="307" y="18"/>
                    <a:pt x="277" y="47"/>
                  </a:cubicBezTo>
                  <a:cubicBezTo>
                    <a:pt x="247" y="17"/>
                    <a:pt x="207" y="0"/>
                    <a:pt x="163" y="0"/>
                  </a:cubicBezTo>
                  <a:cubicBezTo>
                    <a:pt x="74" y="0"/>
                    <a:pt x="1" y="73"/>
                    <a:pt x="1" y="162"/>
                  </a:cubicBezTo>
                  <a:cubicBezTo>
                    <a:pt x="1" y="169"/>
                    <a:pt x="0" y="219"/>
                    <a:pt x="23" y="280"/>
                  </a:cubicBezTo>
                  <a:cubicBezTo>
                    <a:pt x="45" y="340"/>
                    <a:pt x="95" y="421"/>
                    <a:pt x="206" y="471"/>
                  </a:cubicBezTo>
                  <a:cubicBezTo>
                    <a:pt x="226" y="480"/>
                    <a:pt x="248" y="485"/>
                    <a:pt x="271" y="485"/>
                  </a:cubicBezTo>
                  <a:cubicBezTo>
                    <a:pt x="271" y="485"/>
                    <a:pt x="271" y="485"/>
                    <a:pt x="271" y="485"/>
                  </a:cubicBezTo>
                  <a:cubicBezTo>
                    <a:pt x="298" y="485"/>
                    <a:pt x="325" y="478"/>
                    <a:pt x="349" y="465"/>
                  </a:cubicBezTo>
                  <a:cubicBezTo>
                    <a:pt x="393" y="440"/>
                    <a:pt x="432" y="409"/>
                    <a:pt x="463" y="374"/>
                  </a:cubicBezTo>
                  <a:cubicBezTo>
                    <a:pt x="507" y="324"/>
                    <a:pt x="536" y="267"/>
                    <a:pt x="548" y="204"/>
                  </a:cubicBezTo>
                  <a:cubicBezTo>
                    <a:pt x="552" y="188"/>
                    <a:pt x="554" y="171"/>
                    <a:pt x="553" y="154"/>
                  </a:cubicBezTo>
                  <a:close/>
                </a:path>
              </a:pathLst>
            </a:custGeom>
            <a:solidFill>
              <a:srgbClr val="D1C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720">
              <a:extLst>
                <a:ext uri="{FF2B5EF4-FFF2-40B4-BE49-F238E27FC236}">
                  <a16:creationId xmlns:a16="http://schemas.microsoft.com/office/drawing/2014/main" id="{EFE0DDC2-4941-4016-BA49-F01D25BFD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" y="3452"/>
              <a:ext cx="1105" cy="270"/>
            </a:xfrm>
            <a:custGeom>
              <a:avLst/>
              <a:gdLst>
                <a:gd name="T0" fmla="*/ 24 w 1227"/>
                <a:gd name="T1" fmla="*/ 31 h 300"/>
                <a:gd name="T2" fmla="*/ 68 w 1227"/>
                <a:gd name="T3" fmla="*/ 78 h 300"/>
                <a:gd name="T4" fmla="*/ 74 w 1227"/>
                <a:gd name="T5" fmla="*/ 87 h 300"/>
                <a:gd name="T6" fmla="*/ 62 w 1227"/>
                <a:gd name="T7" fmla="*/ 98 h 300"/>
                <a:gd name="T8" fmla="*/ 41 w 1227"/>
                <a:gd name="T9" fmla="*/ 105 h 300"/>
                <a:gd name="T10" fmla="*/ 32 w 1227"/>
                <a:gd name="T11" fmla="*/ 109 h 300"/>
                <a:gd name="T12" fmla="*/ 33 w 1227"/>
                <a:gd name="T13" fmla="*/ 123 h 300"/>
                <a:gd name="T14" fmla="*/ 50 w 1227"/>
                <a:gd name="T15" fmla="*/ 146 h 300"/>
                <a:gd name="T16" fmla="*/ 50 w 1227"/>
                <a:gd name="T17" fmla="*/ 172 h 300"/>
                <a:gd name="T18" fmla="*/ 22 w 1227"/>
                <a:gd name="T19" fmla="*/ 187 h 300"/>
                <a:gd name="T20" fmla="*/ 13 w 1227"/>
                <a:gd name="T21" fmla="*/ 193 h 300"/>
                <a:gd name="T22" fmla="*/ 16 w 1227"/>
                <a:gd name="T23" fmla="*/ 202 h 300"/>
                <a:gd name="T24" fmla="*/ 50 w 1227"/>
                <a:gd name="T25" fmla="*/ 249 h 300"/>
                <a:gd name="T26" fmla="*/ 16 w 1227"/>
                <a:gd name="T27" fmla="*/ 286 h 300"/>
                <a:gd name="T28" fmla="*/ 38 w 1227"/>
                <a:gd name="T29" fmla="*/ 290 h 300"/>
                <a:gd name="T30" fmla="*/ 1182 w 1227"/>
                <a:gd name="T31" fmla="*/ 290 h 300"/>
                <a:gd name="T32" fmla="*/ 1199 w 1227"/>
                <a:gd name="T33" fmla="*/ 290 h 300"/>
                <a:gd name="T34" fmla="*/ 1188 w 1227"/>
                <a:gd name="T35" fmla="*/ 256 h 300"/>
                <a:gd name="T36" fmla="*/ 1185 w 1227"/>
                <a:gd name="T37" fmla="*/ 253 h 300"/>
                <a:gd name="T38" fmla="*/ 1188 w 1227"/>
                <a:gd name="T39" fmla="*/ 247 h 300"/>
                <a:gd name="T40" fmla="*/ 1220 w 1227"/>
                <a:gd name="T41" fmla="*/ 224 h 300"/>
                <a:gd name="T42" fmla="*/ 1212 w 1227"/>
                <a:gd name="T43" fmla="*/ 200 h 300"/>
                <a:gd name="T44" fmla="*/ 1185 w 1227"/>
                <a:gd name="T45" fmla="*/ 186 h 300"/>
                <a:gd name="T46" fmla="*/ 1172 w 1227"/>
                <a:gd name="T47" fmla="*/ 174 h 300"/>
                <a:gd name="T48" fmla="*/ 1179 w 1227"/>
                <a:gd name="T49" fmla="*/ 167 h 300"/>
                <a:gd name="T50" fmla="*/ 1223 w 1227"/>
                <a:gd name="T51" fmla="*/ 141 h 300"/>
                <a:gd name="T52" fmla="*/ 1227 w 1227"/>
                <a:gd name="T53" fmla="*/ 132 h 300"/>
                <a:gd name="T54" fmla="*/ 1217 w 1227"/>
                <a:gd name="T55" fmla="*/ 120 h 300"/>
                <a:gd name="T56" fmla="*/ 1164 w 1227"/>
                <a:gd name="T57" fmla="*/ 94 h 300"/>
                <a:gd name="T58" fmla="*/ 1160 w 1227"/>
                <a:gd name="T59" fmla="*/ 90 h 300"/>
                <a:gd name="T60" fmla="*/ 1162 w 1227"/>
                <a:gd name="T61" fmla="*/ 84 h 300"/>
                <a:gd name="T62" fmla="*/ 1208 w 1227"/>
                <a:gd name="T63" fmla="*/ 32 h 300"/>
                <a:gd name="T64" fmla="*/ 1162 w 1227"/>
                <a:gd name="T65" fmla="*/ 30 h 300"/>
                <a:gd name="T66" fmla="*/ 24 w 1227"/>
                <a:gd name="T67" fmla="*/ 3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7" h="300">
                  <a:moveTo>
                    <a:pt x="24" y="31"/>
                  </a:moveTo>
                  <a:cubicBezTo>
                    <a:pt x="0" y="34"/>
                    <a:pt x="54" y="62"/>
                    <a:pt x="68" y="78"/>
                  </a:cubicBezTo>
                  <a:cubicBezTo>
                    <a:pt x="71" y="80"/>
                    <a:pt x="74" y="83"/>
                    <a:pt x="74" y="87"/>
                  </a:cubicBezTo>
                  <a:cubicBezTo>
                    <a:pt x="74" y="92"/>
                    <a:pt x="68" y="96"/>
                    <a:pt x="62" y="98"/>
                  </a:cubicBezTo>
                  <a:cubicBezTo>
                    <a:pt x="56" y="101"/>
                    <a:pt x="49" y="104"/>
                    <a:pt x="41" y="105"/>
                  </a:cubicBezTo>
                  <a:cubicBezTo>
                    <a:pt x="38" y="106"/>
                    <a:pt x="34" y="107"/>
                    <a:pt x="32" y="109"/>
                  </a:cubicBezTo>
                  <a:cubicBezTo>
                    <a:pt x="27" y="113"/>
                    <a:pt x="30" y="119"/>
                    <a:pt x="33" y="123"/>
                  </a:cubicBezTo>
                  <a:cubicBezTo>
                    <a:pt x="39" y="131"/>
                    <a:pt x="46" y="138"/>
                    <a:pt x="50" y="146"/>
                  </a:cubicBezTo>
                  <a:cubicBezTo>
                    <a:pt x="54" y="154"/>
                    <a:pt x="56" y="164"/>
                    <a:pt x="50" y="172"/>
                  </a:cubicBezTo>
                  <a:cubicBezTo>
                    <a:pt x="44" y="179"/>
                    <a:pt x="32" y="183"/>
                    <a:pt x="22" y="187"/>
                  </a:cubicBezTo>
                  <a:cubicBezTo>
                    <a:pt x="19" y="188"/>
                    <a:pt x="15" y="190"/>
                    <a:pt x="13" y="193"/>
                  </a:cubicBezTo>
                  <a:cubicBezTo>
                    <a:pt x="12" y="196"/>
                    <a:pt x="14" y="199"/>
                    <a:pt x="16" y="202"/>
                  </a:cubicBezTo>
                  <a:cubicBezTo>
                    <a:pt x="28" y="218"/>
                    <a:pt x="39" y="233"/>
                    <a:pt x="50" y="249"/>
                  </a:cubicBezTo>
                  <a:cubicBezTo>
                    <a:pt x="35" y="259"/>
                    <a:pt x="24" y="272"/>
                    <a:pt x="16" y="286"/>
                  </a:cubicBezTo>
                  <a:cubicBezTo>
                    <a:pt x="23" y="288"/>
                    <a:pt x="30" y="289"/>
                    <a:pt x="38" y="290"/>
                  </a:cubicBezTo>
                  <a:cubicBezTo>
                    <a:pt x="38" y="290"/>
                    <a:pt x="990" y="300"/>
                    <a:pt x="1182" y="290"/>
                  </a:cubicBezTo>
                  <a:cubicBezTo>
                    <a:pt x="1188" y="290"/>
                    <a:pt x="1194" y="290"/>
                    <a:pt x="1199" y="290"/>
                  </a:cubicBezTo>
                  <a:cubicBezTo>
                    <a:pt x="1202" y="278"/>
                    <a:pt x="1198" y="266"/>
                    <a:pt x="1188" y="256"/>
                  </a:cubicBezTo>
                  <a:cubicBezTo>
                    <a:pt x="1187" y="255"/>
                    <a:pt x="1186" y="254"/>
                    <a:pt x="1185" y="253"/>
                  </a:cubicBezTo>
                  <a:cubicBezTo>
                    <a:pt x="1185" y="251"/>
                    <a:pt x="1186" y="248"/>
                    <a:pt x="1188" y="247"/>
                  </a:cubicBezTo>
                  <a:cubicBezTo>
                    <a:pt x="1198" y="238"/>
                    <a:pt x="1215" y="234"/>
                    <a:pt x="1220" y="224"/>
                  </a:cubicBezTo>
                  <a:cubicBezTo>
                    <a:pt x="1224" y="216"/>
                    <a:pt x="1220" y="207"/>
                    <a:pt x="1212" y="200"/>
                  </a:cubicBezTo>
                  <a:cubicBezTo>
                    <a:pt x="1205" y="194"/>
                    <a:pt x="1195" y="190"/>
                    <a:pt x="1185" y="186"/>
                  </a:cubicBezTo>
                  <a:cubicBezTo>
                    <a:pt x="1179" y="183"/>
                    <a:pt x="1171" y="180"/>
                    <a:pt x="1172" y="174"/>
                  </a:cubicBezTo>
                  <a:cubicBezTo>
                    <a:pt x="1173" y="171"/>
                    <a:pt x="1176" y="169"/>
                    <a:pt x="1179" y="167"/>
                  </a:cubicBezTo>
                  <a:cubicBezTo>
                    <a:pt x="1194" y="159"/>
                    <a:pt x="1212" y="153"/>
                    <a:pt x="1223" y="141"/>
                  </a:cubicBezTo>
                  <a:cubicBezTo>
                    <a:pt x="1225" y="138"/>
                    <a:pt x="1227" y="135"/>
                    <a:pt x="1227" y="132"/>
                  </a:cubicBezTo>
                  <a:cubicBezTo>
                    <a:pt x="1226" y="127"/>
                    <a:pt x="1221" y="123"/>
                    <a:pt x="1217" y="120"/>
                  </a:cubicBezTo>
                  <a:cubicBezTo>
                    <a:pt x="1201" y="110"/>
                    <a:pt x="1182" y="102"/>
                    <a:pt x="1164" y="94"/>
                  </a:cubicBezTo>
                  <a:cubicBezTo>
                    <a:pt x="1162" y="93"/>
                    <a:pt x="1160" y="92"/>
                    <a:pt x="1160" y="90"/>
                  </a:cubicBezTo>
                  <a:cubicBezTo>
                    <a:pt x="1159" y="88"/>
                    <a:pt x="1160" y="86"/>
                    <a:pt x="1162" y="84"/>
                  </a:cubicBezTo>
                  <a:cubicBezTo>
                    <a:pt x="1178" y="67"/>
                    <a:pt x="1201" y="53"/>
                    <a:pt x="1208" y="32"/>
                  </a:cubicBezTo>
                  <a:cubicBezTo>
                    <a:pt x="1193" y="29"/>
                    <a:pt x="1178" y="28"/>
                    <a:pt x="1162" y="30"/>
                  </a:cubicBezTo>
                  <a:cubicBezTo>
                    <a:pt x="1162" y="30"/>
                    <a:pt x="245" y="0"/>
                    <a:pt x="24" y="31"/>
                  </a:cubicBezTo>
                  <a:close/>
                </a:path>
              </a:pathLst>
            </a:custGeom>
            <a:solidFill>
              <a:srgbClr val="63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721">
              <a:extLst>
                <a:ext uri="{FF2B5EF4-FFF2-40B4-BE49-F238E27FC236}">
                  <a16:creationId xmlns:a16="http://schemas.microsoft.com/office/drawing/2014/main" id="{28652110-DBF2-4DCB-8126-E032F1F00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3668"/>
              <a:ext cx="23" cy="18"/>
            </a:xfrm>
            <a:custGeom>
              <a:avLst/>
              <a:gdLst>
                <a:gd name="T0" fmla="*/ 13 w 26"/>
                <a:gd name="T1" fmla="*/ 0 h 20"/>
                <a:gd name="T2" fmla="*/ 13 w 26"/>
                <a:gd name="T3" fmla="*/ 20 h 20"/>
                <a:gd name="T4" fmla="*/ 13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0"/>
                  </a:moveTo>
                  <a:cubicBezTo>
                    <a:pt x="0" y="0"/>
                    <a:pt x="1" y="20"/>
                    <a:pt x="13" y="20"/>
                  </a:cubicBezTo>
                  <a:cubicBezTo>
                    <a:pt x="26" y="20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722">
              <a:extLst>
                <a:ext uri="{FF2B5EF4-FFF2-40B4-BE49-F238E27FC236}">
                  <a16:creationId xmlns:a16="http://schemas.microsoft.com/office/drawing/2014/main" id="{E6CFE817-83CB-4DB7-9AA0-E99FF8CF1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" y="3601"/>
              <a:ext cx="23" cy="18"/>
            </a:xfrm>
            <a:custGeom>
              <a:avLst/>
              <a:gdLst>
                <a:gd name="T0" fmla="*/ 13 w 26"/>
                <a:gd name="T1" fmla="*/ 0 h 20"/>
                <a:gd name="T2" fmla="*/ 13 w 26"/>
                <a:gd name="T3" fmla="*/ 20 h 20"/>
                <a:gd name="T4" fmla="*/ 13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0"/>
                  </a:moveTo>
                  <a:cubicBezTo>
                    <a:pt x="0" y="0"/>
                    <a:pt x="1" y="20"/>
                    <a:pt x="13" y="20"/>
                  </a:cubicBezTo>
                  <a:cubicBezTo>
                    <a:pt x="26" y="20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723">
              <a:extLst>
                <a:ext uri="{FF2B5EF4-FFF2-40B4-BE49-F238E27FC236}">
                  <a16:creationId xmlns:a16="http://schemas.microsoft.com/office/drawing/2014/main" id="{8A50433E-25E5-4A21-9AB4-6F1ACAA42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3520"/>
              <a:ext cx="23" cy="17"/>
            </a:xfrm>
            <a:custGeom>
              <a:avLst/>
              <a:gdLst>
                <a:gd name="T0" fmla="*/ 12 w 26"/>
                <a:gd name="T1" fmla="*/ 0 h 19"/>
                <a:gd name="T2" fmla="*/ 13 w 26"/>
                <a:gd name="T3" fmla="*/ 19 h 19"/>
                <a:gd name="T4" fmla="*/ 12 w 2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9">
                  <a:moveTo>
                    <a:pt x="12" y="0"/>
                  </a:moveTo>
                  <a:cubicBezTo>
                    <a:pt x="0" y="0"/>
                    <a:pt x="0" y="19"/>
                    <a:pt x="13" y="19"/>
                  </a:cubicBezTo>
                  <a:cubicBezTo>
                    <a:pt x="26" y="19"/>
                    <a:pt x="2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724">
              <a:extLst>
                <a:ext uri="{FF2B5EF4-FFF2-40B4-BE49-F238E27FC236}">
                  <a16:creationId xmlns:a16="http://schemas.microsoft.com/office/drawing/2014/main" id="{31DE17A0-914C-4126-9DAD-463E678EB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" y="3506"/>
              <a:ext cx="24" cy="18"/>
            </a:xfrm>
            <a:custGeom>
              <a:avLst/>
              <a:gdLst>
                <a:gd name="T0" fmla="*/ 12 w 26"/>
                <a:gd name="T1" fmla="*/ 0 h 20"/>
                <a:gd name="T2" fmla="*/ 13 w 26"/>
                <a:gd name="T3" fmla="*/ 20 h 20"/>
                <a:gd name="T4" fmla="*/ 12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2" y="0"/>
                  </a:moveTo>
                  <a:cubicBezTo>
                    <a:pt x="0" y="0"/>
                    <a:pt x="1" y="20"/>
                    <a:pt x="13" y="20"/>
                  </a:cubicBezTo>
                  <a:cubicBezTo>
                    <a:pt x="26" y="20"/>
                    <a:pt x="2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725">
              <a:extLst>
                <a:ext uri="{FF2B5EF4-FFF2-40B4-BE49-F238E27FC236}">
                  <a16:creationId xmlns:a16="http://schemas.microsoft.com/office/drawing/2014/main" id="{0FA22CFD-C185-4588-926E-A867D9B67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" y="3681"/>
              <a:ext cx="23" cy="18"/>
            </a:xfrm>
            <a:custGeom>
              <a:avLst/>
              <a:gdLst>
                <a:gd name="T0" fmla="*/ 12 w 26"/>
                <a:gd name="T1" fmla="*/ 0 h 20"/>
                <a:gd name="T2" fmla="*/ 13 w 26"/>
                <a:gd name="T3" fmla="*/ 20 h 20"/>
                <a:gd name="T4" fmla="*/ 12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2" y="0"/>
                  </a:moveTo>
                  <a:cubicBezTo>
                    <a:pt x="0" y="0"/>
                    <a:pt x="1" y="20"/>
                    <a:pt x="13" y="20"/>
                  </a:cubicBezTo>
                  <a:cubicBezTo>
                    <a:pt x="26" y="20"/>
                    <a:pt x="2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726">
              <a:extLst>
                <a:ext uri="{FF2B5EF4-FFF2-40B4-BE49-F238E27FC236}">
                  <a16:creationId xmlns:a16="http://schemas.microsoft.com/office/drawing/2014/main" id="{0E454F91-8E3B-40CC-BDB5-E6E2B7499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8" y="3601"/>
              <a:ext cx="23" cy="17"/>
            </a:xfrm>
            <a:custGeom>
              <a:avLst/>
              <a:gdLst>
                <a:gd name="T0" fmla="*/ 13 w 26"/>
                <a:gd name="T1" fmla="*/ 0 h 19"/>
                <a:gd name="T2" fmla="*/ 14 w 26"/>
                <a:gd name="T3" fmla="*/ 19 h 19"/>
                <a:gd name="T4" fmla="*/ 13 w 2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9">
                  <a:moveTo>
                    <a:pt x="13" y="0"/>
                  </a:moveTo>
                  <a:cubicBezTo>
                    <a:pt x="0" y="0"/>
                    <a:pt x="1" y="19"/>
                    <a:pt x="14" y="19"/>
                  </a:cubicBezTo>
                  <a:cubicBezTo>
                    <a:pt x="26" y="19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727">
              <a:extLst>
                <a:ext uri="{FF2B5EF4-FFF2-40B4-BE49-F238E27FC236}">
                  <a16:creationId xmlns:a16="http://schemas.microsoft.com/office/drawing/2014/main" id="{E592B2E8-DA2E-42A3-94BA-6D096008E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" y="3502"/>
              <a:ext cx="23" cy="18"/>
            </a:xfrm>
            <a:custGeom>
              <a:avLst/>
              <a:gdLst>
                <a:gd name="T0" fmla="*/ 13 w 26"/>
                <a:gd name="T1" fmla="*/ 0 h 20"/>
                <a:gd name="T2" fmla="*/ 14 w 26"/>
                <a:gd name="T3" fmla="*/ 20 h 20"/>
                <a:gd name="T4" fmla="*/ 13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0"/>
                  </a:moveTo>
                  <a:cubicBezTo>
                    <a:pt x="0" y="0"/>
                    <a:pt x="1" y="20"/>
                    <a:pt x="14" y="20"/>
                  </a:cubicBezTo>
                  <a:cubicBezTo>
                    <a:pt x="26" y="20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728">
              <a:extLst>
                <a:ext uri="{FF2B5EF4-FFF2-40B4-BE49-F238E27FC236}">
                  <a16:creationId xmlns:a16="http://schemas.microsoft.com/office/drawing/2014/main" id="{44DAEB24-B31B-4AE8-892C-71C8EA5C6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3" y="3678"/>
              <a:ext cx="23" cy="18"/>
            </a:xfrm>
            <a:custGeom>
              <a:avLst/>
              <a:gdLst>
                <a:gd name="T0" fmla="*/ 13 w 26"/>
                <a:gd name="T1" fmla="*/ 0 h 20"/>
                <a:gd name="T2" fmla="*/ 13 w 26"/>
                <a:gd name="T3" fmla="*/ 20 h 20"/>
                <a:gd name="T4" fmla="*/ 13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0"/>
                  </a:moveTo>
                  <a:cubicBezTo>
                    <a:pt x="0" y="0"/>
                    <a:pt x="1" y="20"/>
                    <a:pt x="13" y="20"/>
                  </a:cubicBezTo>
                  <a:cubicBezTo>
                    <a:pt x="26" y="20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729">
              <a:extLst>
                <a:ext uri="{FF2B5EF4-FFF2-40B4-BE49-F238E27FC236}">
                  <a16:creationId xmlns:a16="http://schemas.microsoft.com/office/drawing/2014/main" id="{9D1C9F82-9A4E-4308-A129-09DCF86CC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3594"/>
              <a:ext cx="23" cy="17"/>
            </a:xfrm>
            <a:custGeom>
              <a:avLst/>
              <a:gdLst>
                <a:gd name="T0" fmla="*/ 12 w 25"/>
                <a:gd name="T1" fmla="*/ 0 h 19"/>
                <a:gd name="T2" fmla="*/ 13 w 25"/>
                <a:gd name="T3" fmla="*/ 19 h 19"/>
                <a:gd name="T4" fmla="*/ 12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12" y="0"/>
                  </a:moveTo>
                  <a:cubicBezTo>
                    <a:pt x="0" y="0"/>
                    <a:pt x="0" y="19"/>
                    <a:pt x="13" y="19"/>
                  </a:cubicBezTo>
                  <a:cubicBezTo>
                    <a:pt x="25" y="19"/>
                    <a:pt x="2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730">
              <a:extLst>
                <a:ext uri="{FF2B5EF4-FFF2-40B4-BE49-F238E27FC236}">
                  <a16:creationId xmlns:a16="http://schemas.microsoft.com/office/drawing/2014/main" id="{C4CAC77A-7E19-4D3C-8FC7-99F19C62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" y="3507"/>
              <a:ext cx="24" cy="18"/>
            </a:xfrm>
            <a:custGeom>
              <a:avLst/>
              <a:gdLst>
                <a:gd name="T0" fmla="*/ 13 w 26"/>
                <a:gd name="T1" fmla="*/ 0 h 20"/>
                <a:gd name="T2" fmla="*/ 14 w 26"/>
                <a:gd name="T3" fmla="*/ 20 h 20"/>
                <a:gd name="T4" fmla="*/ 13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0"/>
                  </a:moveTo>
                  <a:cubicBezTo>
                    <a:pt x="0" y="0"/>
                    <a:pt x="1" y="20"/>
                    <a:pt x="14" y="20"/>
                  </a:cubicBezTo>
                  <a:cubicBezTo>
                    <a:pt x="26" y="20"/>
                    <a:pt x="26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731">
              <a:extLst>
                <a:ext uri="{FF2B5EF4-FFF2-40B4-BE49-F238E27FC236}">
                  <a16:creationId xmlns:a16="http://schemas.microsoft.com/office/drawing/2014/main" id="{7A2F8266-604D-43BC-B8B3-C8CEF4003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" y="3677"/>
              <a:ext cx="23" cy="18"/>
            </a:xfrm>
            <a:custGeom>
              <a:avLst/>
              <a:gdLst>
                <a:gd name="T0" fmla="*/ 13 w 26"/>
                <a:gd name="T1" fmla="*/ 0 h 20"/>
                <a:gd name="T2" fmla="*/ 14 w 26"/>
                <a:gd name="T3" fmla="*/ 20 h 20"/>
                <a:gd name="T4" fmla="*/ 13 w 2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0">
                  <a:moveTo>
                    <a:pt x="13" y="0"/>
                  </a:moveTo>
                  <a:cubicBezTo>
                    <a:pt x="0" y="0"/>
                    <a:pt x="1" y="20"/>
                    <a:pt x="14" y="20"/>
                  </a:cubicBezTo>
                  <a:cubicBezTo>
                    <a:pt x="26" y="20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732">
              <a:extLst>
                <a:ext uri="{FF2B5EF4-FFF2-40B4-BE49-F238E27FC236}">
                  <a16:creationId xmlns:a16="http://schemas.microsoft.com/office/drawing/2014/main" id="{96BC7D23-2904-415E-A977-754312E03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" y="2376"/>
              <a:ext cx="1205" cy="328"/>
            </a:xfrm>
            <a:custGeom>
              <a:avLst/>
              <a:gdLst>
                <a:gd name="T0" fmla="*/ 1338 w 1338"/>
                <a:gd name="T1" fmla="*/ 87 h 364"/>
                <a:gd name="T2" fmla="*/ 669 w 1338"/>
                <a:gd name="T3" fmla="*/ 70 h 364"/>
                <a:gd name="T4" fmla="*/ 0 w 1338"/>
                <a:gd name="T5" fmla="*/ 87 h 364"/>
                <a:gd name="T6" fmla="*/ 147 w 1338"/>
                <a:gd name="T7" fmla="*/ 193 h 364"/>
                <a:gd name="T8" fmla="*/ 0 w 1338"/>
                <a:gd name="T9" fmla="*/ 298 h 364"/>
                <a:gd name="T10" fmla="*/ 669 w 1338"/>
                <a:gd name="T11" fmla="*/ 301 h 364"/>
                <a:gd name="T12" fmla="*/ 1338 w 1338"/>
                <a:gd name="T13" fmla="*/ 298 h 364"/>
                <a:gd name="T14" fmla="*/ 1191 w 1338"/>
                <a:gd name="T15" fmla="*/ 193 h 364"/>
                <a:gd name="T16" fmla="*/ 1338 w 1338"/>
                <a:gd name="T17" fmla="*/ 8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8" h="364">
                  <a:moveTo>
                    <a:pt x="1338" y="87"/>
                  </a:moveTo>
                  <a:cubicBezTo>
                    <a:pt x="1338" y="87"/>
                    <a:pt x="976" y="0"/>
                    <a:pt x="669" y="70"/>
                  </a:cubicBezTo>
                  <a:cubicBezTo>
                    <a:pt x="368" y="139"/>
                    <a:pt x="0" y="87"/>
                    <a:pt x="0" y="87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8"/>
                    <a:pt x="367" y="364"/>
                    <a:pt x="669" y="301"/>
                  </a:cubicBezTo>
                  <a:cubicBezTo>
                    <a:pt x="977" y="238"/>
                    <a:pt x="1338" y="298"/>
                    <a:pt x="1338" y="298"/>
                  </a:cubicBezTo>
                  <a:cubicBezTo>
                    <a:pt x="1191" y="193"/>
                    <a:pt x="1191" y="193"/>
                    <a:pt x="1191" y="193"/>
                  </a:cubicBezTo>
                  <a:lnTo>
                    <a:pt x="1338" y="87"/>
                  </a:lnTo>
                  <a:close/>
                </a:path>
              </a:pathLst>
            </a:custGeom>
            <a:solidFill>
              <a:srgbClr val="F4B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733">
              <a:extLst>
                <a:ext uri="{FF2B5EF4-FFF2-40B4-BE49-F238E27FC236}">
                  <a16:creationId xmlns:a16="http://schemas.microsoft.com/office/drawing/2014/main" id="{0B619616-71F9-43A6-83C6-1224A0694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" y="2622"/>
              <a:ext cx="21" cy="15"/>
            </a:xfrm>
            <a:custGeom>
              <a:avLst/>
              <a:gdLst>
                <a:gd name="T0" fmla="*/ 12 w 24"/>
                <a:gd name="T1" fmla="*/ 0 h 17"/>
                <a:gd name="T2" fmla="*/ 12 w 24"/>
                <a:gd name="T3" fmla="*/ 17 h 17"/>
                <a:gd name="T4" fmla="*/ 12 w 24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7">
                  <a:moveTo>
                    <a:pt x="12" y="0"/>
                  </a:moveTo>
                  <a:cubicBezTo>
                    <a:pt x="0" y="0"/>
                    <a:pt x="1" y="17"/>
                    <a:pt x="12" y="17"/>
                  </a:cubicBezTo>
                  <a:cubicBezTo>
                    <a:pt x="24" y="17"/>
                    <a:pt x="23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734">
              <a:extLst>
                <a:ext uri="{FF2B5EF4-FFF2-40B4-BE49-F238E27FC236}">
                  <a16:creationId xmlns:a16="http://schemas.microsoft.com/office/drawing/2014/main" id="{2696C48B-6511-407F-A81B-16EC40DFF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2561"/>
              <a:ext cx="20" cy="16"/>
            </a:xfrm>
            <a:custGeom>
              <a:avLst/>
              <a:gdLst>
                <a:gd name="T0" fmla="*/ 11 w 23"/>
                <a:gd name="T1" fmla="*/ 0 h 17"/>
                <a:gd name="T2" fmla="*/ 12 w 23"/>
                <a:gd name="T3" fmla="*/ 17 h 17"/>
                <a:gd name="T4" fmla="*/ 11 w 2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1" y="0"/>
                  </a:moveTo>
                  <a:cubicBezTo>
                    <a:pt x="0" y="0"/>
                    <a:pt x="1" y="17"/>
                    <a:pt x="12" y="17"/>
                  </a:cubicBezTo>
                  <a:cubicBezTo>
                    <a:pt x="23" y="17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735">
              <a:extLst>
                <a:ext uri="{FF2B5EF4-FFF2-40B4-BE49-F238E27FC236}">
                  <a16:creationId xmlns:a16="http://schemas.microsoft.com/office/drawing/2014/main" id="{F49E5BEE-DFEA-48AA-A9F8-22E9590BF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" y="2489"/>
              <a:ext cx="21" cy="15"/>
            </a:xfrm>
            <a:custGeom>
              <a:avLst/>
              <a:gdLst>
                <a:gd name="T0" fmla="*/ 11 w 23"/>
                <a:gd name="T1" fmla="*/ 0 h 17"/>
                <a:gd name="T2" fmla="*/ 12 w 23"/>
                <a:gd name="T3" fmla="*/ 17 h 17"/>
                <a:gd name="T4" fmla="*/ 11 w 2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1" y="0"/>
                  </a:moveTo>
                  <a:cubicBezTo>
                    <a:pt x="0" y="0"/>
                    <a:pt x="1" y="17"/>
                    <a:pt x="12" y="17"/>
                  </a:cubicBezTo>
                  <a:cubicBezTo>
                    <a:pt x="23" y="17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736">
              <a:extLst>
                <a:ext uri="{FF2B5EF4-FFF2-40B4-BE49-F238E27FC236}">
                  <a16:creationId xmlns:a16="http://schemas.microsoft.com/office/drawing/2014/main" id="{7F8737AB-6F7D-4920-B222-4FA970D28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2496"/>
              <a:ext cx="22" cy="16"/>
            </a:xfrm>
            <a:custGeom>
              <a:avLst/>
              <a:gdLst>
                <a:gd name="T0" fmla="*/ 12 w 24"/>
                <a:gd name="T1" fmla="*/ 0 h 18"/>
                <a:gd name="T2" fmla="*/ 12 w 24"/>
                <a:gd name="T3" fmla="*/ 18 h 18"/>
                <a:gd name="T4" fmla="*/ 12 w 2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0"/>
                  </a:moveTo>
                  <a:cubicBezTo>
                    <a:pt x="0" y="0"/>
                    <a:pt x="1" y="18"/>
                    <a:pt x="12" y="18"/>
                  </a:cubicBezTo>
                  <a:cubicBezTo>
                    <a:pt x="24" y="18"/>
                    <a:pt x="23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737">
              <a:extLst>
                <a:ext uri="{FF2B5EF4-FFF2-40B4-BE49-F238E27FC236}">
                  <a16:creationId xmlns:a16="http://schemas.microsoft.com/office/drawing/2014/main" id="{EA94CA8F-8FFC-4693-9322-5725BA736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2645"/>
              <a:ext cx="22" cy="16"/>
            </a:xfrm>
            <a:custGeom>
              <a:avLst/>
              <a:gdLst>
                <a:gd name="T0" fmla="*/ 12 w 24"/>
                <a:gd name="T1" fmla="*/ 0 h 18"/>
                <a:gd name="T2" fmla="*/ 12 w 24"/>
                <a:gd name="T3" fmla="*/ 18 h 18"/>
                <a:gd name="T4" fmla="*/ 12 w 2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12" y="0"/>
                  </a:moveTo>
                  <a:cubicBezTo>
                    <a:pt x="0" y="0"/>
                    <a:pt x="1" y="18"/>
                    <a:pt x="12" y="18"/>
                  </a:cubicBezTo>
                  <a:cubicBezTo>
                    <a:pt x="24" y="18"/>
                    <a:pt x="23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738">
              <a:extLst>
                <a:ext uri="{FF2B5EF4-FFF2-40B4-BE49-F238E27FC236}">
                  <a16:creationId xmlns:a16="http://schemas.microsoft.com/office/drawing/2014/main" id="{DD4686C7-0B3C-4C37-988B-6D67EE789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" y="2554"/>
              <a:ext cx="21" cy="16"/>
            </a:xfrm>
            <a:custGeom>
              <a:avLst/>
              <a:gdLst>
                <a:gd name="T0" fmla="*/ 11 w 23"/>
                <a:gd name="T1" fmla="*/ 0 h 17"/>
                <a:gd name="T2" fmla="*/ 12 w 23"/>
                <a:gd name="T3" fmla="*/ 17 h 17"/>
                <a:gd name="T4" fmla="*/ 11 w 2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1" y="0"/>
                  </a:moveTo>
                  <a:cubicBezTo>
                    <a:pt x="0" y="0"/>
                    <a:pt x="1" y="17"/>
                    <a:pt x="12" y="17"/>
                  </a:cubicBezTo>
                  <a:cubicBezTo>
                    <a:pt x="23" y="17"/>
                    <a:pt x="23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739">
              <a:extLst>
                <a:ext uri="{FF2B5EF4-FFF2-40B4-BE49-F238E27FC236}">
                  <a16:creationId xmlns:a16="http://schemas.microsoft.com/office/drawing/2014/main" id="{5C5327DB-3051-4FED-A638-9F28F2F7A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" y="2464"/>
              <a:ext cx="21" cy="16"/>
            </a:xfrm>
            <a:custGeom>
              <a:avLst/>
              <a:gdLst>
                <a:gd name="T0" fmla="*/ 11 w 23"/>
                <a:gd name="T1" fmla="*/ 0 h 18"/>
                <a:gd name="T2" fmla="*/ 12 w 23"/>
                <a:gd name="T3" fmla="*/ 18 h 18"/>
                <a:gd name="T4" fmla="*/ 11 w 2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1" y="0"/>
                  </a:moveTo>
                  <a:cubicBezTo>
                    <a:pt x="0" y="0"/>
                    <a:pt x="1" y="18"/>
                    <a:pt x="12" y="18"/>
                  </a:cubicBezTo>
                  <a:cubicBezTo>
                    <a:pt x="23" y="18"/>
                    <a:pt x="23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740">
              <a:extLst>
                <a:ext uri="{FF2B5EF4-FFF2-40B4-BE49-F238E27FC236}">
                  <a16:creationId xmlns:a16="http://schemas.microsoft.com/office/drawing/2014/main" id="{4E49D9AB-ED57-46F4-B5F6-3C2E2705C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9" y="2606"/>
              <a:ext cx="20" cy="16"/>
            </a:xfrm>
            <a:custGeom>
              <a:avLst/>
              <a:gdLst>
                <a:gd name="T0" fmla="*/ 11 w 23"/>
                <a:gd name="T1" fmla="*/ 0 h 18"/>
                <a:gd name="T2" fmla="*/ 12 w 23"/>
                <a:gd name="T3" fmla="*/ 18 h 18"/>
                <a:gd name="T4" fmla="*/ 11 w 2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1" y="0"/>
                  </a:moveTo>
                  <a:cubicBezTo>
                    <a:pt x="0" y="0"/>
                    <a:pt x="1" y="18"/>
                    <a:pt x="12" y="18"/>
                  </a:cubicBezTo>
                  <a:cubicBezTo>
                    <a:pt x="23" y="18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741">
              <a:extLst>
                <a:ext uri="{FF2B5EF4-FFF2-40B4-BE49-F238E27FC236}">
                  <a16:creationId xmlns:a16="http://schemas.microsoft.com/office/drawing/2014/main" id="{7F41C2E0-569B-43CD-9C1C-08705E806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" y="2501"/>
              <a:ext cx="22" cy="15"/>
            </a:xfrm>
            <a:custGeom>
              <a:avLst/>
              <a:gdLst>
                <a:gd name="T0" fmla="*/ 12 w 24"/>
                <a:gd name="T1" fmla="*/ 0 h 17"/>
                <a:gd name="T2" fmla="*/ 12 w 24"/>
                <a:gd name="T3" fmla="*/ 17 h 17"/>
                <a:gd name="T4" fmla="*/ 12 w 24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7">
                  <a:moveTo>
                    <a:pt x="12" y="0"/>
                  </a:moveTo>
                  <a:cubicBezTo>
                    <a:pt x="0" y="0"/>
                    <a:pt x="1" y="17"/>
                    <a:pt x="12" y="17"/>
                  </a:cubicBezTo>
                  <a:cubicBezTo>
                    <a:pt x="24" y="17"/>
                    <a:pt x="23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742">
              <a:extLst>
                <a:ext uri="{FF2B5EF4-FFF2-40B4-BE49-F238E27FC236}">
                  <a16:creationId xmlns:a16="http://schemas.microsoft.com/office/drawing/2014/main" id="{F7F77537-E732-447E-A45E-2F61B2FD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" y="2514"/>
              <a:ext cx="20" cy="15"/>
            </a:xfrm>
            <a:custGeom>
              <a:avLst/>
              <a:gdLst>
                <a:gd name="T0" fmla="*/ 11 w 23"/>
                <a:gd name="T1" fmla="*/ 0 h 17"/>
                <a:gd name="T2" fmla="*/ 12 w 23"/>
                <a:gd name="T3" fmla="*/ 17 h 17"/>
                <a:gd name="T4" fmla="*/ 11 w 2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1" y="0"/>
                  </a:moveTo>
                  <a:cubicBezTo>
                    <a:pt x="0" y="0"/>
                    <a:pt x="1" y="17"/>
                    <a:pt x="12" y="17"/>
                  </a:cubicBezTo>
                  <a:cubicBezTo>
                    <a:pt x="23" y="17"/>
                    <a:pt x="23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743">
              <a:extLst>
                <a:ext uri="{FF2B5EF4-FFF2-40B4-BE49-F238E27FC236}">
                  <a16:creationId xmlns:a16="http://schemas.microsoft.com/office/drawing/2014/main" id="{D564AFE5-86CF-4FE5-9ACD-79A24A874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9" y="2426"/>
              <a:ext cx="21" cy="17"/>
            </a:xfrm>
            <a:custGeom>
              <a:avLst/>
              <a:gdLst>
                <a:gd name="T0" fmla="*/ 11 w 23"/>
                <a:gd name="T1" fmla="*/ 0 h 18"/>
                <a:gd name="T2" fmla="*/ 12 w 23"/>
                <a:gd name="T3" fmla="*/ 18 h 18"/>
                <a:gd name="T4" fmla="*/ 11 w 2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1" y="0"/>
                  </a:moveTo>
                  <a:cubicBezTo>
                    <a:pt x="0" y="0"/>
                    <a:pt x="1" y="18"/>
                    <a:pt x="12" y="18"/>
                  </a:cubicBezTo>
                  <a:cubicBezTo>
                    <a:pt x="23" y="18"/>
                    <a:pt x="23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744">
              <a:extLst>
                <a:ext uri="{FF2B5EF4-FFF2-40B4-BE49-F238E27FC236}">
                  <a16:creationId xmlns:a16="http://schemas.microsoft.com/office/drawing/2014/main" id="{4B1C2EA4-3451-493C-9D89-E33DB7DA5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2453"/>
              <a:ext cx="21" cy="16"/>
            </a:xfrm>
            <a:custGeom>
              <a:avLst/>
              <a:gdLst>
                <a:gd name="T0" fmla="*/ 11 w 23"/>
                <a:gd name="T1" fmla="*/ 0 h 18"/>
                <a:gd name="T2" fmla="*/ 12 w 23"/>
                <a:gd name="T3" fmla="*/ 18 h 18"/>
                <a:gd name="T4" fmla="*/ 11 w 2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1" y="0"/>
                  </a:moveTo>
                  <a:cubicBezTo>
                    <a:pt x="0" y="0"/>
                    <a:pt x="1" y="18"/>
                    <a:pt x="12" y="18"/>
                  </a:cubicBezTo>
                  <a:cubicBezTo>
                    <a:pt x="23" y="18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745">
              <a:extLst>
                <a:ext uri="{FF2B5EF4-FFF2-40B4-BE49-F238E27FC236}">
                  <a16:creationId xmlns:a16="http://schemas.microsoft.com/office/drawing/2014/main" id="{8351E3C7-2D83-41A5-8142-78345D82E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" y="2585"/>
              <a:ext cx="21" cy="15"/>
            </a:xfrm>
            <a:custGeom>
              <a:avLst/>
              <a:gdLst>
                <a:gd name="T0" fmla="*/ 11 w 23"/>
                <a:gd name="T1" fmla="*/ 0 h 17"/>
                <a:gd name="T2" fmla="*/ 12 w 23"/>
                <a:gd name="T3" fmla="*/ 17 h 17"/>
                <a:gd name="T4" fmla="*/ 11 w 2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1" y="0"/>
                  </a:moveTo>
                  <a:cubicBezTo>
                    <a:pt x="0" y="0"/>
                    <a:pt x="0" y="17"/>
                    <a:pt x="12" y="17"/>
                  </a:cubicBezTo>
                  <a:cubicBezTo>
                    <a:pt x="23" y="17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746">
              <a:extLst>
                <a:ext uri="{FF2B5EF4-FFF2-40B4-BE49-F238E27FC236}">
                  <a16:creationId xmlns:a16="http://schemas.microsoft.com/office/drawing/2014/main" id="{BAE65312-E408-4429-AA49-FC3B2480B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0" y="2598"/>
              <a:ext cx="20" cy="16"/>
            </a:xfrm>
            <a:custGeom>
              <a:avLst/>
              <a:gdLst>
                <a:gd name="T0" fmla="*/ 11 w 23"/>
                <a:gd name="T1" fmla="*/ 0 h 17"/>
                <a:gd name="T2" fmla="*/ 12 w 23"/>
                <a:gd name="T3" fmla="*/ 17 h 17"/>
                <a:gd name="T4" fmla="*/ 11 w 2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1" y="0"/>
                  </a:moveTo>
                  <a:cubicBezTo>
                    <a:pt x="0" y="0"/>
                    <a:pt x="0" y="17"/>
                    <a:pt x="12" y="17"/>
                  </a:cubicBezTo>
                  <a:cubicBezTo>
                    <a:pt x="23" y="17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747">
              <a:extLst>
                <a:ext uri="{FF2B5EF4-FFF2-40B4-BE49-F238E27FC236}">
                  <a16:creationId xmlns:a16="http://schemas.microsoft.com/office/drawing/2014/main" id="{26486E4C-E989-4129-B0DE-F38E392FC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" y="3098"/>
              <a:ext cx="1105" cy="270"/>
            </a:xfrm>
            <a:custGeom>
              <a:avLst/>
              <a:gdLst>
                <a:gd name="T0" fmla="*/ 24 w 1227"/>
                <a:gd name="T1" fmla="*/ 31 h 300"/>
                <a:gd name="T2" fmla="*/ 68 w 1227"/>
                <a:gd name="T3" fmla="*/ 78 h 300"/>
                <a:gd name="T4" fmla="*/ 74 w 1227"/>
                <a:gd name="T5" fmla="*/ 87 h 300"/>
                <a:gd name="T6" fmla="*/ 62 w 1227"/>
                <a:gd name="T7" fmla="*/ 99 h 300"/>
                <a:gd name="T8" fmla="*/ 41 w 1227"/>
                <a:gd name="T9" fmla="*/ 106 h 300"/>
                <a:gd name="T10" fmla="*/ 32 w 1227"/>
                <a:gd name="T11" fmla="*/ 110 h 300"/>
                <a:gd name="T12" fmla="*/ 33 w 1227"/>
                <a:gd name="T13" fmla="*/ 124 h 300"/>
                <a:gd name="T14" fmla="*/ 50 w 1227"/>
                <a:gd name="T15" fmla="*/ 147 h 300"/>
                <a:gd name="T16" fmla="*/ 50 w 1227"/>
                <a:gd name="T17" fmla="*/ 172 h 300"/>
                <a:gd name="T18" fmla="*/ 22 w 1227"/>
                <a:gd name="T19" fmla="*/ 187 h 300"/>
                <a:gd name="T20" fmla="*/ 13 w 1227"/>
                <a:gd name="T21" fmla="*/ 193 h 300"/>
                <a:gd name="T22" fmla="*/ 16 w 1227"/>
                <a:gd name="T23" fmla="*/ 202 h 300"/>
                <a:gd name="T24" fmla="*/ 50 w 1227"/>
                <a:gd name="T25" fmla="*/ 250 h 300"/>
                <a:gd name="T26" fmla="*/ 16 w 1227"/>
                <a:gd name="T27" fmla="*/ 287 h 300"/>
                <a:gd name="T28" fmla="*/ 38 w 1227"/>
                <a:gd name="T29" fmla="*/ 291 h 300"/>
                <a:gd name="T30" fmla="*/ 1182 w 1227"/>
                <a:gd name="T31" fmla="*/ 291 h 300"/>
                <a:gd name="T32" fmla="*/ 1199 w 1227"/>
                <a:gd name="T33" fmla="*/ 290 h 300"/>
                <a:gd name="T34" fmla="*/ 1188 w 1227"/>
                <a:gd name="T35" fmla="*/ 257 h 300"/>
                <a:gd name="T36" fmla="*/ 1185 w 1227"/>
                <a:gd name="T37" fmla="*/ 253 h 300"/>
                <a:gd name="T38" fmla="*/ 1188 w 1227"/>
                <a:gd name="T39" fmla="*/ 247 h 300"/>
                <a:gd name="T40" fmla="*/ 1220 w 1227"/>
                <a:gd name="T41" fmla="*/ 224 h 300"/>
                <a:gd name="T42" fmla="*/ 1212 w 1227"/>
                <a:gd name="T43" fmla="*/ 201 h 300"/>
                <a:gd name="T44" fmla="*/ 1185 w 1227"/>
                <a:gd name="T45" fmla="*/ 186 h 300"/>
                <a:gd name="T46" fmla="*/ 1172 w 1227"/>
                <a:gd name="T47" fmla="*/ 175 h 300"/>
                <a:gd name="T48" fmla="*/ 1179 w 1227"/>
                <a:gd name="T49" fmla="*/ 168 h 300"/>
                <a:gd name="T50" fmla="*/ 1223 w 1227"/>
                <a:gd name="T51" fmla="*/ 141 h 300"/>
                <a:gd name="T52" fmla="*/ 1227 w 1227"/>
                <a:gd name="T53" fmla="*/ 132 h 300"/>
                <a:gd name="T54" fmla="*/ 1217 w 1227"/>
                <a:gd name="T55" fmla="*/ 120 h 300"/>
                <a:gd name="T56" fmla="*/ 1164 w 1227"/>
                <a:gd name="T57" fmla="*/ 94 h 300"/>
                <a:gd name="T58" fmla="*/ 1160 w 1227"/>
                <a:gd name="T59" fmla="*/ 91 h 300"/>
                <a:gd name="T60" fmla="*/ 1162 w 1227"/>
                <a:gd name="T61" fmla="*/ 85 h 300"/>
                <a:gd name="T62" fmla="*/ 1208 w 1227"/>
                <a:gd name="T63" fmla="*/ 32 h 300"/>
                <a:gd name="T64" fmla="*/ 1162 w 1227"/>
                <a:gd name="T65" fmla="*/ 30 h 300"/>
                <a:gd name="T66" fmla="*/ 24 w 1227"/>
                <a:gd name="T67" fmla="*/ 3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7" h="300">
                  <a:moveTo>
                    <a:pt x="24" y="31"/>
                  </a:moveTo>
                  <a:cubicBezTo>
                    <a:pt x="0" y="35"/>
                    <a:pt x="54" y="62"/>
                    <a:pt x="68" y="78"/>
                  </a:cubicBezTo>
                  <a:cubicBezTo>
                    <a:pt x="71" y="81"/>
                    <a:pt x="74" y="84"/>
                    <a:pt x="74" y="87"/>
                  </a:cubicBezTo>
                  <a:cubicBezTo>
                    <a:pt x="74" y="92"/>
                    <a:pt x="68" y="96"/>
                    <a:pt x="62" y="99"/>
                  </a:cubicBezTo>
                  <a:cubicBezTo>
                    <a:pt x="56" y="102"/>
                    <a:pt x="49" y="104"/>
                    <a:pt x="41" y="106"/>
                  </a:cubicBezTo>
                  <a:cubicBezTo>
                    <a:pt x="38" y="107"/>
                    <a:pt x="34" y="107"/>
                    <a:pt x="32" y="110"/>
                  </a:cubicBezTo>
                  <a:cubicBezTo>
                    <a:pt x="27" y="113"/>
                    <a:pt x="30" y="119"/>
                    <a:pt x="33" y="124"/>
                  </a:cubicBezTo>
                  <a:cubicBezTo>
                    <a:pt x="39" y="131"/>
                    <a:pt x="46" y="139"/>
                    <a:pt x="50" y="147"/>
                  </a:cubicBezTo>
                  <a:cubicBezTo>
                    <a:pt x="54" y="155"/>
                    <a:pt x="56" y="165"/>
                    <a:pt x="50" y="172"/>
                  </a:cubicBezTo>
                  <a:cubicBezTo>
                    <a:pt x="44" y="179"/>
                    <a:pt x="32" y="183"/>
                    <a:pt x="22" y="187"/>
                  </a:cubicBezTo>
                  <a:cubicBezTo>
                    <a:pt x="19" y="188"/>
                    <a:pt x="15" y="190"/>
                    <a:pt x="13" y="193"/>
                  </a:cubicBezTo>
                  <a:cubicBezTo>
                    <a:pt x="12" y="196"/>
                    <a:pt x="14" y="199"/>
                    <a:pt x="16" y="202"/>
                  </a:cubicBezTo>
                  <a:cubicBezTo>
                    <a:pt x="28" y="218"/>
                    <a:pt x="39" y="234"/>
                    <a:pt x="50" y="250"/>
                  </a:cubicBezTo>
                  <a:cubicBezTo>
                    <a:pt x="35" y="260"/>
                    <a:pt x="24" y="273"/>
                    <a:pt x="16" y="287"/>
                  </a:cubicBezTo>
                  <a:cubicBezTo>
                    <a:pt x="23" y="288"/>
                    <a:pt x="30" y="289"/>
                    <a:pt x="38" y="291"/>
                  </a:cubicBezTo>
                  <a:cubicBezTo>
                    <a:pt x="38" y="291"/>
                    <a:pt x="990" y="300"/>
                    <a:pt x="1182" y="291"/>
                  </a:cubicBezTo>
                  <a:cubicBezTo>
                    <a:pt x="1188" y="290"/>
                    <a:pt x="1194" y="290"/>
                    <a:pt x="1199" y="290"/>
                  </a:cubicBezTo>
                  <a:cubicBezTo>
                    <a:pt x="1202" y="279"/>
                    <a:pt x="1198" y="266"/>
                    <a:pt x="1188" y="257"/>
                  </a:cubicBezTo>
                  <a:cubicBezTo>
                    <a:pt x="1187" y="256"/>
                    <a:pt x="1186" y="255"/>
                    <a:pt x="1185" y="253"/>
                  </a:cubicBezTo>
                  <a:cubicBezTo>
                    <a:pt x="1185" y="251"/>
                    <a:pt x="1186" y="249"/>
                    <a:pt x="1188" y="247"/>
                  </a:cubicBezTo>
                  <a:cubicBezTo>
                    <a:pt x="1198" y="239"/>
                    <a:pt x="1215" y="235"/>
                    <a:pt x="1220" y="224"/>
                  </a:cubicBezTo>
                  <a:cubicBezTo>
                    <a:pt x="1224" y="216"/>
                    <a:pt x="1220" y="207"/>
                    <a:pt x="1212" y="201"/>
                  </a:cubicBezTo>
                  <a:cubicBezTo>
                    <a:pt x="1205" y="194"/>
                    <a:pt x="1195" y="190"/>
                    <a:pt x="1185" y="186"/>
                  </a:cubicBezTo>
                  <a:cubicBezTo>
                    <a:pt x="1179" y="184"/>
                    <a:pt x="1171" y="180"/>
                    <a:pt x="1172" y="175"/>
                  </a:cubicBezTo>
                  <a:cubicBezTo>
                    <a:pt x="1173" y="172"/>
                    <a:pt x="1176" y="170"/>
                    <a:pt x="1179" y="168"/>
                  </a:cubicBezTo>
                  <a:cubicBezTo>
                    <a:pt x="1194" y="159"/>
                    <a:pt x="1212" y="153"/>
                    <a:pt x="1223" y="141"/>
                  </a:cubicBezTo>
                  <a:cubicBezTo>
                    <a:pt x="1225" y="138"/>
                    <a:pt x="1227" y="135"/>
                    <a:pt x="1227" y="132"/>
                  </a:cubicBezTo>
                  <a:cubicBezTo>
                    <a:pt x="1226" y="127"/>
                    <a:pt x="1221" y="124"/>
                    <a:pt x="1217" y="120"/>
                  </a:cubicBezTo>
                  <a:cubicBezTo>
                    <a:pt x="1201" y="110"/>
                    <a:pt x="1182" y="102"/>
                    <a:pt x="1164" y="94"/>
                  </a:cubicBezTo>
                  <a:cubicBezTo>
                    <a:pt x="1162" y="93"/>
                    <a:pt x="1160" y="92"/>
                    <a:pt x="1160" y="91"/>
                  </a:cubicBezTo>
                  <a:cubicBezTo>
                    <a:pt x="1159" y="89"/>
                    <a:pt x="1160" y="87"/>
                    <a:pt x="1162" y="85"/>
                  </a:cubicBezTo>
                  <a:cubicBezTo>
                    <a:pt x="1178" y="68"/>
                    <a:pt x="1201" y="53"/>
                    <a:pt x="1208" y="32"/>
                  </a:cubicBezTo>
                  <a:cubicBezTo>
                    <a:pt x="1193" y="29"/>
                    <a:pt x="1178" y="29"/>
                    <a:pt x="1162" y="30"/>
                  </a:cubicBezTo>
                  <a:cubicBezTo>
                    <a:pt x="1162" y="30"/>
                    <a:pt x="245" y="0"/>
                    <a:pt x="24" y="31"/>
                  </a:cubicBezTo>
                  <a:close/>
                </a:path>
              </a:pathLst>
            </a:custGeom>
            <a:solidFill>
              <a:srgbClr val="F7D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 748">
              <a:extLst>
                <a:ext uri="{FF2B5EF4-FFF2-40B4-BE49-F238E27FC236}">
                  <a16:creationId xmlns:a16="http://schemas.microsoft.com/office/drawing/2014/main" id="{843B28A2-1386-4EB9-8757-CCE475D3E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" y="3287"/>
              <a:ext cx="37" cy="35"/>
            </a:xfrm>
            <a:custGeom>
              <a:avLst/>
              <a:gdLst>
                <a:gd name="T0" fmla="*/ 18 w 37"/>
                <a:gd name="T1" fmla="*/ 0 h 35"/>
                <a:gd name="T2" fmla="*/ 23 w 37"/>
                <a:gd name="T3" fmla="*/ 12 h 35"/>
                <a:gd name="T4" fmla="*/ 37 w 37"/>
                <a:gd name="T5" fmla="*/ 13 h 35"/>
                <a:gd name="T6" fmla="*/ 27 w 37"/>
                <a:gd name="T7" fmla="*/ 22 h 35"/>
                <a:gd name="T8" fmla="*/ 30 w 37"/>
                <a:gd name="T9" fmla="*/ 35 h 35"/>
                <a:gd name="T10" fmla="*/ 18 w 37"/>
                <a:gd name="T11" fmla="*/ 29 h 35"/>
                <a:gd name="T12" fmla="*/ 6 w 37"/>
                <a:gd name="T13" fmla="*/ 35 h 35"/>
                <a:gd name="T14" fmla="*/ 9 w 37"/>
                <a:gd name="T15" fmla="*/ 22 h 35"/>
                <a:gd name="T16" fmla="*/ 0 w 37"/>
                <a:gd name="T17" fmla="*/ 13 h 35"/>
                <a:gd name="T18" fmla="*/ 13 w 37"/>
                <a:gd name="T19" fmla="*/ 12 h 35"/>
                <a:gd name="T20" fmla="*/ 18 w 37"/>
                <a:gd name="T2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5">
                  <a:moveTo>
                    <a:pt x="18" y="0"/>
                  </a:moveTo>
                  <a:lnTo>
                    <a:pt x="23" y="12"/>
                  </a:lnTo>
                  <a:lnTo>
                    <a:pt x="37" y="13"/>
                  </a:lnTo>
                  <a:lnTo>
                    <a:pt x="27" y="22"/>
                  </a:lnTo>
                  <a:lnTo>
                    <a:pt x="30" y="35"/>
                  </a:lnTo>
                  <a:lnTo>
                    <a:pt x="18" y="29"/>
                  </a:lnTo>
                  <a:lnTo>
                    <a:pt x="6" y="35"/>
                  </a:lnTo>
                  <a:lnTo>
                    <a:pt x="9" y="22"/>
                  </a:lnTo>
                  <a:lnTo>
                    <a:pt x="0" y="13"/>
                  </a:lnTo>
                  <a:lnTo>
                    <a:pt x="13" y="1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D8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749">
              <a:extLst>
                <a:ext uri="{FF2B5EF4-FFF2-40B4-BE49-F238E27FC236}">
                  <a16:creationId xmlns:a16="http://schemas.microsoft.com/office/drawing/2014/main" id="{160DCA69-9B29-45E7-94F6-0A048053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" y="3212"/>
              <a:ext cx="21" cy="21"/>
            </a:xfrm>
            <a:custGeom>
              <a:avLst/>
              <a:gdLst>
                <a:gd name="T0" fmla="*/ 10 w 21"/>
                <a:gd name="T1" fmla="*/ 0 h 21"/>
                <a:gd name="T2" fmla="*/ 14 w 21"/>
                <a:gd name="T3" fmla="*/ 7 h 21"/>
                <a:gd name="T4" fmla="*/ 21 w 21"/>
                <a:gd name="T5" fmla="*/ 8 h 21"/>
                <a:gd name="T6" fmla="*/ 16 w 21"/>
                <a:gd name="T7" fmla="*/ 14 h 21"/>
                <a:gd name="T8" fmla="*/ 17 w 21"/>
                <a:gd name="T9" fmla="*/ 21 h 21"/>
                <a:gd name="T10" fmla="*/ 10 w 21"/>
                <a:gd name="T11" fmla="*/ 17 h 21"/>
                <a:gd name="T12" fmla="*/ 3 w 21"/>
                <a:gd name="T13" fmla="*/ 21 h 21"/>
                <a:gd name="T14" fmla="*/ 5 w 21"/>
                <a:gd name="T15" fmla="*/ 14 h 21"/>
                <a:gd name="T16" fmla="*/ 0 w 21"/>
                <a:gd name="T17" fmla="*/ 8 h 21"/>
                <a:gd name="T18" fmla="*/ 7 w 21"/>
                <a:gd name="T19" fmla="*/ 7 h 21"/>
                <a:gd name="T20" fmla="*/ 10 w 21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lnTo>
                    <a:pt x="14" y="7"/>
                  </a:lnTo>
                  <a:lnTo>
                    <a:pt x="21" y="8"/>
                  </a:lnTo>
                  <a:lnTo>
                    <a:pt x="16" y="14"/>
                  </a:lnTo>
                  <a:lnTo>
                    <a:pt x="17" y="21"/>
                  </a:lnTo>
                  <a:lnTo>
                    <a:pt x="10" y="17"/>
                  </a:lnTo>
                  <a:lnTo>
                    <a:pt x="3" y="21"/>
                  </a:lnTo>
                  <a:lnTo>
                    <a:pt x="5" y="14"/>
                  </a:lnTo>
                  <a:lnTo>
                    <a:pt x="0" y="8"/>
                  </a:lnTo>
                  <a:lnTo>
                    <a:pt x="7" y="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D8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 750">
              <a:extLst>
                <a:ext uri="{FF2B5EF4-FFF2-40B4-BE49-F238E27FC236}">
                  <a16:creationId xmlns:a16="http://schemas.microsoft.com/office/drawing/2014/main" id="{A770539C-E5CC-4B3C-A546-5B4FD3A76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6" y="3160"/>
              <a:ext cx="27" cy="26"/>
            </a:xfrm>
            <a:custGeom>
              <a:avLst/>
              <a:gdLst>
                <a:gd name="T0" fmla="*/ 13 w 27"/>
                <a:gd name="T1" fmla="*/ 0 h 26"/>
                <a:gd name="T2" fmla="*/ 18 w 27"/>
                <a:gd name="T3" fmla="*/ 8 h 26"/>
                <a:gd name="T4" fmla="*/ 27 w 27"/>
                <a:gd name="T5" fmla="*/ 10 h 26"/>
                <a:gd name="T6" fmla="*/ 20 w 27"/>
                <a:gd name="T7" fmla="*/ 16 h 26"/>
                <a:gd name="T8" fmla="*/ 21 w 27"/>
                <a:gd name="T9" fmla="*/ 26 h 26"/>
                <a:gd name="T10" fmla="*/ 13 w 27"/>
                <a:gd name="T11" fmla="*/ 22 h 26"/>
                <a:gd name="T12" fmla="*/ 4 w 27"/>
                <a:gd name="T13" fmla="*/ 26 h 26"/>
                <a:gd name="T14" fmla="*/ 6 w 27"/>
                <a:gd name="T15" fmla="*/ 16 h 26"/>
                <a:gd name="T16" fmla="*/ 0 w 27"/>
                <a:gd name="T17" fmla="*/ 10 h 26"/>
                <a:gd name="T18" fmla="*/ 9 w 27"/>
                <a:gd name="T19" fmla="*/ 8 h 26"/>
                <a:gd name="T20" fmla="*/ 13 w 27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lnTo>
                    <a:pt x="18" y="8"/>
                  </a:lnTo>
                  <a:lnTo>
                    <a:pt x="27" y="10"/>
                  </a:lnTo>
                  <a:lnTo>
                    <a:pt x="20" y="16"/>
                  </a:lnTo>
                  <a:lnTo>
                    <a:pt x="21" y="26"/>
                  </a:lnTo>
                  <a:lnTo>
                    <a:pt x="13" y="22"/>
                  </a:lnTo>
                  <a:lnTo>
                    <a:pt x="4" y="26"/>
                  </a:lnTo>
                  <a:lnTo>
                    <a:pt x="6" y="16"/>
                  </a:lnTo>
                  <a:lnTo>
                    <a:pt x="0" y="10"/>
                  </a:lnTo>
                  <a:lnTo>
                    <a:pt x="9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D8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 751">
              <a:extLst>
                <a:ext uri="{FF2B5EF4-FFF2-40B4-BE49-F238E27FC236}">
                  <a16:creationId xmlns:a16="http://schemas.microsoft.com/office/drawing/2014/main" id="{252452E7-3B7D-4272-8269-BD3894ECC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3248"/>
              <a:ext cx="41" cy="40"/>
            </a:xfrm>
            <a:custGeom>
              <a:avLst/>
              <a:gdLst>
                <a:gd name="T0" fmla="*/ 20 w 41"/>
                <a:gd name="T1" fmla="*/ 0 h 40"/>
                <a:gd name="T2" fmla="*/ 27 w 41"/>
                <a:gd name="T3" fmla="*/ 14 h 40"/>
                <a:gd name="T4" fmla="*/ 41 w 41"/>
                <a:gd name="T5" fmla="*/ 15 h 40"/>
                <a:gd name="T6" fmla="*/ 31 w 41"/>
                <a:gd name="T7" fmla="*/ 25 h 40"/>
                <a:gd name="T8" fmla="*/ 33 w 41"/>
                <a:gd name="T9" fmla="*/ 40 h 40"/>
                <a:gd name="T10" fmla="*/ 20 w 41"/>
                <a:gd name="T11" fmla="*/ 33 h 40"/>
                <a:gd name="T12" fmla="*/ 8 w 41"/>
                <a:gd name="T13" fmla="*/ 40 h 40"/>
                <a:gd name="T14" fmla="*/ 10 w 41"/>
                <a:gd name="T15" fmla="*/ 25 h 40"/>
                <a:gd name="T16" fmla="*/ 0 w 41"/>
                <a:gd name="T17" fmla="*/ 15 h 40"/>
                <a:gd name="T18" fmla="*/ 14 w 41"/>
                <a:gd name="T19" fmla="*/ 14 h 40"/>
                <a:gd name="T20" fmla="*/ 20 w 41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20" y="0"/>
                  </a:moveTo>
                  <a:lnTo>
                    <a:pt x="27" y="14"/>
                  </a:lnTo>
                  <a:lnTo>
                    <a:pt x="41" y="15"/>
                  </a:lnTo>
                  <a:lnTo>
                    <a:pt x="31" y="25"/>
                  </a:lnTo>
                  <a:lnTo>
                    <a:pt x="33" y="40"/>
                  </a:lnTo>
                  <a:lnTo>
                    <a:pt x="20" y="33"/>
                  </a:lnTo>
                  <a:lnTo>
                    <a:pt x="8" y="40"/>
                  </a:lnTo>
                  <a:lnTo>
                    <a:pt x="10" y="25"/>
                  </a:lnTo>
                  <a:lnTo>
                    <a:pt x="0" y="15"/>
                  </a:lnTo>
                  <a:lnTo>
                    <a:pt x="14" y="1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D8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752">
              <a:extLst>
                <a:ext uri="{FF2B5EF4-FFF2-40B4-BE49-F238E27FC236}">
                  <a16:creationId xmlns:a16="http://schemas.microsoft.com/office/drawing/2014/main" id="{A2222F90-B699-4B50-95A1-0737DB7A5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94"/>
              <a:ext cx="22" cy="21"/>
            </a:xfrm>
            <a:custGeom>
              <a:avLst/>
              <a:gdLst>
                <a:gd name="T0" fmla="*/ 11 w 22"/>
                <a:gd name="T1" fmla="*/ 0 h 21"/>
                <a:gd name="T2" fmla="*/ 14 w 22"/>
                <a:gd name="T3" fmla="*/ 6 h 21"/>
                <a:gd name="T4" fmla="*/ 22 w 22"/>
                <a:gd name="T5" fmla="*/ 7 h 21"/>
                <a:gd name="T6" fmla="*/ 17 w 22"/>
                <a:gd name="T7" fmla="*/ 13 h 21"/>
                <a:gd name="T8" fmla="*/ 17 w 22"/>
                <a:gd name="T9" fmla="*/ 21 h 21"/>
                <a:gd name="T10" fmla="*/ 11 w 22"/>
                <a:gd name="T11" fmla="*/ 17 h 21"/>
                <a:gd name="T12" fmla="*/ 4 w 22"/>
                <a:gd name="T13" fmla="*/ 21 h 21"/>
                <a:gd name="T14" fmla="*/ 6 w 22"/>
                <a:gd name="T15" fmla="*/ 13 h 21"/>
                <a:gd name="T16" fmla="*/ 0 w 22"/>
                <a:gd name="T17" fmla="*/ 7 h 21"/>
                <a:gd name="T18" fmla="*/ 8 w 22"/>
                <a:gd name="T19" fmla="*/ 6 h 21"/>
                <a:gd name="T20" fmla="*/ 11 w 22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1">
                  <a:moveTo>
                    <a:pt x="11" y="0"/>
                  </a:moveTo>
                  <a:lnTo>
                    <a:pt x="14" y="6"/>
                  </a:lnTo>
                  <a:lnTo>
                    <a:pt x="22" y="7"/>
                  </a:lnTo>
                  <a:lnTo>
                    <a:pt x="17" y="13"/>
                  </a:lnTo>
                  <a:lnTo>
                    <a:pt x="17" y="21"/>
                  </a:lnTo>
                  <a:lnTo>
                    <a:pt x="11" y="17"/>
                  </a:lnTo>
                  <a:lnTo>
                    <a:pt x="4" y="21"/>
                  </a:lnTo>
                  <a:lnTo>
                    <a:pt x="6" y="13"/>
                  </a:lnTo>
                  <a:lnTo>
                    <a:pt x="0" y="7"/>
                  </a:lnTo>
                  <a:lnTo>
                    <a:pt x="8" y="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8D8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 753">
              <a:extLst>
                <a:ext uri="{FF2B5EF4-FFF2-40B4-BE49-F238E27FC236}">
                  <a16:creationId xmlns:a16="http://schemas.microsoft.com/office/drawing/2014/main" id="{95DF8A94-B6AF-4B18-91A9-535E7A6F8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" y="3196"/>
              <a:ext cx="27" cy="26"/>
            </a:xfrm>
            <a:custGeom>
              <a:avLst/>
              <a:gdLst>
                <a:gd name="T0" fmla="*/ 13 w 27"/>
                <a:gd name="T1" fmla="*/ 0 h 26"/>
                <a:gd name="T2" fmla="*/ 18 w 27"/>
                <a:gd name="T3" fmla="*/ 9 h 26"/>
                <a:gd name="T4" fmla="*/ 27 w 27"/>
                <a:gd name="T5" fmla="*/ 10 h 26"/>
                <a:gd name="T6" fmla="*/ 21 w 27"/>
                <a:gd name="T7" fmla="*/ 17 h 26"/>
                <a:gd name="T8" fmla="*/ 21 w 27"/>
                <a:gd name="T9" fmla="*/ 26 h 26"/>
                <a:gd name="T10" fmla="*/ 13 w 27"/>
                <a:gd name="T11" fmla="*/ 22 h 26"/>
                <a:gd name="T12" fmla="*/ 5 w 27"/>
                <a:gd name="T13" fmla="*/ 26 h 26"/>
                <a:gd name="T14" fmla="*/ 6 w 27"/>
                <a:gd name="T15" fmla="*/ 17 h 26"/>
                <a:gd name="T16" fmla="*/ 0 w 27"/>
                <a:gd name="T17" fmla="*/ 10 h 26"/>
                <a:gd name="T18" fmla="*/ 9 w 27"/>
                <a:gd name="T19" fmla="*/ 9 h 26"/>
                <a:gd name="T20" fmla="*/ 13 w 27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lnTo>
                    <a:pt x="18" y="9"/>
                  </a:lnTo>
                  <a:lnTo>
                    <a:pt x="27" y="10"/>
                  </a:lnTo>
                  <a:lnTo>
                    <a:pt x="21" y="17"/>
                  </a:lnTo>
                  <a:lnTo>
                    <a:pt x="21" y="26"/>
                  </a:lnTo>
                  <a:lnTo>
                    <a:pt x="13" y="22"/>
                  </a:lnTo>
                  <a:lnTo>
                    <a:pt x="5" y="26"/>
                  </a:lnTo>
                  <a:lnTo>
                    <a:pt x="6" y="17"/>
                  </a:lnTo>
                  <a:lnTo>
                    <a:pt x="0" y="10"/>
                  </a:lnTo>
                  <a:lnTo>
                    <a:pt x="9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D8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754">
              <a:extLst>
                <a:ext uri="{FF2B5EF4-FFF2-40B4-BE49-F238E27FC236}">
                  <a16:creationId xmlns:a16="http://schemas.microsoft.com/office/drawing/2014/main" id="{17A4DF5B-CE40-44B0-90F6-DAE12BAED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" y="3284"/>
              <a:ext cx="10" cy="7"/>
            </a:xfrm>
            <a:custGeom>
              <a:avLst/>
              <a:gdLst>
                <a:gd name="T0" fmla="*/ 5 w 11"/>
                <a:gd name="T1" fmla="*/ 0 h 8"/>
                <a:gd name="T2" fmla="*/ 6 w 11"/>
                <a:gd name="T3" fmla="*/ 8 h 8"/>
                <a:gd name="T4" fmla="*/ 5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5" y="0"/>
                  </a:moveTo>
                  <a:cubicBezTo>
                    <a:pt x="0" y="0"/>
                    <a:pt x="1" y="8"/>
                    <a:pt x="6" y="8"/>
                  </a:cubicBezTo>
                  <a:cubicBezTo>
                    <a:pt x="11" y="8"/>
                    <a:pt x="11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755">
              <a:extLst>
                <a:ext uri="{FF2B5EF4-FFF2-40B4-BE49-F238E27FC236}">
                  <a16:creationId xmlns:a16="http://schemas.microsoft.com/office/drawing/2014/main" id="{F55E7483-CD2D-49CC-8600-402B2DA8E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3238"/>
              <a:ext cx="9" cy="7"/>
            </a:xfrm>
            <a:custGeom>
              <a:avLst/>
              <a:gdLst>
                <a:gd name="T0" fmla="*/ 5 w 10"/>
                <a:gd name="T1" fmla="*/ 0 h 8"/>
                <a:gd name="T2" fmla="*/ 5 w 10"/>
                <a:gd name="T3" fmla="*/ 8 h 8"/>
                <a:gd name="T4" fmla="*/ 5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0" y="0"/>
                    <a:pt x="0" y="8"/>
                    <a:pt x="5" y="8"/>
                  </a:cubicBezTo>
                  <a:cubicBezTo>
                    <a:pt x="10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 756">
              <a:extLst>
                <a:ext uri="{FF2B5EF4-FFF2-40B4-BE49-F238E27FC236}">
                  <a16:creationId xmlns:a16="http://schemas.microsoft.com/office/drawing/2014/main" id="{0B55496F-5AE5-4532-A47F-FE769365F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3" y="3137"/>
              <a:ext cx="9" cy="8"/>
            </a:xfrm>
            <a:custGeom>
              <a:avLst/>
              <a:gdLst>
                <a:gd name="T0" fmla="*/ 5 w 10"/>
                <a:gd name="T1" fmla="*/ 0 h 8"/>
                <a:gd name="T2" fmla="*/ 5 w 10"/>
                <a:gd name="T3" fmla="*/ 8 h 8"/>
                <a:gd name="T4" fmla="*/ 5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0" y="0"/>
                    <a:pt x="0" y="8"/>
                    <a:pt x="5" y="8"/>
                  </a:cubicBezTo>
                  <a:cubicBezTo>
                    <a:pt x="10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 757">
              <a:extLst>
                <a:ext uri="{FF2B5EF4-FFF2-40B4-BE49-F238E27FC236}">
                  <a16:creationId xmlns:a16="http://schemas.microsoft.com/office/drawing/2014/main" id="{8247FCA3-F61A-46AE-8AE3-0AAE9E436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" y="3326"/>
              <a:ext cx="9" cy="8"/>
            </a:xfrm>
            <a:custGeom>
              <a:avLst/>
              <a:gdLst>
                <a:gd name="T0" fmla="*/ 5 w 10"/>
                <a:gd name="T1" fmla="*/ 0 h 8"/>
                <a:gd name="T2" fmla="*/ 5 w 10"/>
                <a:gd name="T3" fmla="*/ 8 h 8"/>
                <a:gd name="T4" fmla="*/ 5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0" y="0"/>
                    <a:pt x="0" y="8"/>
                    <a:pt x="5" y="8"/>
                  </a:cubicBezTo>
                  <a:cubicBezTo>
                    <a:pt x="10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 758">
              <a:extLst>
                <a:ext uri="{FF2B5EF4-FFF2-40B4-BE49-F238E27FC236}">
                  <a16:creationId xmlns:a16="http://schemas.microsoft.com/office/drawing/2014/main" id="{D1699BD4-DB14-47D6-B634-6F998A003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" y="3182"/>
              <a:ext cx="9" cy="8"/>
            </a:xfrm>
            <a:custGeom>
              <a:avLst/>
              <a:gdLst>
                <a:gd name="T0" fmla="*/ 5 w 10"/>
                <a:gd name="T1" fmla="*/ 0 h 8"/>
                <a:gd name="T2" fmla="*/ 5 w 10"/>
                <a:gd name="T3" fmla="*/ 8 h 8"/>
                <a:gd name="T4" fmla="*/ 5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0" y="0"/>
                    <a:pt x="0" y="8"/>
                    <a:pt x="5" y="8"/>
                  </a:cubicBezTo>
                  <a:cubicBezTo>
                    <a:pt x="10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 759">
              <a:extLst>
                <a:ext uri="{FF2B5EF4-FFF2-40B4-BE49-F238E27FC236}">
                  <a16:creationId xmlns:a16="http://schemas.microsoft.com/office/drawing/2014/main" id="{2B7CC4AA-42D1-4DED-BD48-8C3F9BFDB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" y="3264"/>
              <a:ext cx="9" cy="8"/>
            </a:xfrm>
            <a:custGeom>
              <a:avLst/>
              <a:gdLst>
                <a:gd name="T0" fmla="*/ 5 w 10"/>
                <a:gd name="T1" fmla="*/ 0 h 8"/>
                <a:gd name="T2" fmla="*/ 5 w 10"/>
                <a:gd name="T3" fmla="*/ 8 h 8"/>
                <a:gd name="T4" fmla="*/ 5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0" y="0"/>
                    <a:pt x="0" y="8"/>
                    <a:pt x="5" y="8"/>
                  </a:cubicBezTo>
                  <a:cubicBezTo>
                    <a:pt x="10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 760">
              <a:extLst>
                <a:ext uri="{FF2B5EF4-FFF2-40B4-BE49-F238E27FC236}">
                  <a16:creationId xmlns:a16="http://schemas.microsoft.com/office/drawing/2014/main" id="{02CE6924-C834-40DC-9A8A-8C808D4C4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" y="3159"/>
              <a:ext cx="9" cy="7"/>
            </a:xfrm>
            <a:custGeom>
              <a:avLst/>
              <a:gdLst>
                <a:gd name="T0" fmla="*/ 5 w 10"/>
                <a:gd name="T1" fmla="*/ 0 h 8"/>
                <a:gd name="T2" fmla="*/ 5 w 10"/>
                <a:gd name="T3" fmla="*/ 8 h 8"/>
                <a:gd name="T4" fmla="*/ 5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0" y="0"/>
                    <a:pt x="0" y="8"/>
                    <a:pt x="5" y="8"/>
                  </a:cubicBezTo>
                  <a:cubicBezTo>
                    <a:pt x="10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 761">
              <a:extLst>
                <a:ext uri="{FF2B5EF4-FFF2-40B4-BE49-F238E27FC236}">
                  <a16:creationId xmlns:a16="http://schemas.microsoft.com/office/drawing/2014/main" id="{C106BC22-A1EA-4AEB-9559-CF55477EF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" y="2057"/>
              <a:ext cx="1205" cy="328"/>
            </a:xfrm>
            <a:custGeom>
              <a:avLst/>
              <a:gdLst>
                <a:gd name="T0" fmla="*/ 1338 w 1338"/>
                <a:gd name="T1" fmla="*/ 88 h 364"/>
                <a:gd name="T2" fmla="*/ 669 w 1338"/>
                <a:gd name="T3" fmla="*/ 70 h 364"/>
                <a:gd name="T4" fmla="*/ 0 w 1338"/>
                <a:gd name="T5" fmla="*/ 88 h 364"/>
                <a:gd name="T6" fmla="*/ 147 w 1338"/>
                <a:gd name="T7" fmla="*/ 193 h 364"/>
                <a:gd name="T8" fmla="*/ 0 w 1338"/>
                <a:gd name="T9" fmla="*/ 298 h 364"/>
                <a:gd name="T10" fmla="*/ 669 w 1338"/>
                <a:gd name="T11" fmla="*/ 302 h 364"/>
                <a:gd name="T12" fmla="*/ 1338 w 1338"/>
                <a:gd name="T13" fmla="*/ 298 h 364"/>
                <a:gd name="T14" fmla="*/ 1191 w 1338"/>
                <a:gd name="T15" fmla="*/ 193 h 364"/>
                <a:gd name="T16" fmla="*/ 1338 w 1338"/>
                <a:gd name="T17" fmla="*/ 8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8" h="364">
                  <a:moveTo>
                    <a:pt x="1338" y="88"/>
                  </a:moveTo>
                  <a:cubicBezTo>
                    <a:pt x="1338" y="88"/>
                    <a:pt x="976" y="0"/>
                    <a:pt x="669" y="70"/>
                  </a:cubicBezTo>
                  <a:cubicBezTo>
                    <a:pt x="368" y="139"/>
                    <a:pt x="0" y="88"/>
                    <a:pt x="0" y="88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8"/>
                    <a:pt x="367" y="364"/>
                    <a:pt x="669" y="302"/>
                  </a:cubicBezTo>
                  <a:cubicBezTo>
                    <a:pt x="977" y="238"/>
                    <a:pt x="1338" y="298"/>
                    <a:pt x="1338" y="298"/>
                  </a:cubicBezTo>
                  <a:cubicBezTo>
                    <a:pt x="1191" y="193"/>
                    <a:pt x="1191" y="193"/>
                    <a:pt x="1191" y="193"/>
                  </a:cubicBezTo>
                  <a:lnTo>
                    <a:pt x="1338" y="88"/>
                  </a:lnTo>
                  <a:close/>
                </a:path>
              </a:pathLst>
            </a:custGeom>
            <a:solidFill>
              <a:srgbClr val="B9B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762">
              <a:extLst>
                <a:ext uri="{FF2B5EF4-FFF2-40B4-BE49-F238E27FC236}">
                  <a16:creationId xmlns:a16="http://schemas.microsoft.com/office/drawing/2014/main" id="{4BC24BAC-61BD-4589-94DD-9647B9D00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3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 763">
              <a:extLst>
                <a:ext uri="{FF2B5EF4-FFF2-40B4-BE49-F238E27FC236}">
                  <a16:creationId xmlns:a16="http://schemas.microsoft.com/office/drawing/2014/main" id="{A28C3483-19A9-45A9-ADC0-C0203F4F3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" y="2074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8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 764">
              <a:extLst>
                <a:ext uri="{FF2B5EF4-FFF2-40B4-BE49-F238E27FC236}">
                  <a16:creationId xmlns:a16="http://schemas.microsoft.com/office/drawing/2014/main" id="{831685FA-30AF-465A-A9DE-5735D30C4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" y="2074"/>
              <a:ext cx="198" cy="302"/>
            </a:xfrm>
            <a:custGeom>
              <a:avLst/>
              <a:gdLst>
                <a:gd name="T0" fmla="*/ 4 w 198"/>
                <a:gd name="T1" fmla="*/ 302 h 302"/>
                <a:gd name="T2" fmla="*/ 0 w 198"/>
                <a:gd name="T3" fmla="*/ 298 h 302"/>
                <a:gd name="T4" fmla="*/ 193 w 198"/>
                <a:gd name="T5" fmla="*/ 0 h 302"/>
                <a:gd name="T6" fmla="*/ 198 w 198"/>
                <a:gd name="T7" fmla="*/ 2 h 302"/>
                <a:gd name="T8" fmla="*/ 4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4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 765">
              <a:extLst>
                <a:ext uri="{FF2B5EF4-FFF2-40B4-BE49-F238E27FC236}">
                  <a16:creationId xmlns:a16="http://schemas.microsoft.com/office/drawing/2014/main" id="{9607233C-B2E0-475F-A085-C08116CAC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9" y="2074"/>
              <a:ext cx="198" cy="302"/>
            </a:xfrm>
            <a:custGeom>
              <a:avLst/>
              <a:gdLst>
                <a:gd name="T0" fmla="*/ 5 w 198"/>
                <a:gd name="T1" fmla="*/ 302 h 302"/>
                <a:gd name="T2" fmla="*/ 0 w 198"/>
                <a:gd name="T3" fmla="*/ 298 h 302"/>
                <a:gd name="T4" fmla="*/ 194 w 198"/>
                <a:gd name="T5" fmla="*/ 0 h 302"/>
                <a:gd name="T6" fmla="*/ 198 w 198"/>
                <a:gd name="T7" fmla="*/ 2 h 302"/>
                <a:gd name="T8" fmla="*/ 5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5" y="302"/>
                  </a:moveTo>
                  <a:lnTo>
                    <a:pt x="0" y="298"/>
                  </a:lnTo>
                  <a:lnTo>
                    <a:pt x="194" y="0"/>
                  </a:lnTo>
                  <a:lnTo>
                    <a:pt x="198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 766">
              <a:extLst>
                <a:ext uri="{FF2B5EF4-FFF2-40B4-BE49-F238E27FC236}">
                  <a16:creationId xmlns:a16="http://schemas.microsoft.com/office/drawing/2014/main" id="{C125850C-53E8-4886-BC94-137BE1094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5" y="2074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8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 767">
              <a:extLst>
                <a:ext uri="{FF2B5EF4-FFF2-40B4-BE49-F238E27FC236}">
                  <a16:creationId xmlns:a16="http://schemas.microsoft.com/office/drawing/2014/main" id="{7F0C805C-EDDA-406D-8E6B-30673D94E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7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 768">
              <a:extLst>
                <a:ext uri="{FF2B5EF4-FFF2-40B4-BE49-F238E27FC236}">
                  <a16:creationId xmlns:a16="http://schemas.microsoft.com/office/drawing/2014/main" id="{0553A052-6242-4F5A-B19E-6D36AD20F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" y="2074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8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 769">
              <a:extLst>
                <a:ext uri="{FF2B5EF4-FFF2-40B4-BE49-F238E27FC236}">
                  <a16:creationId xmlns:a16="http://schemas.microsoft.com/office/drawing/2014/main" id="{C08B105D-5CAB-4A4A-8415-FFCD2E770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0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 770">
              <a:extLst>
                <a:ext uri="{FF2B5EF4-FFF2-40B4-BE49-F238E27FC236}">
                  <a16:creationId xmlns:a16="http://schemas.microsoft.com/office/drawing/2014/main" id="{ED5D9408-7479-44C2-9761-C01BFBE4D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 771">
              <a:extLst>
                <a:ext uri="{FF2B5EF4-FFF2-40B4-BE49-F238E27FC236}">
                  <a16:creationId xmlns:a16="http://schemas.microsoft.com/office/drawing/2014/main" id="{9395134C-6C73-483B-BF17-0B2E9DEA1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" y="2074"/>
              <a:ext cx="198" cy="302"/>
            </a:xfrm>
            <a:custGeom>
              <a:avLst/>
              <a:gdLst>
                <a:gd name="T0" fmla="*/ 5 w 198"/>
                <a:gd name="T1" fmla="*/ 302 h 302"/>
                <a:gd name="T2" fmla="*/ 0 w 198"/>
                <a:gd name="T3" fmla="*/ 298 h 302"/>
                <a:gd name="T4" fmla="*/ 193 w 198"/>
                <a:gd name="T5" fmla="*/ 0 h 302"/>
                <a:gd name="T6" fmla="*/ 198 w 198"/>
                <a:gd name="T7" fmla="*/ 2 h 302"/>
                <a:gd name="T8" fmla="*/ 5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 772">
              <a:extLst>
                <a:ext uri="{FF2B5EF4-FFF2-40B4-BE49-F238E27FC236}">
                  <a16:creationId xmlns:a16="http://schemas.microsoft.com/office/drawing/2014/main" id="{2C5561DB-9A12-4C82-B33E-4AA97C9E9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 773">
              <a:extLst>
                <a:ext uri="{FF2B5EF4-FFF2-40B4-BE49-F238E27FC236}">
                  <a16:creationId xmlns:a16="http://schemas.microsoft.com/office/drawing/2014/main" id="{B9318EA4-503F-44CF-AE0C-89AE734BE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" y="2074"/>
              <a:ext cx="198" cy="302"/>
            </a:xfrm>
            <a:custGeom>
              <a:avLst/>
              <a:gdLst>
                <a:gd name="T0" fmla="*/ 5 w 198"/>
                <a:gd name="T1" fmla="*/ 302 h 302"/>
                <a:gd name="T2" fmla="*/ 0 w 198"/>
                <a:gd name="T3" fmla="*/ 298 h 302"/>
                <a:gd name="T4" fmla="*/ 193 w 198"/>
                <a:gd name="T5" fmla="*/ 0 h 302"/>
                <a:gd name="T6" fmla="*/ 198 w 198"/>
                <a:gd name="T7" fmla="*/ 2 h 302"/>
                <a:gd name="T8" fmla="*/ 5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 774">
              <a:extLst>
                <a:ext uri="{FF2B5EF4-FFF2-40B4-BE49-F238E27FC236}">
                  <a16:creationId xmlns:a16="http://schemas.microsoft.com/office/drawing/2014/main" id="{8F954A3D-7CEC-4196-9A35-35F13394B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2074"/>
              <a:ext cx="198" cy="302"/>
            </a:xfrm>
            <a:custGeom>
              <a:avLst/>
              <a:gdLst>
                <a:gd name="T0" fmla="*/ 4 w 198"/>
                <a:gd name="T1" fmla="*/ 302 h 302"/>
                <a:gd name="T2" fmla="*/ 0 w 198"/>
                <a:gd name="T3" fmla="*/ 298 h 302"/>
                <a:gd name="T4" fmla="*/ 193 w 198"/>
                <a:gd name="T5" fmla="*/ 0 h 302"/>
                <a:gd name="T6" fmla="*/ 198 w 198"/>
                <a:gd name="T7" fmla="*/ 2 h 302"/>
                <a:gd name="T8" fmla="*/ 4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4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 775">
              <a:extLst>
                <a:ext uri="{FF2B5EF4-FFF2-40B4-BE49-F238E27FC236}">
                  <a16:creationId xmlns:a16="http://schemas.microsoft.com/office/drawing/2014/main" id="{03EEFB5F-3B87-4369-96E1-40080F485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 776">
              <a:extLst>
                <a:ext uri="{FF2B5EF4-FFF2-40B4-BE49-F238E27FC236}">
                  <a16:creationId xmlns:a16="http://schemas.microsoft.com/office/drawing/2014/main" id="{5D0B2178-BA14-4C33-B6E3-521A28EBC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2074"/>
              <a:ext cx="198" cy="302"/>
            </a:xfrm>
            <a:custGeom>
              <a:avLst/>
              <a:gdLst>
                <a:gd name="T0" fmla="*/ 5 w 198"/>
                <a:gd name="T1" fmla="*/ 302 h 302"/>
                <a:gd name="T2" fmla="*/ 0 w 198"/>
                <a:gd name="T3" fmla="*/ 298 h 302"/>
                <a:gd name="T4" fmla="*/ 193 w 198"/>
                <a:gd name="T5" fmla="*/ 0 h 302"/>
                <a:gd name="T6" fmla="*/ 198 w 198"/>
                <a:gd name="T7" fmla="*/ 2 h 302"/>
                <a:gd name="T8" fmla="*/ 5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 777">
              <a:extLst>
                <a:ext uri="{FF2B5EF4-FFF2-40B4-BE49-F238E27FC236}">
                  <a16:creationId xmlns:a16="http://schemas.microsoft.com/office/drawing/2014/main" id="{3022C087-907D-46F3-85FC-79ED5CD26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 778">
              <a:extLst>
                <a:ext uri="{FF2B5EF4-FFF2-40B4-BE49-F238E27FC236}">
                  <a16:creationId xmlns:a16="http://schemas.microsoft.com/office/drawing/2014/main" id="{53649883-1F14-417E-82B7-6E228412B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2074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8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 779">
              <a:extLst>
                <a:ext uri="{FF2B5EF4-FFF2-40B4-BE49-F238E27FC236}">
                  <a16:creationId xmlns:a16="http://schemas.microsoft.com/office/drawing/2014/main" id="{745C6771-6C77-4DD0-BCC6-929A8A32F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 780">
              <a:extLst>
                <a:ext uri="{FF2B5EF4-FFF2-40B4-BE49-F238E27FC236}">
                  <a16:creationId xmlns:a16="http://schemas.microsoft.com/office/drawing/2014/main" id="{4A09CA55-C1E3-4FE2-B716-8590C38D8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3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 781">
              <a:extLst>
                <a:ext uri="{FF2B5EF4-FFF2-40B4-BE49-F238E27FC236}">
                  <a16:creationId xmlns:a16="http://schemas.microsoft.com/office/drawing/2014/main" id="{0997CE81-AC17-4814-A4C2-FA0A041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074"/>
              <a:ext cx="198" cy="302"/>
            </a:xfrm>
            <a:custGeom>
              <a:avLst/>
              <a:gdLst>
                <a:gd name="T0" fmla="*/ 4 w 198"/>
                <a:gd name="T1" fmla="*/ 302 h 302"/>
                <a:gd name="T2" fmla="*/ 0 w 198"/>
                <a:gd name="T3" fmla="*/ 298 h 302"/>
                <a:gd name="T4" fmla="*/ 193 w 198"/>
                <a:gd name="T5" fmla="*/ 0 h 302"/>
                <a:gd name="T6" fmla="*/ 198 w 198"/>
                <a:gd name="T7" fmla="*/ 2 h 302"/>
                <a:gd name="T8" fmla="*/ 4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4" y="302"/>
                  </a:moveTo>
                  <a:lnTo>
                    <a:pt x="0" y="298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 782">
              <a:extLst>
                <a:ext uri="{FF2B5EF4-FFF2-40B4-BE49-F238E27FC236}">
                  <a16:creationId xmlns:a16="http://schemas.microsoft.com/office/drawing/2014/main" id="{95C1FA13-78E7-4D70-90D8-8322C4831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" y="2074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8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8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 783">
              <a:extLst>
                <a:ext uri="{FF2B5EF4-FFF2-40B4-BE49-F238E27FC236}">
                  <a16:creationId xmlns:a16="http://schemas.microsoft.com/office/drawing/2014/main" id="{798874DF-8BE0-4979-9D4F-F7FDC18F6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" y="2696"/>
              <a:ext cx="1205" cy="328"/>
            </a:xfrm>
            <a:custGeom>
              <a:avLst/>
              <a:gdLst>
                <a:gd name="T0" fmla="*/ 1338 w 1338"/>
                <a:gd name="T1" fmla="*/ 88 h 364"/>
                <a:gd name="T2" fmla="*/ 669 w 1338"/>
                <a:gd name="T3" fmla="*/ 71 h 364"/>
                <a:gd name="T4" fmla="*/ 0 w 1338"/>
                <a:gd name="T5" fmla="*/ 88 h 364"/>
                <a:gd name="T6" fmla="*/ 147 w 1338"/>
                <a:gd name="T7" fmla="*/ 193 h 364"/>
                <a:gd name="T8" fmla="*/ 0 w 1338"/>
                <a:gd name="T9" fmla="*/ 299 h 364"/>
                <a:gd name="T10" fmla="*/ 669 w 1338"/>
                <a:gd name="T11" fmla="*/ 302 h 364"/>
                <a:gd name="T12" fmla="*/ 1338 w 1338"/>
                <a:gd name="T13" fmla="*/ 299 h 364"/>
                <a:gd name="T14" fmla="*/ 1191 w 1338"/>
                <a:gd name="T15" fmla="*/ 193 h 364"/>
                <a:gd name="T16" fmla="*/ 1338 w 1338"/>
                <a:gd name="T17" fmla="*/ 8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8" h="364">
                  <a:moveTo>
                    <a:pt x="1338" y="88"/>
                  </a:moveTo>
                  <a:cubicBezTo>
                    <a:pt x="1338" y="88"/>
                    <a:pt x="976" y="0"/>
                    <a:pt x="669" y="71"/>
                  </a:cubicBezTo>
                  <a:cubicBezTo>
                    <a:pt x="368" y="140"/>
                    <a:pt x="0" y="88"/>
                    <a:pt x="0" y="88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299"/>
                    <a:pt x="367" y="364"/>
                    <a:pt x="669" y="302"/>
                  </a:cubicBezTo>
                  <a:cubicBezTo>
                    <a:pt x="977" y="238"/>
                    <a:pt x="1338" y="299"/>
                    <a:pt x="1338" y="299"/>
                  </a:cubicBezTo>
                  <a:cubicBezTo>
                    <a:pt x="1191" y="193"/>
                    <a:pt x="1191" y="193"/>
                    <a:pt x="1191" y="193"/>
                  </a:cubicBezTo>
                  <a:lnTo>
                    <a:pt x="1338" y="88"/>
                  </a:lnTo>
                  <a:close/>
                </a:path>
              </a:pathLst>
            </a:custGeom>
            <a:solidFill>
              <a:srgbClr val="C1E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 784">
              <a:extLst>
                <a:ext uri="{FF2B5EF4-FFF2-40B4-BE49-F238E27FC236}">
                  <a16:creationId xmlns:a16="http://schemas.microsoft.com/office/drawing/2014/main" id="{7EBCF83B-3B78-44C5-BE60-9D46771C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2" y="2798"/>
              <a:ext cx="10" cy="8"/>
            </a:xfrm>
            <a:custGeom>
              <a:avLst/>
              <a:gdLst>
                <a:gd name="T0" fmla="*/ 8 w 11"/>
                <a:gd name="T1" fmla="*/ 9 h 9"/>
                <a:gd name="T2" fmla="*/ 0 w 11"/>
                <a:gd name="T3" fmla="*/ 3 h 9"/>
                <a:gd name="T4" fmla="*/ 2 w 11"/>
                <a:gd name="T5" fmla="*/ 0 h 9"/>
                <a:gd name="T6" fmla="*/ 11 w 11"/>
                <a:gd name="T7" fmla="*/ 4 h 9"/>
                <a:gd name="T8" fmla="*/ 10 w 11"/>
                <a:gd name="T9" fmla="*/ 6 h 9"/>
                <a:gd name="T10" fmla="*/ 10 w 11"/>
                <a:gd name="T11" fmla="*/ 6 h 9"/>
                <a:gd name="T12" fmla="*/ 10 w 11"/>
                <a:gd name="T13" fmla="*/ 7 h 9"/>
                <a:gd name="T14" fmla="*/ 9 w 11"/>
                <a:gd name="T15" fmla="*/ 7 h 9"/>
                <a:gd name="T16" fmla="*/ 9 w 11"/>
                <a:gd name="T17" fmla="*/ 7 h 9"/>
                <a:gd name="T18" fmla="*/ 8 w 11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9">
                  <a:moveTo>
                    <a:pt x="8" y="9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5" y="2"/>
                    <a:pt x="11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lnTo>
                    <a:pt x="8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 785">
              <a:extLst>
                <a:ext uri="{FF2B5EF4-FFF2-40B4-BE49-F238E27FC236}">
                  <a16:creationId xmlns:a16="http://schemas.microsoft.com/office/drawing/2014/main" id="{A8C912A1-D64F-4DD8-B567-F048532B6C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8" y="2759"/>
              <a:ext cx="1008" cy="64"/>
            </a:xfrm>
            <a:custGeom>
              <a:avLst/>
              <a:gdLst>
                <a:gd name="T0" fmla="*/ 158 w 1120"/>
                <a:gd name="T1" fmla="*/ 68 h 72"/>
                <a:gd name="T2" fmla="*/ 158 w 1120"/>
                <a:gd name="T3" fmla="*/ 72 h 72"/>
                <a:gd name="T4" fmla="*/ 117 w 1120"/>
                <a:gd name="T5" fmla="*/ 71 h 72"/>
                <a:gd name="T6" fmla="*/ 137 w 1120"/>
                <a:gd name="T7" fmla="*/ 72 h 72"/>
                <a:gd name="T8" fmla="*/ 216 w 1120"/>
                <a:gd name="T9" fmla="*/ 67 h 72"/>
                <a:gd name="T10" fmla="*/ 98 w 1120"/>
                <a:gd name="T11" fmla="*/ 70 h 72"/>
                <a:gd name="T12" fmla="*/ 98 w 1120"/>
                <a:gd name="T13" fmla="*/ 67 h 72"/>
                <a:gd name="T14" fmla="*/ 236 w 1120"/>
                <a:gd name="T15" fmla="*/ 66 h 72"/>
                <a:gd name="T16" fmla="*/ 236 w 1120"/>
                <a:gd name="T17" fmla="*/ 70 h 72"/>
                <a:gd name="T18" fmla="*/ 295 w 1120"/>
                <a:gd name="T19" fmla="*/ 62 h 72"/>
                <a:gd name="T20" fmla="*/ 58 w 1120"/>
                <a:gd name="T21" fmla="*/ 67 h 72"/>
                <a:gd name="T22" fmla="*/ 59 w 1120"/>
                <a:gd name="T23" fmla="*/ 63 h 72"/>
                <a:gd name="T24" fmla="*/ 315 w 1120"/>
                <a:gd name="T25" fmla="*/ 60 h 72"/>
                <a:gd name="T26" fmla="*/ 315 w 1120"/>
                <a:gd name="T27" fmla="*/ 64 h 72"/>
                <a:gd name="T28" fmla="*/ 0 w 1120"/>
                <a:gd name="T29" fmla="*/ 53 h 72"/>
                <a:gd name="T30" fmla="*/ 354 w 1120"/>
                <a:gd name="T31" fmla="*/ 60 h 72"/>
                <a:gd name="T32" fmla="*/ 374 w 1120"/>
                <a:gd name="T33" fmla="*/ 58 h 72"/>
                <a:gd name="T34" fmla="*/ 393 w 1120"/>
                <a:gd name="T35" fmla="*/ 51 h 72"/>
                <a:gd name="T36" fmla="*/ 393 w 1120"/>
                <a:gd name="T37" fmla="*/ 55 h 72"/>
                <a:gd name="T38" fmla="*/ 452 w 1120"/>
                <a:gd name="T39" fmla="*/ 43 h 72"/>
                <a:gd name="T40" fmla="*/ 472 w 1120"/>
                <a:gd name="T41" fmla="*/ 44 h 72"/>
                <a:gd name="T42" fmla="*/ 491 w 1120"/>
                <a:gd name="T43" fmla="*/ 41 h 72"/>
                <a:gd name="T44" fmla="*/ 510 w 1120"/>
                <a:gd name="T45" fmla="*/ 34 h 72"/>
                <a:gd name="T46" fmla="*/ 530 w 1120"/>
                <a:gd name="T47" fmla="*/ 35 h 72"/>
                <a:gd name="T48" fmla="*/ 550 w 1120"/>
                <a:gd name="T49" fmla="*/ 32 h 72"/>
                <a:gd name="T50" fmla="*/ 569 w 1120"/>
                <a:gd name="T51" fmla="*/ 29 h 72"/>
                <a:gd name="T52" fmla="*/ 1099 w 1120"/>
                <a:gd name="T53" fmla="*/ 23 h 72"/>
                <a:gd name="T54" fmla="*/ 1119 w 1120"/>
                <a:gd name="T55" fmla="*/ 28 h 72"/>
                <a:gd name="T56" fmla="*/ 608 w 1120"/>
                <a:gd name="T57" fmla="*/ 19 h 72"/>
                <a:gd name="T58" fmla="*/ 628 w 1120"/>
                <a:gd name="T59" fmla="*/ 21 h 72"/>
                <a:gd name="T60" fmla="*/ 648 w 1120"/>
                <a:gd name="T61" fmla="*/ 18 h 72"/>
                <a:gd name="T62" fmla="*/ 1061 w 1120"/>
                <a:gd name="T63" fmla="*/ 16 h 72"/>
                <a:gd name="T64" fmla="*/ 1080 w 1120"/>
                <a:gd name="T65" fmla="*/ 20 h 72"/>
                <a:gd name="T66" fmla="*/ 686 w 1120"/>
                <a:gd name="T67" fmla="*/ 10 h 72"/>
                <a:gd name="T68" fmla="*/ 1041 w 1120"/>
                <a:gd name="T69" fmla="*/ 14 h 72"/>
                <a:gd name="T70" fmla="*/ 1042 w 1120"/>
                <a:gd name="T71" fmla="*/ 10 h 72"/>
                <a:gd name="T72" fmla="*/ 706 w 1120"/>
                <a:gd name="T73" fmla="*/ 8 h 72"/>
                <a:gd name="T74" fmla="*/ 706 w 1120"/>
                <a:gd name="T75" fmla="*/ 12 h 72"/>
                <a:gd name="T76" fmla="*/ 983 w 1120"/>
                <a:gd name="T77" fmla="*/ 4 h 72"/>
                <a:gd name="T78" fmla="*/ 746 w 1120"/>
                <a:gd name="T79" fmla="*/ 9 h 72"/>
                <a:gd name="T80" fmla="*/ 765 w 1120"/>
                <a:gd name="T81" fmla="*/ 7 h 72"/>
                <a:gd name="T82" fmla="*/ 785 w 1120"/>
                <a:gd name="T83" fmla="*/ 2 h 72"/>
                <a:gd name="T84" fmla="*/ 785 w 1120"/>
                <a:gd name="T85" fmla="*/ 6 h 72"/>
                <a:gd name="T86" fmla="*/ 943 w 1120"/>
                <a:gd name="T87" fmla="*/ 1 h 72"/>
                <a:gd name="T88" fmla="*/ 825 w 1120"/>
                <a:gd name="T89" fmla="*/ 5 h 72"/>
                <a:gd name="T90" fmla="*/ 844 w 1120"/>
                <a:gd name="T91" fmla="*/ 4 h 72"/>
                <a:gd name="T92" fmla="*/ 904 w 1120"/>
                <a:gd name="T93" fmla="*/ 4 h 72"/>
                <a:gd name="T94" fmla="*/ 923 w 1120"/>
                <a:gd name="T95" fmla="*/ 4 h 72"/>
                <a:gd name="T96" fmla="*/ 877 w 1120"/>
                <a:gd name="T97" fmla="*/ 0 h 72"/>
                <a:gd name="T98" fmla="*/ 877 w 1120"/>
                <a:gd name="T9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0" h="72">
                  <a:moveTo>
                    <a:pt x="157" y="72"/>
                  </a:moveTo>
                  <a:cubicBezTo>
                    <a:pt x="157" y="68"/>
                    <a:pt x="157" y="68"/>
                    <a:pt x="157" y="68"/>
                  </a:cubicBezTo>
                  <a:cubicBezTo>
                    <a:pt x="158" y="68"/>
                    <a:pt x="158" y="68"/>
                    <a:pt x="158" y="68"/>
                  </a:cubicBezTo>
                  <a:cubicBezTo>
                    <a:pt x="164" y="68"/>
                    <a:pt x="170" y="68"/>
                    <a:pt x="177" y="68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0" y="72"/>
                    <a:pt x="164" y="72"/>
                    <a:pt x="158" y="72"/>
                  </a:cubicBezTo>
                  <a:lnTo>
                    <a:pt x="157" y="72"/>
                  </a:lnTo>
                  <a:close/>
                  <a:moveTo>
                    <a:pt x="137" y="72"/>
                  </a:moveTo>
                  <a:cubicBezTo>
                    <a:pt x="130" y="72"/>
                    <a:pt x="124" y="72"/>
                    <a:pt x="117" y="71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4" y="68"/>
                    <a:pt x="130" y="68"/>
                    <a:pt x="137" y="68"/>
                  </a:cubicBezTo>
                  <a:lnTo>
                    <a:pt x="137" y="72"/>
                  </a:lnTo>
                  <a:close/>
                  <a:moveTo>
                    <a:pt x="197" y="72"/>
                  </a:moveTo>
                  <a:cubicBezTo>
                    <a:pt x="196" y="68"/>
                    <a:pt x="196" y="68"/>
                    <a:pt x="196" y="68"/>
                  </a:cubicBezTo>
                  <a:cubicBezTo>
                    <a:pt x="203" y="67"/>
                    <a:pt x="209" y="67"/>
                    <a:pt x="216" y="67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0" y="71"/>
                    <a:pt x="203" y="71"/>
                    <a:pt x="197" y="72"/>
                  </a:cubicBezTo>
                  <a:close/>
                  <a:moveTo>
                    <a:pt x="98" y="70"/>
                  </a:moveTo>
                  <a:cubicBezTo>
                    <a:pt x="91" y="70"/>
                    <a:pt x="84" y="70"/>
                    <a:pt x="78" y="69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4" y="66"/>
                    <a:pt x="91" y="66"/>
                    <a:pt x="98" y="67"/>
                  </a:cubicBezTo>
                  <a:lnTo>
                    <a:pt x="98" y="70"/>
                  </a:lnTo>
                  <a:close/>
                  <a:moveTo>
                    <a:pt x="236" y="70"/>
                  </a:moveTo>
                  <a:cubicBezTo>
                    <a:pt x="236" y="66"/>
                    <a:pt x="236" y="66"/>
                    <a:pt x="236" y="66"/>
                  </a:cubicBezTo>
                  <a:cubicBezTo>
                    <a:pt x="242" y="66"/>
                    <a:pt x="249" y="65"/>
                    <a:pt x="256" y="65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49" y="69"/>
                    <a:pt x="242" y="70"/>
                    <a:pt x="236" y="70"/>
                  </a:cubicBezTo>
                  <a:close/>
                  <a:moveTo>
                    <a:pt x="275" y="67"/>
                  </a:moveTo>
                  <a:cubicBezTo>
                    <a:pt x="275" y="63"/>
                    <a:pt x="275" y="63"/>
                    <a:pt x="275" y="63"/>
                  </a:cubicBezTo>
                  <a:cubicBezTo>
                    <a:pt x="282" y="63"/>
                    <a:pt x="288" y="62"/>
                    <a:pt x="295" y="62"/>
                  </a:cubicBezTo>
                  <a:cubicBezTo>
                    <a:pt x="295" y="66"/>
                    <a:pt x="295" y="66"/>
                    <a:pt x="295" y="66"/>
                  </a:cubicBezTo>
                  <a:cubicBezTo>
                    <a:pt x="289" y="66"/>
                    <a:pt x="282" y="67"/>
                    <a:pt x="275" y="67"/>
                  </a:cubicBezTo>
                  <a:close/>
                  <a:moveTo>
                    <a:pt x="58" y="67"/>
                  </a:moveTo>
                  <a:cubicBezTo>
                    <a:pt x="51" y="66"/>
                    <a:pt x="45" y="66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5" y="62"/>
                    <a:pt x="52" y="63"/>
                    <a:pt x="59" y="63"/>
                  </a:cubicBezTo>
                  <a:lnTo>
                    <a:pt x="58" y="67"/>
                  </a:lnTo>
                  <a:close/>
                  <a:moveTo>
                    <a:pt x="315" y="64"/>
                  </a:moveTo>
                  <a:cubicBezTo>
                    <a:pt x="315" y="60"/>
                    <a:pt x="315" y="60"/>
                    <a:pt x="315" y="60"/>
                  </a:cubicBezTo>
                  <a:cubicBezTo>
                    <a:pt x="321" y="60"/>
                    <a:pt x="328" y="59"/>
                    <a:pt x="334" y="58"/>
                  </a:cubicBezTo>
                  <a:cubicBezTo>
                    <a:pt x="335" y="62"/>
                    <a:pt x="335" y="62"/>
                    <a:pt x="335" y="62"/>
                  </a:cubicBezTo>
                  <a:cubicBezTo>
                    <a:pt x="328" y="63"/>
                    <a:pt x="321" y="63"/>
                    <a:pt x="315" y="64"/>
                  </a:cubicBezTo>
                  <a:close/>
                  <a:moveTo>
                    <a:pt x="19" y="61"/>
                  </a:moveTo>
                  <a:cubicBezTo>
                    <a:pt x="12" y="60"/>
                    <a:pt x="6" y="59"/>
                    <a:pt x="0" y="5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6" y="55"/>
                    <a:pt x="13" y="56"/>
                    <a:pt x="20" y="58"/>
                  </a:cubicBezTo>
                  <a:lnTo>
                    <a:pt x="19" y="61"/>
                  </a:lnTo>
                  <a:close/>
                  <a:moveTo>
                    <a:pt x="354" y="60"/>
                  </a:moveTo>
                  <a:cubicBezTo>
                    <a:pt x="354" y="56"/>
                    <a:pt x="354" y="56"/>
                    <a:pt x="354" y="56"/>
                  </a:cubicBezTo>
                  <a:cubicBezTo>
                    <a:pt x="360" y="55"/>
                    <a:pt x="367" y="55"/>
                    <a:pt x="373" y="54"/>
                  </a:cubicBezTo>
                  <a:cubicBezTo>
                    <a:pt x="374" y="58"/>
                    <a:pt x="374" y="58"/>
                    <a:pt x="374" y="58"/>
                  </a:cubicBezTo>
                  <a:cubicBezTo>
                    <a:pt x="367" y="59"/>
                    <a:pt x="361" y="59"/>
                    <a:pt x="354" y="60"/>
                  </a:cubicBezTo>
                  <a:close/>
                  <a:moveTo>
                    <a:pt x="393" y="55"/>
                  </a:moveTo>
                  <a:cubicBezTo>
                    <a:pt x="393" y="51"/>
                    <a:pt x="393" y="51"/>
                    <a:pt x="393" y="51"/>
                  </a:cubicBezTo>
                  <a:cubicBezTo>
                    <a:pt x="399" y="51"/>
                    <a:pt x="406" y="50"/>
                    <a:pt x="413" y="49"/>
                  </a:cubicBezTo>
                  <a:cubicBezTo>
                    <a:pt x="413" y="53"/>
                    <a:pt x="413" y="53"/>
                    <a:pt x="413" y="53"/>
                  </a:cubicBezTo>
                  <a:cubicBezTo>
                    <a:pt x="406" y="54"/>
                    <a:pt x="400" y="55"/>
                    <a:pt x="393" y="55"/>
                  </a:cubicBezTo>
                  <a:close/>
                  <a:moveTo>
                    <a:pt x="433" y="50"/>
                  </a:moveTo>
                  <a:cubicBezTo>
                    <a:pt x="432" y="46"/>
                    <a:pt x="432" y="46"/>
                    <a:pt x="432" y="46"/>
                  </a:cubicBezTo>
                  <a:cubicBezTo>
                    <a:pt x="439" y="45"/>
                    <a:pt x="445" y="44"/>
                    <a:pt x="452" y="43"/>
                  </a:cubicBezTo>
                  <a:cubicBezTo>
                    <a:pt x="452" y="47"/>
                    <a:pt x="452" y="47"/>
                    <a:pt x="452" y="47"/>
                  </a:cubicBezTo>
                  <a:cubicBezTo>
                    <a:pt x="446" y="48"/>
                    <a:pt x="439" y="49"/>
                    <a:pt x="433" y="50"/>
                  </a:cubicBezTo>
                  <a:close/>
                  <a:moveTo>
                    <a:pt x="472" y="44"/>
                  </a:moveTo>
                  <a:cubicBezTo>
                    <a:pt x="471" y="41"/>
                    <a:pt x="471" y="41"/>
                    <a:pt x="471" y="41"/>
                  </a:cubicBezTo>
                  <a:cubicBezTo>
                    <a:pt x="478" y="40"/>
                    <a:pt x="484" y="39"/>
                    <a:pt x="491" y="38"/>
                  </a:cubicBezTo>
                  <a:cubicBezTo>
                    <a:pt x="491" y="41"/>
                    <a:pt x="491" y="41"/>
                    <a:pt x="491" y="41"/>
                  </a:cubicBezTo>
                  <a:cubicBezTo>
                    <a:pt x="485" y="42"/>
                    <a:pt x="478" y="43"/>
                    <a:pt x="472" y="44"/>
                  </a:cubicBezTo>
                  <a:close/>
                  <a:moveTo>
                    <a:pt x="511" y="38"/>
                  </a:moveTo>
                  <a:cubicBezTo>
                    <a:pt x="510" y="34"/>
                    <a:pt x="510" y="34"/>
                    <a:pt x="510" y="34"/>
                  </a:cubicBezTo>
                  <a:cubicBezTo>
                    <a:pt x="515" y="34"/>
                    <a:pt x="520" y="33"/>
                    <a:pt x="526" y="32"/>
                  </a:cubicBezTo>
                  <a:cubicBezTo>
                    <a:pt x="529" y="31"/>
                    <a:pt x="529" y="31"/>
                    <a:pt x="529" y="31"/>
                  </a:cubicBezTo>
                  <a:cubicBezTo>
                    <a:pt x="530" y="35"/>
                    <a:pt x="530" y="35"/>
                    <a:pt x="530" y="35"/>
                  </a:cubicBezTo>
                  <a:cubicBezTo>
                    <a:pt x="526" y="36"/>
                    <a:pt x="526" y="36"/>
                    <a:pt x="526" y="36"/>
                  </a:cubicBezTo>
                  <a:cubicBezTo>
                    <a:pt x="521" y="37"/>
                    <a:pt x="516" y="37"/>
                    <a:pt x="511" y="38"/>
                  </a:cubicBezTo>
                  <a:close/>
                  <a:moveTo>
                    <a:pt x="550" y="32"/>
                  </a:moveTo>
                  <a:cubicBezTo>
                    <a:pt x="549" y="28"/>
                    <a:pt x="549" y="28"/>
                    <a:pt x="549" y="28"/>
                  </a:cubicBezTo>
                  <a:cubicBezTo>
                    <a:pt x="556" y="27"/>
                    <a:pt x="562" y="26"/>
                    <a:pt x="569" y="25"/>
                  </a:cubicBezTo>
                  <a:cubicBezTo>
                    <a:pt x="569" y="29"/>
                    <a:pt x="569" y="29"/>
                    <a:pt x="569" y="29"/>
                  </a:cubicBezTo>
                  <a:cubicBezTo>
                    <a:pt x="563" y="30"/>
                    <a:pt x="556" y="31"/>
                    <a:pt x="550" y="32"/>
                  </a:cubicBezTo>
                  <a:close/>
                  <a:moveTo>
                    <a:pt x="1119" y="28"/>
                  </a:moveTo>
                  <a:cubicBezTo>
                    <a:pt x="1113" y="26"/>
                    <a:pt x="1106" y="25"/>
                    <a:pt x="1099" y="23"/>
                  </a:cubicBezTo>
                  <a:cubicBezTo>
                    <a:pt x="1100" y="20"/>
                    <a:pt x="1100" y="20"/>
                    <a:pt x="1100" y="20"/>
                  </a:cubicBezTo>
                  <a:cubicBezTo>
                    <a:pt x="1107" y="21"/>
                    <a:pt x="1113" y="22"/>
                    <a:pt x="1120" y="24"/>
                  </a:cubicBezTo>
                  <a:lnTo>
                    <a:pt x="1119" y="28"/>
                  </a:lnTo>
                  <a:close/>
                  <a:moveTo>
                    <a:pt x="589" y="26"/>
                  </a:moveTo>
                  <a:cubicBezTo>
                    <a:pt x="588" y="22"/>
                    <a:pt x="588" y="22"/>
                    <a:pt x="588" y="22"/>
                  </a:cubicBezTo>
                  <a:cubicBezTo>
                    <a:pt x="595" y="21"/>
                    <a:pt x="601" y="20"/>
                    <a:pt x="608" y="19"/>
                  </a:cubicBezTo>
                  <a:cubicBezTo>
                    <a:pt x="608" y="23"/>
                    <a:pt x="608" y="23"/>
                    <a:pt x="608" y="23"/>
                  </a:cubicBezTo>
                  <a:cubicBezTo>
                    <a:pt x="602" y="24"/>
                    <a:pt x="595" y="25"/>
                    <a:pt x="589" y="26"/>
                  </a:cubicBezTo>
                  <a:close/>
                  <a:moveTo>
                    <a:pt x="628" y="21"/>
                  </a:moveTo>
                  <a:cubicBezTo>
                    <a:pt x="627" y="17"/>
                    <a:pt x="627" y="17"/>
                    <a:pt x="627" y="17"/>
                  </a:cubicBezTo>
                  <a:cubicBezTo>
                    <a:pt x="634" y="16"/>
                    <a:pt x="641" y="15"/>
                    <a:pt x="647" y="14"/>
                  </a:cubicBezTo>
                  <a:cubicBezTo>
                    <a:pt x="648" y="18"/>
                    <a:pt x="648" y="18"/>
                    <a:pt x="648" y="18"/>
                  </a:cubicBezTo>
                  <a:cubicBezTo>
                    <a:pt x="641" y="19"/>
                    <a:pt x="635" y="20"/>
                    <a:pt x="628" y="21"/>
                  </a:cubicBezTo>
                  <a:close/>
                  <a:moveTo>
                    <a:pt x="1080" y="20"/>
                  </a:moveTo>
                  <a:cubicBezTo>
                    <a:pt x="1074" y="19"/>
                    <a:pt x="1068" y="17"/>
                    <a:pt x="1061" y="16"/>
                  </a:cubicBezTo>
                  <a:cubicBezTo>
                    <a:pt x="1061" y="13"/>
                    <a:pt x="1061" y="13"/>
                    <a:pt x="1061" y="13"/>
                  </a:cubicBezTo>
                  <a:cubicBezTo>
                    <a:pt x="1068" y="14"/>
                    <a:pt x="1075" y="15"/>
                    <a:pt x="1081" y="16"/>
                  </a:cubicBezTo>
                  <a:lnTo>
                    <a:pt x="1080" y="20"/>
                  </a:lnTo>
                  <a:close/>
                  <a:moveTo>
                    <a:pt x="667" y="16"/>
                  </a:moveTo>
                  <a:cubicBezTo>
                    <a:pt x="667" y="12"/>
                    <a:pt x="667" y="12"/>
                    <a:pt x="667" y="12"/>
                  </a:cubicBezTo>
                  <a:cubicBezTo>
                    <a:pt x="673" y="11"/>
                    <a:pt x="680" y="11"/>
                    <a:pt x="686" y="10"/>
                  </a:cubicBezTo>
                  <a:cubicBezTo>
                    <a:pt x="687" y="14"/>
                    <a:pt x="687" y="14"/>
                    <a:pt x="687" y="14"/>
                  </a:cubicBezTo>
                  <a:cubicBezTo>
                    <a:pt x="680" y="15"/>
                    <a:pt x="674" y="15"/>
                    <a:pt x="667" y="16"/>
                  </a:cubicBezTo>
                  <a:close/>
                  <a:moveTo>
                    <a:pt x="1041" y="14"/>
                  </a:moveTo>
                  <a:cubicBezTo>
                    <a:pt x="1035" y="13"/>
                    <a:pt x="1028" y="12"/>
                    <a:pt x="1022" y="11"/>
                  </a:cubicBezTo>
                  <a:cubicBezTo>
                    <a:pt x="1022" y="7"/>
                    <a:pt x="1022" y="7"/>
                    <a:pt x="1022" y="7"/>
                  </a:cubicBezTo>
                  <a:cubicBezTo>
                    <a:pt x="1029" y="8"/>
                    <a:pt x="1035" y="9"/>
                    <a:pt x="1042" y="10"/>
                  </a:cubicBezTo>
                  <a:lnTo>
                    <a:pt x="1041" y="14"/>
                  </a:lnTo>
                  <a:close/>
                  <a:moveTo>
                    <a:pt x="706" y="12"/>
                  </a:moveTo>
                  <a:cubicBezTo>
                    <a:pt x="706" y="8"/>
                    <a:pt x="706" y="8"/>
                    <a:pt x="706" y="8"/>
                  </a:cubicBezTo>
                  <a:cubicBezTo>
                    <a:pt x="713" y="8"/>
                    <a:pt x="719" y="7"/>
                    <a:pt x="726" y="6"/>
                  </a:cubicBezTo>
                  <a:cubicBezTo>
                    <a:pt x="726" y="10"/>
                    <a:pt x="726" y="10"/>
                    <a:pt x="726" y="10"/>
                  </a:cubicBezTo>
                  <a:cubicBezTo>
                    <a:pt x="720" y="11"/>
                    <a:pt x="713" y="11"/>
                    <a:pt x="706" y="12"/>
                  </a:cubicBezTo>
                  <a:close/>
                  <a:moveTo>
                    <a:pt x="1002" y="9"/>
                  </a:moveTo>
                  <a:cubicBezTo>
                    <a:pt x="996" y="9"/>
                    <a:pt x="989" y="8"/>
                    <a:pt x="982" y="8"/>
                  </a:cubicBezTo>
                  <a:cubicBezTo>
                    <a:pt x="983" y="4"/>
                    <a:pt x="983" y="4"/>
                    <a:pt x="983" y="4"/>
                  </a:cubicBezTo>
                  <a:cubicBezTo>
                    <a:pt x="989" y="4"/>
                    <a:pt x="996" y="5"/>
                    <a:pt x="1002" y="5"/>
                  </a:cubicBezTo>
                  <a:lnTo>
                    <a:pt x="1002" y="9"/>
                  </a:lnTo>
                  <a:close/>
                  <a:moveTo>
                    <a:pt x="746" y="9"/>
                  </a:moveTo>
                  <a:cubicBezTo>
                    <a:pt x="745" y="5"/>
                    <a:pt x="745" y="5"/>
                    <a:pt x="745" y="5"/>
                  </a:cubicBezTo>
                  <a:cubicBezTo>
                    <a:pt x="752" y="4"/>
                    <a:pt x="759" y="4"/>
                    <a:pt x="765" y="4"/>
                  </a:cubicBezTo>
                  <a:cubicBezTo>
                    <a:pt x="765" y="7"/>
                    <a:pt x="765" y="7"/>
                    <a:pt x="765" y="7"/>
                  </a:cubicBezTo>
                  <a:cubicBezTo>
                    <a:pt x="759" y="8"/>
                    <a:pt x="752" y="8"/>
                    <a:pt x="746" y="9"/>
                  </a:cubicBezTo>
                  <a:close/>
                  <a:moveTo>
                    <a:pt x="785" y="6"/>
                  </a:moveTo>
                  <a:cubicBezTo>
                    <a:pt x="785" y="2"/>
                    <a:pt x="785" y="2"/>
                    <a:pt x="785" y="2"/>
                  </a:cubicBezTo>
                  <a:cubicBezTo>
                    <a:pt x="792" y="2"/>
                    <a:pt x="798" y="2"/>
                    <a:pt x="805" y="1"/>
                  </a:cubicBezTo>
                  <a:cubicBezTo>
                    <a:pt x="805" y="5"/>
                    <a:pt x="805" y="5"/>
                    <a:pt x="805" y="5"/>
                  </a:cubicBezTo>
                  <a:cubicBezTo>
                    <a:pt x="798" y="6"/>
                    <a:pt x="792" y="6"/>
                    <a:pt x="785" y="6"/>
                  </a:cubicBezTo>
                  <a:close/>
                  <a:moveTo>
                    <a:pt x="963" y="6"/>
                  </a:moveTo>
                  <a:cubicBezTo>
                    <a:pt x="956" y="6"/>
                    <a:pt x="950" y="6"/>
                    <a:pt x="943" y="5"/>
                  </a:cubicBezTo>
                  <a:cubicBezTo>
                    <a:pt x="943" y="1"/>
                    <a:pt x="943" y="1"/>
                    <a:pt x="943" y="1"/>
                  </a:cubicBezTo>
                  <a:cubicBezTo>
                    <a:pt x="950" y="2"/>
                    <a:pt x="956" y="2"/>
                    <a:pt x="963" y="2"/>
                  </a:cubicBezTo>
                  <a:lnTo>
                    <a:pt x="963" y="6"/>
                  </a:lnTo>
                  <a:close/>
                  <a:moveTo>
                    <a:pt x="825" y="5"/>
                  </a:moveTo>
                  <a:cubicBezTo>
                    <a:pt x="824" y="1"/>
                    <a:pt x="824" y="1"/>
                    <a:pt x="824" y="1"/>
                  </a:cubicBezTo>
                  <a:cubicBezTo>
                    <a:pt x="831" y="0"/>
                    <a:pt x="838" y="0"/>
                    <a:pt x="844" y="0"/>
                  </a:cubicBezTo>
                  <a:cubicBezTo>
                    <a:pt x="844" y="4"/>
                    <a:pt x="844" y="4"/>
                    <a:pt x="844" y="4"/>
                  </a:cubicBezTo>
                  <a:cubicBezTo>
                    <a:pt x="838" y="4"/>
                    <a:pt x="831" y="4"/>
                    <a:pt x="825" y="5"/>
                  </a:cubicBezTo>
                  <a:close/>
                  <a:moveTo>
                    <a:pt x="923" y="4"/>
                  </a:moveTo>
                  <a:cubicBezTo>
                    <a:pt x="917" y="4"/>
                    <a:pt x="910" y="4"/>
                    <a:pt x="904" y="4"/>
                  </a:cubicBezTo>
                  <a:cubicBezTo>
                    <a:pt x="904" y="0"/>
                    <a:pt x="904" y="0"/>
                    <a:pt x="904" y="0"/>
                  </a:cubicBezTo>
                  <a:cubicBezTo>
                    <a:pt x="910" y="0"/>
                    <a:pt x="917" y="0"/>
                    <a:pt x="923" y="1"/>
                  </a:cubicBezTo>
                  <a:lnTo>
                    <a:pt x="923" y="4"/>
                  </a:lnTo>
                  <a:close/>
                  <a:moveTo>
                    <a:pt x="864" y="4"/>
                  </a:moveTo>
                  <a:cubicBezTo>
                    <a:pt x="864" y="0"/>
                    <a:pt x="864" y="0"/>
                    <a:pt x="864" y="0"/>
                  </a:cubicBezTo>
                  <a:cubicBezTo>
                    <a:pt x="868" y="0"/>
                    <a:pt x="873" y="0"/>
                    <a:pt x="877" y="0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884" y="4"/>
                    <a:pt x="884" y="4"/>
                    <a:pt x="884" y="4"/>
                  </a:cubicBezTo>
                  <a:cubicBezTo>
                    <a:pt x="877" y="4"/>
                    <a:pt x="877" y="4"/>
                    <a:pt x="877" y="4"/>
                  </a:cubicBezTo>
                  <a:cubicBezTo>
                    <a:pt x="873" y="4"/>
                    <a:pt x="868" y="4"/>
                    <a:pt x="86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786">
              <a:extLst>
                <a:ext uri="{FF2B5EF4-FFF2-40B4-BE49-F238E27FC236}">
                  <a16:creationId xmlns:a16="http://schemas.microsoft.com/office/drawing/2014/main" id="{07CFD1A8-B328-4E11-8FD6-608DA8792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2785"/>
              <a:ext cx="13" cy="10"/>
            </a:xfrm>
            <a:custGeom>
              <a:avLst/>
              <a:gdLst>
                <a:gd name="T0" fmla="*/ 3 w 14"/>
                <a:gd name="T1" fmla="*/ 12 h 12"/>
                <a:gd name="T2" fmla="*/ 0 w 14"/>
                <a:gd name="T3" fmla="*/ 9 h 12"/>
                <a:gd name="T4" fmla="*/ 5 w 14"/>
                <a:gd name="T5" fmla="*/ 6 h 12"/>
                <a:gd name="T6" fmla="*/ 0 w 14"/>
                <a:gd name="T7" fmla="*/ 4 h 12"/>
                <a:gd name="T8" fmla="*/ 1 w 14"/>
                <a:gd name="T9" fmla="*/ 0 h 12"/>
                <a:gd name="T10" fmla="*/ 10 w 14"/>
                <a:gd name="T11" fmla="*/ 3 h 12"/>
                <a:gd name="T12" fmla="*/ 14 w 14"/>
                <a:gd name="T13" fmla="*/ 5 h 12"/>
                <a:gd name="T14" fmla="*/ 3 w 1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2">
                  <a:moveTo>
                    <a:pt x="3" y="12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5"/>
                    <a:pt x="2" y="5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" y="2"/>
                    <a:pt x="10" y="3"/>
                    <a:pt x="10" y="3"/>
                  </a:cubicBezTo>
                  <a:cubicBezTo>
                    <a:pt x="14" y="5"/>
                    <a:pt x="14" y="5"/>
                    <a:pt x="14" y="5"/>
                  </a:cubicBezTo>
                  <a:lnTo>
                    <a:pt x="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787">
              <a:extLst>
                <a:ext uri="{FF2B5EF4-FFF2-40B4-BE49-F238E27FC236}">
                  <a16:creationId xmlns:a16="http://schemas.microsoft.com/office/drawing/2014/main" id="{4A3F6BC8-E403-4231-A6F6-634AA8412B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3" y="2802"/>
              <a:ext cx="68" cy="48"/>
            </a:xfrm>
            <a:custGeom>
              <a:avLst/>
              <a:gdLst>
                <a:gd name="T0" fmla="*/ 2 w 68"/>
                <a:gd name="T1" fmla="*/ 48 h 48"/>
                <a:gd name="T2" fmla="*/ 0 w 68"/>
                <a:gd name="T3" fmla="*/ 46 h 48"/>
                <a:gd name="T4" fmla="*/ 14 w 68"/>
                <a:gd name="T5" fmla="*/ 37 h 48"/>
                <a:gd name="T6" fmla="*/ 15 w 68"/>
                <a:gd name="T7" fmla="*/ 39 h 48"/>
                <a:gd name="T8" fmla="*/ 2 w 68"/>
                <a:gd name="T9" fmla="*/ 48 h 48"/>
                <a:gd name="T10" fmla="*/ 29 w 68"/>
                <a:gd name="T11" fmla="*/ 30 h 48"/>
                <a:gd name="T12" fmla="*/ 27 w 68"/>
                <a:gd name="T13" fmla="*/ 28 h 48"/>
                <a:gd name="T14" fmla="*/ 40 w 68"/>
                <a:gd name="T15" fmla="*/ 19 h 48"/>
                <a:gd name="T16" fmla="*/ 42 w 68"/>
                <a:gd name="T17" fmla="*/ 21 h 48"/>
                <a:gd name="T18" fmla="*/ 29 w 68"/>
                <a:gd name="T19" fmla="*/ 30 h 48"/>
                <a:gd name="T20" fmla="*/ 55 w 68"/>
                <a:gd name="T21" fmla="*/ 12 h 48"/>
                <a:gd name="T22" fmla="*/ 53 w 68"/>
                <a:gd name="T23" fmla="*/ 9 h 48"/>
                <a:gd name="T24" fmla="*/ 67 w 68"/>
                <a:gd name="T25" fmla="*/ 0 h 48"/>
                <a:gd name="T26" fmla="*/ 68 w 68"/>
                <a:gd name="T27" fmla="*/ 2 h 48"/>
                <a:gd name="T28" fmla="*/ 55 w 68"/>
                <a:gd name="T2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48">
                  <a:moveTo>
                    <a:pt x="2" y="48"/>
                  </a:moveTo>
                  <a:lnTo>
                    <a:pt x="0" y="46"/>
                  </a:lnTo>
                  <a:lnTo>
                    <a:pt x="14" y="37"/>
                  </a:lnTo>
                  <a:lnTo>
                    <a:pt x="15" y="39"/>
                  </a:lnTo>
                  <a:lnTo>
                    <a:pt x="2" y="48"/>
                  </a:lnTo>
                  <a:close/>
                  <a:moveTo>
                    <a:pt x="29" y="30"/>
                  </a:moveTo>
                  <a:lnTo>
                    <a:pt x="27" y="28"/>
                  </a:lnTo>
                  <a:lnTo>
                    <a:pt x="40" y="19"/>
                  </a:lnTo>
                  <a:lnTo>
                    <a:pt x="42" y="21"/>
                  </a:lnTo>
                  <a:lnTo>
                    <a:pt x="29" y="30"/>
                  </a:lnTo>
                  <a:close/>
                  <a:moveTo>
                    <a:pt x="55" y="12"/>
                  </a:moveTo>
                  <a:lnTo>
                    <a:pt x="53" y="9"/>
                  </a:lnTo>
                  <a:lnTo>
                    <a:pt x="67" y="0"/>
                  </a:lnTo>
                  <a:lnTo>
                    <a:pt x="68" y="2"/>
                  </a:lnTo>
                  <a:lnTo>
                    <a:pt x="5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788">
              <a:extLst>
                <a:ext uri="{FF2B5EF4-FFF2-40B4-BE49-F238E27FC236}">
                  <a16:creationId xmlns:a16="http://schemas.microsoft.com/office/drawing/2014/main" id="{9EB9F061-F162-441E-9838-5D5D78496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" y="2857"/>
              <a:ext cx="11" cy="14"/>
            </a:xfrm>
            <a:custGeom>
              <a:avLst/>
              <a:gdLst>
                <a:gd name="T0" fmla="*/ 8 w 11"/>
                <a:gd name="T1" fmla="*/ 14 h 14"/>
                <a:gd name="T2" fmla="*/ 0 w 11"/>
                <a:gd name="T3" fmla="*/ 6 h 14"/>
                <a:gd name="T4" fmla="*/ 9 w 11"/>
                <a:gd name="T5" fmla="*/ 0 h 14"/>
                <a:gd name="T6" fmla="*/ 11 w 11"/>
                <a:gd name="T7" fmla="*/ 3 h 14"/>
                <a:gd name="T8" fmla="*/ 6 w 11"/>
                <a:gd name="T9" fmla="*/ 7 h 14"/>
                <a:gd name="T10" fmla="*/ 10 w 11"/>
                <a:gd name="T11" fmla="*/ 11 h 14"/>
                <a:gd name="T12" fmla="*/ 8 w 11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8" y="14"/>
                  </a:moveTo>
                  <a:lnTo>
                    <a:pt x="0" y="6"/>
                  </a:lnTo>
                  <a:lnTo>
                    <a:pt x="9" y="0"/>
                  </a:lnTo>
                  <a:lnTo>
                    <a:pt x="11" y="3"/>
                  </a:lnTo>
                  <a:lnTo>
                    <a:pt x="6" y="7"/>
                  </a:lnTo>
                  <a:lnTo>
                    <a:pt x="10" y="11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 789">
              <a:extLst>
                <a:ext uri="{FF2B5EF4-FFF2-40B4-BE49-F238E27FC236}">
                  <a16:creationId xmlns:a16="http://schemas.microsoft.com/office/drawing/2014/main" id="{4DD0D3E6-675A-4396-BD45-11F868405C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0" y="2880"/>
              <a:ext cx="38" cy="39"/>
            </a:xfrm>
            <a:custGeom>
              <a:avLst/>
              <a:gdLst>
                <a:gd name="T0" fmla="*/ 35 w 38"/>
                <a:gd name="T1" fmla="*/ 39 h 39"/>
                <a:gd name="T2" fmla="*/ 24 w 38"/>
                <a:gd name="T3" fmla="*/ 27 h 39"/>
                <a:gd name="T4" fmla="*/ 26 w 38"/>
                <a:gd name="T5" fmla="*/ 24 h 39"/>
                <a:gd name="T6" fmla="*/ 38 w 38"/>
                <a:gd name="T7" fmla="*/ 36 h 39"/>
                <a:gd name="T8" fmla="*/ 35 w 38"/>
                <a:gd name="T9" fmla="*/ 39 h 39"/>
                <a:gd name="T10" fmla="*/ 12 w 38"/>
                <a:gd name="T11" fmla="*/ 14 h 39"/>
                <a:gd name="T12" fmla="*/ 0 w 38"/>
                <a:gd name="T13" fmla="*/ 3 h 39"/>
                <a:gd name="T14" fmla="*/ 3 w 38"/>
                <a:gd name="T15" fmla="*/ 0 h 39"/>
                <a:gd name="T16" fmla="*/ 15 w 38"/>
                <a:gd name="T17" fmla="*/ 13 h 39"/>
                <a:gd name="T18" fmla="*/ 12 w 38"/>
                <a:gd name="T19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35" y="39"/>
                  </a:moveTo>
                  <a:lnTo>
                    <a:pt x="24" y="27"/>
                  </a:lnTo>
                  <a:lnTo>
                    <a:pt x="26" y="24"/>
                  </a:lnTo>
                  <a:lnTo>
                    <a:pt x="38" y="36"/>
                  </a:lnTo>
                  <a:lnTo>
                    <a:pt x="35" y="39"/>
                  </a:lnTo>
                  <a:close/>
                  <a:moveTo>
                    <a:pt x="12" y="14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5" y="13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790">
              <a:extLst>
                <a:ext uri="{FF2B5EF4-FFF2-40B4-BE49-F238E27FC236}">
                  <a16:creationId xmlns:a16="http://schemas.microsoft.com/office/drawing/2014/main" id="{FA14BEA7-CF5D-447E-9990-D8AFD4012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5" y="2928"/>
              <a:ext cx="15" cy="11"/>
            </a:xfrm>
            <a:custGeom>
              <a:avLst/>
              <a:gdLst>
                <a:gd name="T0" fmla="*/ 16 w 16"/>
                <a:gd name="T1" fmla="*/ 12 h 12"/>
                <a:gd name="T2" fmla="*/ 10 w 16"/>
                <a:gd name="T3" fmla="*/ 11 h 12"/>
                <a:gd name="T4" fmla="*/ 0 w 16"/>
                <a:gd name="T5" fmla="*/ 9 h 12"/>
                <a:gd name="T6" fmla="*/ 1 w 16"/>
                <a:gd name="T7" fmla="*/ 5 h 12"/>
                <a:gd name="T8" fmla="*/ 4 w 16"/>
                <a:gd name="T9" fmla="*/ 6 h 12"/>
                <a:gd name="T10" fmla="*/ 2 w 16"/>
                <a:gd name="T11" fmla="*/ 3 h 12"/>
                <a:gd name="T12" fmla="*/ 5 w 16"/>
                <a:gd name="T13" fmla="*/ 0 h 12"/>
                <a:gd name="T14" fmla="*/ 16 w 16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2">
                  <a:moveTo>
                    <a:pt x="16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7" y="10"/>
                    <a:pt x="0" y="9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3" y="5"/>
                    <a:pt x="4" y="6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6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 791">
              <a:extLst>
                <a:ext uri="{FF2B5EF4-FFF2-40B4-BE49-F238E27FC236}">
                  <a16:creationId xmlns:a16="http://schemas.microsoft.com/office/drawing/2014/main" id="{4702C4C7-E90E-4150-B1A3-3C5E2235B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1" y="2914"/>
              <a:ext cx="998" cy="61"/>
            </a:xfrm>
            <a:custGeom>
              <a:avLst/>
              <a:gdLst>
                <a:gd name="T0" fmla="*/ 234 w 1109"/>
                <a:gd name="T1" fmla="*/ 64 h 68"/>
                <a:gd name="T2" fmla="*/ 254 w 1109"/>
                <a:gd name="T3" fmla="*/ 68 h 68"/>
                <a:gd name="T4" fmla="*/ 273 w 1109"/>
                <a:gd name="T5" fmla="*/ 64 h 68"/>
                <a:gd name="T6" fmla="*/ 273 w 1109"/>
                <a:gd name="T7" fmla="*/ 68 h 68"/>
                <a:gd name="T8" fmla="*/ 195 w 1109"/>
                <a:gd name="T9" fmla="*/ 63 h 68"/>
                <a:gd name="T10" fmla="*/ 312 w 1109"/>
                <a:gd name="T11" fmla="*/ 67 h 68"/>
                <a:gd name="T12" fmla="*/ 332 w 1109"/>
                <a:gd name="T13" fmla="*/ 66 h 68"/>
                <a:gd name="T14" fmla="*/ 156 w 1109"/>
                <a:gd name="T15" fmla="*/ 65 h 68"/>
                <a:gd name="T16" fmla="*/ 176 w 1109"/>
                <a:gd name="T17" fmla="*/ 66 h 68"/>
                <a:gd name="T18" fmla="*/ 371 w 1109"/>
                <a:gd name="T19" fmla="*/ 60 h 68"/>
                <a:gd name="T20" fmla="*/ 136 w 1109"/>
                <a:gd name="T21" fmla="*/ 64 h 68"/>
                <a:gd name="T22" fmla="*/ 137 w 1109"/>
                <a:gd name="T23" fmla="*/ 60 h 68"/>
                <a:gd name="T24" fmla="*/ 390 w 1109"/>
                <a:gd name="T25" fmla="*/ 58 h 68"/>
                <a:gd name="T26" fmla="*/ 391 w 1109"/>
                <a:gd name="T27" fmla="*/ 62 h 68"/>
                <a:gd name="T28" fmla="*/ 78 w 1109"/>
                <a:gd name="T29" fmla="*/ 55 h 68"/>
                <a:gd name="T30" fmla="*/ 429 w 1109"/>
                <a:gd name="T31" fmla="*/ 59 h 68"/>
                <a:gd name="T32" fmla="*/ 449 w 1109"/>
                <a:gd name="T33" fmla="*/ 56 h 68"/>
                <a:gd name="T34" fmla="*/ 39 w 1109"/>
                <a:gd name="T35" fmla="*/ 55 h 68"/>
                <a:gd name="T36" fmla="*/ 58 w 1109"/>
                <a:gd name="T37" fmla="*/ 57 h 68"/>
                <a:gd name="T38" fmla="*/ 487 w 1109"/>
                <a:gd name="T39" fmla="*/ 47 h 68"/>
                <a:gd name="T40" fmla="*/ 20 w 1109"/>
                <a:gd name="T41" fmla="*/ 53 h 68"/>
                <a:gd name="T42" fmla="*/ 20 w 1109"/>
                <a:gd name="T43" fmla="*/ 49 h 68"/>
                <a:gd name="T44" fmla="*/ 506 w 1109"/>
                <a:gd name="T45" fmla="*/ 44 h 68"/>
                <a:gd name="T46" fmla="*/ 507 w 1109"/>
                <a:gd name="T47" fmla="*/ 48 h 68"/>
                <a:gd name="T48" fmla="*/ 564 w 1109"/>
                <a:gd name="T49" fmla="*/ 34 h 68"/>
                <a:gd name="T50" fmla="*/ 584 w 1109"/>
                <a:gd name="T51" fmla="*/ 34 h 68"/>
                <a:gd name="T52" fmla="*/ 603 w 1109"/>
                <a:gd name="T53" fmla="*/ 30 h 68"/>
                <a:gd name="T54" fmla="*/ 622 w 1109"/>
                <a:gd name="T55" fmla="*/ 23 h 68"/>
                <a:gd name="T56" fmla="*/ 622 w 1109"/>
                <a:gd name="T57" fmla="*/ 27 h 68"/>
                <a:gd name="T58" fmla="*/ 680 w 1109"/>
                <a:gd name="T59" fmla="*/ 14 h 68"/>
                <a:gd name="T60" fmla="*/ 1108 w 1109"/>
                <a:gd name="T61" fmla="*/ 20 h 68"/>
                <a:gd name="T62" fmla="*/ 1109 w 1109"/>
                <a:gd name="T63" fmla="*/ 17 h 68"/>
                <a:gd name="T64" fmla="*/ 699 w 1109"/>
                <a:gd name="T65" fmla="*/ 11 h 68"/>
                <a:gd name="T66" fmla="*/ 700 w 1109"/>
                <a:gd name="T67" fmla="*/ 15 h 68"/>
                <a:gd name="T68" fmla="*/ 1051 w 1109"/>
                <a:gd name="T69" fmla="*/ 9 h 68"/>
                <a:gd name="T70" fmla="*/ 738 w 1109"/>
                <a:gd name="T71" fmla="*/ 11 h 68"/>
                <a:gd name="T72" fmla="*/ 758 w 1109"/>
                <a:gd name="T73" fmla="*/ 9 h 68"/>
                <a:gd name="T74" fmla="*/ 1011 w 1109"/>
                <a:gd name="T75" fmla="*/ 9 h 68"/>
                <a:gd name="T76" fmla="*/ 1031 w 1109"/>
                <a:gd name="T77" fmla="*/ 11 h 68"/>
                <a:gd name="T78" fmla="*/ 797 w 1109"/>
                <a:gd name="T79" fmla="*/ 3 h 68"/>
                <a:gd name="T80" fmla="*/ 992 w 1109"/>
                <a:gd name="T81" fmla="*/ 8 h 68"/>
                <a:gd name="T82" fmla="*/ 992 w 1109"/>
                <a:gd name="T83" fmla="*/ 4 h 68"/>
                <a:gd name="T84" fmla="*/ 816 w 1109"/>
                <a:gd name="T85" fmla="*/ 2 h 68"/>
                <a:gd name="T86" fmla="*/ 816 w 1109"/>
                <a:gd name="T87" fmla="*/ 6 h 68"/>
                <a:gd name="T88" fmla="*/ 933 w 1109"/>
                <a:gd name="T89" fmla="*/ 1 h 68"/>
                <a:gd name="T90" fmla="*/ 855 w 1109"/>
                <a:gd name="T91" fmla="*/ 4 h 68"/>
                <a:gd name="T92" fmla="*/ 875 w 1109"/>
                <a:gd name="T93" fmla="*/ 4 h 68"/>
                <a:gd name="T94" fmla="*/ 894 w 1109"/>
                <a:gd name="T95" fmla="*/ 4 h 68"/>
                <a:gd name="T96" fmla="*/ 914 w 1109"/>
                <a:gd name="T97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09" h="68">
                  <a:moveTo>
                    <a:pt x="252" y="68"/>
                  </a:moveTo>
                  <a:cubicBezTo>
                    <a:pt x="246" y="68"/>
                    <a:pt x="240" y="68"/>
                    <a:pt x="234" y="68"/>
                  </a:cubicBezTo>
                  <a:cubicBezTo>
                    <a:pt x="234" y="64"/>
                    <a:pt x="234" y="64"/>
                    <a:pt x="234" y="64"/>
                  </a:cubicBezTo>
                  <a:cubicBezTo>
                    <a:pt x="240" y="64"/>
                    <a:pt x="246" y="64"/>
                    <a:pt x="252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68"/>
                    <a:pt x="254" y="68"/>
                    <a:pt x="254" y="68"/>
                  </a:cubicBezTo>
                  <a:lnTo>
                    <a:pt x="252" y="68"/>
                  </a:lnTo>
                  <a:close/>
                  <a:moveTo>
                    <a:pt x="273" y="68"/>
                  </a:moveTo>
                  <a:cubicBezTo>
                    <a:pt x="273" y="64"/>
                    <a:pt x="273" y="64"/>
                    <a:pt x="273" y="64"/>
                  </a:cubicBezTo>
                  <a:cubicBezTo>
                    <a:pt x="280" y="64"/>
                    <a:pt x="286" y="64"/>
                    <a:pt x="293" y="63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86" y="68"/>
                    <a:pt x="280" y="68"/>
                    <a:pt x="273" y="68"/>
                  </a:cubicBezTo>
                  <a:close/>
                  <a:moveTo>
                    <a:pt x="215" y="67"/>
                  </a:moveTo>
                  <a:cubicBezTo>
                    <a:pt x="208" y="67"/>
                    <a:pt x="201" y="67"/>
                    <a:pt x="195" y="67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202" y="63"/>
                    <a:pt x="208" y="63"/>
                    <a:pt x="215" y="64"/>
                  </a:cubicBezTo>
                  <a:lnTo>
                    <a:pt x="215" y="67"/>
                  </a:lnTo>
                  <a:close/>
                  <a:moveTo>
                    <a:pt x="312" y="67"/>
                  </a:moveTo>
                  <a:cubicBezTo>
                    <a:pt x="312" y="63"/>
                    <a:pt x="312" y="63"/>
                    <a:pt x="312" y="63"/>
                  </a:cubicBezTo>
                  <a:cubicBezTo>
                    <a:pt x="319" y="63"/>
                    <a:pt x="325" y="62"/>
                    <a:pt x="332" y="62"/>
                  </a:cubicBezTo>
                  <a:cubicBezTo>
                    <a:pt x="332" y="66"/>
                    <a:pt x="332" y="66"/>
                    <a:pt x="332" y="66"/>
                  </a:cubicBezTo>
                  <a:cubicBezTo>
                    <a:pt x="325" y="66"/>
                    <a:pt x="319" y="67"/>
                    <a:pt x="312" y="67"/>
                  </a:cubicBezTo>
                  <a:close/>
                  <a:moveTo>
                    <a:pt x="176" y="66"/>
                  </a:moveTo>
                  <a:cubicBezTo>
                    <a:pt x="169" y="66"/>
                    <a:pt x="162" y="66"/>
                    <a:pt x="156" y="65"/>
                  </a:cubicBezTo>
                  <a:cubicBezTo>
                    <a:pt x="156" y="61"/>
                    <a:pt x="156" y="61"/>
                    <a:pt x="156" y="61"/>
                  </a:cubicBezTo>
                  <a:cubicBezTo>
                    <a:pt x="163" y="62"/>
                    <a:pt x="169" y="62"/>
                    <a:pt x="176" y="62"/>
                  </a:cubicBezTo>
                  <a:lnTo>
                    <a:pt x="176" y="66"/>
                  </a:lnTo>
                  <a:close/>
                  <a:moveTo>
                    <a:pt x="352" y="65"/>
                  </a:moveTo>
                  <a:cubicBezTo>
                    <a:pt x="351" y="61"/>
                    <a:pt x="351" y="61"/>
                    <a:pt x="351" y="61"/>
                  </a:cubicBezTo>
                  <a:cubicBezTo>
                    <a:pt x="358" y="61"/>
                    <a:pt x="364" y="60"/>
                    <a:pt x="371" y="60"/>
                  </a:cubicBezTo>
                  <a:cubicBezTo>
                    <a:pt x="371" y="64"/>
                    <a:pt x="371" y="64"/>
                    <a:pt x="371" y="64"/>
                  </a:cubicBezTo>
                  <a:cubicBezTo>
                    <a:pt x="364" y="64"/>
                    <a:pt x="358" y="65"/>
                    <a:pt x="352" y="65"/>
                  </a:cubicBezTo>
                  <a:close/>
                  <a:moveTo>
                    <a:pt x="136" y="64"/>
                  </a:moveTo>
                  <a:cubicBezTo>
                    <a:pt x="130" y="64"/>
                    <a:pt x="123" y="63"/>
                    <a:pt x="117" y="63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4" y="59"/>
                    <a:pt x="130" y="60"/>
                    <a:pt x="137" y="60"/>
                  </a:cubicBezTo>
                  <a:lnTo>
                    <a:pt x="136" y="64"/>
                  </a:lnTo>
                  <a:close/>
                  <a:moveTo>
                    <a:pt x="391" y="62"/>
                  </a:moveTo>
                  <a:cubicBezTo>
                    <a:pt x="390" y="58"/>
                    <a:pt x="390" y="58"/>
                    <a:pt x="390" y="58"/>
                  </a:cubicBezTo>
                  <a:cubicBezTo>
                    <a:pt x="397" y="58"/>
                    <a:pt x="403" y="57"/>
                    <a:pt x="410" y="57"/>
                  </a:cubicBezTo>
                  <a:cubicBezTo>
                    <a:pt x="410" y="61"/>
                    <a:pt x="410" y="61"/>
                    <a:pt x="410" y="61"/>
                  </a:cubicBezTo>
                  <a:cubicBezTo>
                    <a:pt x="404" y="61"/>
                    <a:pt x="397" y="62"/>
                    <a:pt x="391" y="62"/>
                  </a:cubicBezTo>
                  <a:close/>
                  <a:moveTo>
                    <a:pt x="97" y="61"/>
                  </a:moveTo>
                  <a:cubicBezTo>
                    <a:pt x="91" y="61"/>
                    <a:pt x="84" y="60"/>
                    <a:pt x="78" y="59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85" y="56"/>
                    <a:pt x="91" y="57"/>
                    <a:pt x="98" y="57"/>
                  </a:cubicBezTo>
                  <a:lnTo>
                    <a:pt x="97" y="61"/>
                  </a:lnTo>
                  <a:close/>
                  <a:moveTo>
                    <a:pt x="429" y="59"/>
                  </a:moveTo>
                  <a:cubicBezTo>
                    <a:pt x="429" y="55"/>
                    <a:pt x="429" y="55"/>
                    <a:pt x="429" y="55"/>
                  </a:cubicBezTo>
                  <a:cubicBezTo>
                    <a:pt x="436" y="54"/>
                    <a:pt x="442" y="53"/>
                    <a:pt x="448" y="53"/>
                  </a:cubicBezTo>
                  <a:cubicBezTo>
                    <a:pt x="449" y="56"/>
                    <a:pt x="449" y="56"/>
                    <a:pt x="449" y="56"/>
                  </a:cubicBezTo>
                  <a:cubicBezTo>
                    <a:pt x="442" y="57"/>
                    <a:pt x="436" y="58"/>
                    <a:pt x="429" y="59"/>
                  </a:cubicBezTo>
                  <a:close/>
                  <a:moveTo>
                    <a:pt x="58" y="57"/>
                  </a:moveTo>
                  <a:cubicBezTo>
                    <a:pt x="52" y="57"/>
                    <a:pt x="45" y="56"/>
                    <a:pt x="39" y="55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6" y="52"/>
                    <a:pt x="52" y="53"/>
                    <a:pt x="59" y="53"/>
                  </a:cubicBezTo>
                  <a:lnTo>
                    <a:pt x="58" y="57"/>
                  </a:lnTo>
                  <a:close/>
                  <a:moveTo>
                    <a:pt x="468" y="54"/>
                  </a:moveTo>
                  <a:cubicBezTo>
                    <a:pt x="468" y="50"/>
                    <a:pt x="468" y="50"/>
                    <a:pt x="468" y="50"/>
                  </a:cubicBezTo>
                  <a:cubicBezTo>
                    <a:pt x="474" y="49"/>
                    <a:pt x="481" y="48"/>
                    <a:pt x="487" y="47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1" y="52"/>
                    <a:pt x="475" y="53"/>
                    <a:pt x="468" y="54"/>
                  </a:cubicBezTo>
                  <a:close/>
                  <a:moveTo>
                    <a:pt x="20" y="53"/>
                  </a:moveTo>
                  <a:cubicBezTo>
                    <a:pt x="12" y="52"/>
                    <a:pt x="6" y="51"/>
                    <a:pt x="0" y="50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7" y="47"/>
                    <a:pt x="13" y="48"/>
                    <a:pt x="20" y="49"/>
                  </a:cubicBezTo>
                  <a:lnTo>
                    <a:pt x="20" y="53"/>
                  </a:lnTo>
                  <a:close/>
                  <a:moveTo>
                    <a:pt x="507" y="48"/>
                  </a:moveTo>
                  <a:cubicBezTo>
                    <a:pt x="506" y="44"/>
                    <a:pt x="506" y="44"/>
                    <a:pt x="506" y="44"/>
                  </a:cubicBezTo>
                  <a:cubicBezTo>
                    <a:pt x="513" y="43"/>
                    <a:pt x="519" y="42"/>
                    <a:pt x="526" y="41"/>
                  </a:cubicBezTo>
                  <a:cubicBezTo>
                    <a:pt x="526" y="45"/>
                    <a:pt x="526" y="45"/>
                    <a:pt x="526" y="45"/>
                  </a:cubicBezTo>
                  <a:cubicBezTo>
                    <a:pt x="520" y="46"/>
                    <a:pt x="514" y="47"/>
                    <a:pt x="507" y="48"/>
                  </a:cubicBezTo>
                  <a:close/>
                  <a:moveTo>
                    <a:pt x="546" y="42"/>
                  </a:moveTo>
                  <a:cubicBezTo>
                    <a:pt x="545" y="38"/>
                    <a:pt x="545" y="38"/>
                    <a:pt x="545" y="38"/>
                  </a:cubicBezTo>
                  <a:cubicBezTo>
                    <a:pt x="551" y="37"/>
                    <a:pt x="558" y="35"/>
                    <a:pt x="564" y="34"/>
                  </a:cubicBezTo>
                  <a:cubicBezTo>
                    <a:pt x="565" y="38"/>
                    <a:pt x="565" y="38"/>
                    <a:pt x="565" y="38"/>
                  </a:cubicBezTo>
                  <a:cubicBezTo>
                    <a:pt x="558" y="39"/>
                    <a:pt x="552" y="40"/>
                    <a:pt x="546" y="42"/>
                  </a:cubicBezTo>
                  <a:close/>
                  <a:moveTo>
                    <a:pt x="584" y="34"/>
                  </a:moveTo>
                  <a:cubicBezTo>
                    <a:pt x="583" y="30"/>
                    <a:pt x="583" y="30"/>
                    <a:pt x="583" y="30"/>
                  </a:cubicBezTo>
                  <a:cubicBezTo>
                    <a:pt x="590" y="29"/>
                    <a:pt x="596" y="28"/>
                    <a:pt x="602" y="26"/>
                  </a:cubicBezTo>
                  <a:cubicBezTo>
                    <a:pt x="603" y="30"/>
                    <a:pt x="603" y="30"/>
                    <a:pt x="603" y="30"/>
                  </a:cubicBezTo>
                  <a:cubicBezTo>
                    <a:pt x="597" y="31"/>
                    <a:pt x="590" y="33"/>
                    <a:pt x="584" y="34"/>
                  </a:cubicBezTo>
                  <a:close/>
                  <a:moveTo>
                    <a:pt x="622" y="27"/>
                  </a:moveTo>
                  <a:cubicBezTo>
                    <a:pt x="622" y="23"/>
                    <a:pt x="622" y="23"/>
                    <a:pt x="622" y="23"/>
                  </a:cubicBezTo>
                  <a:cubicBezTo>
                    <a:pt x="628" y="22"/>
                    <a:pt x="635" y="21"/>
                    <a:pt x="641" y="20"/>
                  </a:cubicBezTo>
                  <a:cubicBezTo>
                    <a:pt x="642" y="23"/>
                    <a:pt x="642" y="23"/>
                    <a:pt x="642" y="23"/>
                  </a:cubicBezTo>
                  <a:cubicBezTo>
                    <a:pt x="635" y="25"/>
                    <a:pt x="629" y="26"/>
                    <a:pt x="622" y="27"/>
                  </a:cubicBezTo>
                  <a:close/>
                  <a:moveTo>
                    <a:pt x="661" y="21"/>
                  </a:moveTo>
                  <a:cubicBezTo>
                    <a:pt x="660" y="17"/>
                    <a:pt x="660" y="17"/>
                    <a:pt x="660" y="17"/>
                  </a:cubicBezTo>
                  <a:cubicBezTo>
                    <a:pt x="667" y="16"/>
                    <a:pt x="673" y="15"/>
                    <a:pt x="680" y="14"/>
                  </a:cubicBezTo>
                  <a:cubicBezTo>
                    <a:pt x="680" y="18"/>
                    <a:pt x="680" y="18"/>
                    <a:pt x="680" y="18"/>
                  </a:cubicBezTo>
                  <a:cubicBezTo>
                    <a:pt x="674" y="19"/>
                    <a:pt x="667" y="20"/>
                    <a:pt x="661" y="21"/>
                  </a:cubicBezTo>
                  <a:close/>
                  <a:moveTo>
                    <a:pt x="1108" y="20"/>
                  </a:moveTo>
                  <a:cubicBezTo>
                    <a:pt x="1102" y="20"/>
                    <a:pt x="1096" y="19"/>
                    <a:pt x="1089" y="18"/>
                  </a:cubicBezTo>
                  <a:cubicBezTo>
                    <a:pt x="1089" y="14"/>
                    <a:pt x="1089" y="14"/>
                    <a:pt x="1089" y="14"/>
                  </a:cubicBezTo>
                  <a:cubicBezTo>
                    <a:pt x="1097" y="15"/>
                    <a:pt x="1103" y="16"/>
                    <a:pt x="1109" y="17"/>
                  </a:cubicBezTo>
                  <a:lnTo>
                    <a:pt x="1108" y="20"/>
                  </a:lnTo>
                  <a:close/>
                  <a:moveTo>
                    <a:pt x="700" y="15"/>
                  </a:moveTo>
                  <a:cubicBezTo>
                    <a:pt x="699" y="11"/>
                    <a:pt x="699" y="11"/>
                    <a:pt x="699" y="11"/>
                  </a:cubicBezTo>
                  <a:cubicBezTo>
                    <a:pt x="706" y="11"/>
                    <a:pt x="712" y="10"/>
                    <a:pt x="719" y="9"/>
                  </a:cubicBezTo>
                  <a:cubicBezTo>
                    <a:pt x="719" y="13"/>
                    <a:pt x="719" y="13"/>
                    <a:pt x="719" y="13"/>
                  </a:cubicBezTo>
                  <a:cubicBezTo>
                    <a:pt x="713" y="14"/>
                    <a:pt x="706" y="15"/>
                    <a:pt x="700" y="15"/>
                  </a:cubicBezTo>
                  <a:close/>
                  <a:moveTo>
                    <a:pt x="1069" y="15"/>
                  </a:moveTo>
                  <a:cubicBezTo>
                    <a:pt x="1063" y="14"/>
                    <a:pt x="1057" y="13"/>
                    <a:pt x="1050" y="13"/>
                  </a:cubicBezTo>
                  <a:cubicBezTo>
                    <a:pt x="1051" y="9"/>
                    <a:pt x="1051" y="9"/>
                    <a:pt x="1051" y="9"/>
                  </a:cubicBezTo>
                  <a:cubicBezTo>
                    <a:pt x="1057" y="10"/>
                    <a:pt x="1064" y="10"/>
                    <a:pt x="1070" y="11"/>
                  </a:cubicBezTo>
                  <a:lnTo>
                    <a:pt x="1069" y="15"/>
                  </a:lnTo>
                  <a:close/>
                  <a:moveTo>
                    <a:pt x="738" y="11"/>
                  </a:moveTo>
                  <a:cubicBezTo>
                    <a:pt x="738" y="7"/>
                    <a:pt x="738" y="7"/>
                    <a:pt x="738" y="7"/>
                  </a:cubicBezTo>
                  <a:cubicBezTo>
                    <a:pt x="745" y="7"/>
                    <a:pt x="751" y="6"/>
                    <a:pt x="757" y="5"/>
                  </a:cubicBezTo>
                  <a:cubicBezTo>
                    <a:pt x="758" y="9"/>
                    <a:pt x="758" y="9"/>
                    <a:pt x="758" y="9"/>
                  </a:cubicBezTo>
                  <a:cubicBezTo>
                    <a:pt x="751" y="10"/>
                    <a:pt x="745" y="10"/>
                    <a:pt x="738" y="11"/>
                  </a:cubicBezTo>
                  <a:close/>
                  <a:moveTo>
                    <a:pt x="1031" y="11"/>
                  </a:moveTo>
                  <a:cubicBezTo>
                    <a:pt x="1024" y="10"/>
                    <a:pt x="1018" y="10"/>
                    <a:pt x="1011" y="9"/>
                  </a:cubicBezTo>
                  <a:cubicBezTo>
                    <a:pt x="1012" y="5"/>
                    <a:pt x="1012" y="5"/>
                    <a:pt x="1012" y="5"/>
                  </a:cubicBezTo>
                  <a:cubicBezTo>
                    <a:pt x="1018" y="6"/>
                    <a:pt x="1025" y="6"/>
                    <a:pt x="1031" y="7"/>
                  </a:cubicBezTo>
                  <a:lnTo>
                    <a:pt x="1031" y="11"/>
                  </a:lnTo>
                  <a:close/>
                  <a:moveTo>
                    <a:pt x="777" y="8"/>
                  </a:moveTo>
                  <a:cubicBezTo>
                    <a:pt x="777" y="4"/>
                    <a:pt x="777" y="4"/>
                    <a:pt x="777" y="4"/>
                  </a:cubicBezTo>
                  <a:cubicBezTo>
                    <a:pt x="784" y="3"/>
                    <a:pt x="790" y="3"/>
                    <a:pt x="797" y="3"/>
                  </a:cubicBezTo>
                  <a:cubicBezTo>
                    <a:pt x="797" y="7"/>
                    <a:pt x="797" y="7"/>
                    <a:pt x="797" y="7"/>
                  </a:cubicBezTo>
                  <a:cubicBezTo>
                    <a:pt x="790" y="7"/>
                    <a:pt x="784" y="7"/>
                    <a:pt x="777" y="8"/>
                  </a:cubicBezTo>
                  <a:close/>
                  <a:moveTo>
                    <a:pt x="992" y="8"/>
                  </a:moveTo>
                  <a:cubicBezTo>
                    <a:pt x="985" y="7"/>
                    <a:pt x="979" y="7"/>
                    <a:pt x="972" y="6"/>
                  </a:cubicBezTo>
                  <a:cubicBezTo>
                    <a:pt x="973" y="2"/>
                    <a:pt x="973" y="2"/>
                    <a:pt x="973" y="2"/>
                  </a:cubicBezTo>
                  <a:cubicBezTo>
                    <a:pt x="979" y="3"/>
                    <a:pt x="986" y="3"/>
                    <a:pt x="992" y="4"/>
                  </a:cubicBezTo>
                  <a:lnTo>
                    <a:pt x="992" y="8"/>
                  </a:lnTo>
                  <a:close/>
                  <a:moveTo>
                    <a:pt x="816" y="6"/>
                  </a:moveTo>
                  <a:cubicBezTo>
                    <a:pt x="816" y="2"/>
                    <a:pt x="816" y="2"/>
                    <a:pt x="816" y="2"/>
                  </a:cubicBezTo>
                  <a:cubicBezTo>
                    <a:pt x="823" y="1"/>
                    <a:pt x="829" y="1"/>
                    <a:pt x="836" y="1"/>
                  </a:cubicBezTo>
                  <a:cubicBezTo>
                    <a:pt x="836" y="5"/>
                    <a:pt x="836" y="5"/>
                    <a:pt x="836" y="5"/>
                  </a:cubicBezTo>
                  <a:cubicBezTo>
                    <a:pt x="829" y="5"/>
                    <a:pt x="823" y="5"/>
                    <a:pt x="816" y="6"/>
                  </a:cubicBezTo>
                  <a:close/>
                  <a:moveTo>
                    <a:pt x="953" y="5"/>
                  </a:moveTo>
                  <a:cubicBezTo>
                    <a:pt x="946" y="5"/>
                    <a:pt x="940" y="5"/>
                    <a:pt x="933" y="5"/>
                  </a:cubicBezTo>
                  <a:cubicBezTo>
                    <a:pt x="933" y="1"/>
                    <a:pt x="933" y="1"/>
                    <a:pt x="933" y="1"/>
                  </a:cubicBezTo>
                  <a:cubicBezTo>
                    <a:pt x="940" y="1"/>
                    <a:pt x="947" y="1"/>
                    <a:pt x="953" y="1"/>
                  </a:cubicBezTo>
                  <a:lnTo>
                    <a:pt x="953" y="5"/>
                  </a:lnTo>
                  <a:close/>
                  <a:moveTo>
                    <a:pt x="855" y="4"/>
                  </a:moveTo>
                  <a:cubicBezTo>
                    <a:pt x="855" y="0"/>
                    <a:pt x="855" y="0"/>
                    <a:pt x="855" y="0"/>
                  </a:cubicBezTo>
                  <a:cubicBezTo>
                    <a:pt x="862" y="0"/>
                    <a:pt x="868" y="0"/>
                    <a:pt x="875" y="0"/>
                  </a:cubicBezTo>
                  <a:cubicBezTo>
                    <a:pt x="875" y="4"/>
                    <a:pt x="875" y="4"/>
                    <a:pt x="875" y="4"/>
                  </a:cubicBezTo>
                  <a:cubicBezTo>
                    <a:pt x="868" y="4"/>
                    <a:pt x="862" y="4"/>
                    <a:pt x="855" y="4"/>
                  </a:cubicBezTo>
                  <a:close/>
                  <a:moveTo>
                    <a:pt x="914" y="4"/>
                  </a:moveTo>
                  <a:cubicBezTo>
                    <a:pt x="907" y="4"/>
                    <a:pt x="901" y="4"/>
                    <a:pt x="894" y="4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901" y="0"/>
                    <a:pt x="907" y="0"/>
                    <a:pt x="914" y="0"/>
                  </a:cubicBezTo>
                  <a:lnTo>
                    <a:pt x="914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792">
              <a:extLst>
                <a:ext uri="{FF2B5EF4-FFF2-40B4-BE49-F238E27FC236}">
                  <a16:creationId xmlns:a16="http://schemas.microsoft.com/office/drawing/2014/main" id="{46384F80-463B-4A0A-B0B3-7FF081FAE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2947"/>
              <a:ext cx="14" cy="10"/>
            </a:xfrm>
            <a:custGeom>
              <a:avLst/>
              <a:gdLst>
                <a:gd name="T0" fmla="*/ 14 w 15"/>
                <a:gd name="T1" fmla="*/ 11 h 11"/>
                <a:gd name="T2" fmla="*/ 4 w 15"/>
                <a:gd name="T3" fmla="*/ 9 h 11"/>
                <a:gd name="T4" fmla="*/ 0 w 15"/>
                <a:gd name="T5" fmla="*/ 8 h 11"/>
                <a:gd name="T6" fmla="*/ 11 w 15"/>
                <a:gd name="T7" fmla="*/ 0 h 11"/>
                <a:gd name="T8" fmla="*/ 14 w 15"/>
                <a:gd name="T9" fmla="*/ 3 h 11"/>
                <a:gd name="T10" fmla="*/ 9 w 15"/>
                <a:gd name="T11" fmla="*/ 6 h 11"/>
                <a:gd name="T12" fmla="*/ 15 w 15"/>
                <a:gd name="T13" fmla="*/ 7 h 11"/>
                <a:gd name="T14" fmla="*/ 14 w 1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11"/>
                  </a:moveTo>
                  <a:cubicBezTo>
                    <a:pt x="8" y="10"/>
                    <a:pt x="4" y="9"/>
                    <a:pt x="4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3" y="7"/>
                    <a:pt x="15" y="7"/>
                  </a:cubicBezTo>
                  <a:lnTo>
                    <a:pt x="14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793">
              <a:extLst>
                <a:ext uri="{FF2B5EF4-FFF2-40B4-BE49-F238E27FC236}">
                  <a16:creationId xmlns:a16="http://schemas.microsoft.com/office/drawing/2014/main" id="{ED7E9C3D-005A-4D75-8D54-CEDEA621AB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6" y="2882"/>
              <a:ext cx="73" cy="57"/>
            </a:xfrm>
            <a:custGeom>
              <a:avLst/>
              <a:gdLst>
                <a:gd name="T0" fmla="*/ 2 w 73"/>
                <a:gd name="T1" fmla="*/ 57 h 57"/>
                <a:gd name="T2" fmla="*/ 0 w 73"/>
                <a:gd name="T3" fmla="*/ 54 h 57"/>
                <a:gd name="T4" fmla="*/ 14 w 73"/>
                <a:gd name="T5" fmla="*/ 43 h 57"/>
                <a:gd name="T6" fmla="*/ 16 w 73"/>
                <a:gd name="T7" fmla="*/ 46 h 57"/>
                <a:gd name="T8" fmla="*/ 2 w 73"/>
                <a:gd name="T9" fmla="*/ 57 h 57"/>
                <a:gd name="T10" fmla="*/ 30 w 73"/>
                <a:gd name="T11" fmla="*/ 35 h 57"/>
                <a:gd name="T12" fmla="*/ 28 w 73"/>
                <a:gd name="T13" fmla="*/ 32 h 57"/>
                <a:gd name="T14" fmla="*/ 43 w 73"/>
                <a:gd name="T15" fmla="*/ 21 h 57"/>
                <a:gd name="T16" fmla="*/ 45 w 73"/>
                <a:gd name="T17" fmla="*/ 24 h 57"/>
                <a:gd name="T18" fmla="*/ 30 w 73"/>
                <a:gd name="T19" fmla="*/ 35 h 57"/>
                <a:gd name="T20" fmla="*/ 59 w 73"/>
                <a:gd name="T21" fmla="*/ 13 h 57"/>
                <a:gd name="T22" fmla="*/ 57 w 73"/>
                <a:gd name="T23" fmla="*/ 11 h 57"/>
                <a:gd name="T24" fmla="*/ 72 w 73"/>
                <a:gd name="T25" fmla="*/ 0 h 57"/>
                <a:gd name="T26" fmla="*/ 73 w 73"/>
                <a:gd name="T27" fmla="*/ 3 h 57"/>
                <a:gd name="T28" fmla="*/ 59 w 73"/>
                <a:gd name="T29" fmla="*/ 1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57">
                  <a:moveTo>
                    <a:pt x="2" y="57"/>
                  </a:moveTo>
                  <a:lnTo>
                    <a:pt x="0" y="54"/>
                  </a:lnTo>
                  <a:lnTo>
                    <a:pt x="14" y="43"/>
                  </a:lnTo>
                  <a:lnTo>
                    <a:pt x="16" y="46"/>
                  </a:lnTo>
                  <a:lnTo>
                    <a:pt x="2" y="57"/>
                  </a:lnTo>
                  <a:close/>
                  <a:moveTo>
                    <a:pt x="30" y="35"/>
                  </a:moveTo>
                  <a:lnTo>
                    <a:pt x="28" y="32"/>
                  </a:lnTo>
                  <a:lnTo>
                    <a:pt x="43" y="21"/>
                  </a:lnTo>
                  <a:lnTo>
                    <a:pt x="45" y="24"/>
                  </a:lnTo>
                  <a:lnTo>
                    <a:pt x="30" y="35"/>
                  </a:lnTo>
                  <a:close/>
                  <a:moveTo>
                    <a:pt x="59" y="13"/>
                  </a:moveTo>
                  <a:lnTo>
                    <a:pt x="57" y="11"/>
                  </a:lnTo>
                  <a:lnTo>
                    <a:pt x="72" y="0"/>
                  </a:lnTo>
                  <a:lnTo>
                    <a:pt x="73" y="3"/>
                  </a:lnTo>
                  <a:lnTo>
                    <a:pt x="59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794">
              <a:extLst>
                <a:ext uri="{FF2B5EF4-FFF2-40B4-BE49-F238E27FC236}">
                  <a16:creationId xmlns:a16="http://schemas.microsoft.com/office/drawing/2014/main" id="{46391D4D-661F-40C3-91B4-EDF588AB4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861"/>
              <a:ext cx="11" cy="14"/>
            </a:xfrm>
            <a:custGeom>
              <a:avLst/>
              <a:gdLst>
                <a:gd name="T0" fmla="*/ 2 w 11"/>
                <a:gd name="T1" fmla="*/ 14 h 14"/>
                <a:gd name="T2" fmla="*/ 0 w 11"/>
                <a:gd name="T3" fmla="*/ 11 h 14"/>
                <a:gd name="T4" fmla="*/ 5 w 11"/>
                <a:gd name="T5" fmla="*/ 6 h 14"/>
                <a:gd name="T6" fmla="*/ 0 w 11"/>
                <a:gd name="T7" fmla="*/ 3 h 14"/>
                <a:gd name="T8" fmla="*/ 2 w 11"/>
                <a:gd name="T9" fmla="*/ 0 h 14"/>
                <a:gd name="T10" fmla="*/ 11 w 11"/>
                <a:gd name="T11" fmla="*/ 6 h 14"/>
                <a:gd name="T12" fmla="*/ 2 w 11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2" y="14"/>
                  </a:moveTo>
                  <a:lnTo>
                    <a:pt x="0" y="11"/>
                  </a:lnTo>
                  <a:lnTo>
                    <a:pt x="5" y="6"/>
                  </a:lnTo>
                  <a:lnTo>
                    <a:pt x="0" y="3"/>
                  </a:lnTo>
                  <a:lnTo>
                    <a:pt x="2" y="0"/>
                  </a:lnTo>
                  <a:lnTo>
                    <a:pt x="11" y="6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 795">
              <a:extLst>
                <a:ext uri="{FF2B5EF4-FFF2-40B4-BE49-F238E27FC236}">
                  <a16:creationId xmlns:a16="http://schemas.microsoft.com/office/drawing/2014/main" id="{8394E51F-735E-4AA1-B879-2E5BA34E64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4" y="2815"/>
              <a:ext cx="45" cy="37"/>
            </a:xfrm>
            <a:custGeom>
              <a:avLst/>
              <a:gdLst>
                <a:gd name="T0" fmla="*/ 43 w 45"/>
                <a:gd name="T1" fmla="*/ 37 h 37"/>
                <a:gd name="T2" fmla="*/ 28 w 45"/>
                <a:gd name="T3" fmla="*/ 25 h 37"/>
                <a:gd name="T4" fmla="*/ 31 w 45"/>
                <a:gd name="T5" fmla="*/ 23 h 37"/>
                <a:gd name="T6" fmla="*/ 45 w 45"/>
                <a:gd name="T7" fmla="*/ 34 h 37"/>
                <a:gd name="T8" fmla="*/ 43 w 45"/>
                <a:gd name="T9" fmla="*/ 37 h 37"/>
                <a:gd name="T10" fmla="*/ 14 w 45"/>
                <a:gd name="T11" fmla="*/ 15 h 37"/>
                <a:gd name="T12" fmla="*/ 0 w 45"/>
                <a:gd name="T13" fmla="*/ 3 h 37"/>
                <a:gd name="T14" fmla="*/ 1 w 45"/>
                <a:gd name="T15" fmla="*/ 0 h 37"/>
                <a:gd name="T16" fmla="*/ 16 w 45"/>
                <a:gd name="T17" fmla="*/ 12 h 37"/>
                <a:gd name="T18" fmla="*/ 14 w 45"/>
                <a:gd name="T19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7">
                  <a:moveTo>
                    <a:pt x="43" y="37"/>
                  </a:moveTo>
                  <a:lnTo>
                    <a:pt x="28" y="25"/>
                  </a:lnTo>
                  <a:lnTo>
                    <a:pt x="31" y="23"/>
                  </a:lnTo>
                  <a:lnTo>
                    <a:pt x="45" y="34"/>
                  </a:lnTo>
                  <a:lnTo>
                    <a:pt x="43" y="37"/>
                  </a:lnTo>
                  <a:close/>
                  <a:moveTo>
                    <a:pt x="14" y="15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" y="12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 796">
              <a:extLst>
                <a:ext uri="{FF2B5EF4-FFF2-40B4-BE49-F238E27FC236}">
                  <a16:creationId xmlns:a16="http://schemas.microsoft.com/office/drawing/2014/main" id="{0455949C-6EC3-4F30-BB94-82CEA873E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" y="3797"/>
              <a:ext cx="1105" cy="270"/>
            </a:xfrm>
            <a:custGeom>
              <a:avLst/>
              <a:gdLst>
                <a:gd name="T0" fmla="*/ 24 w 1227"/>
                <a:gd name="T1" fmla="*/ 31 h 300"/>
                <a:gd name="T2" fmla="*/ 68 w 1227"/>
                <a:gd name="T3" fmla="*/ 78 h 300"/>
                <a:gd name="T4" fmla="*/ 74 w 1227"/>
                <a:gd name="T5" fmla="*/ 87 h 300"/>
                <a:gd name="T6" fmla="*/ 62 w 1227"/>
                <a:gd name="T7" fmla="*/ 98 h 300"/>
                <a:gd name="T8" fmla="*/ 41 w 1227"/>
                <a:gd name="T9" fmla="*/ 106 h 300"/>
                <a:gd name="T10" fmla="*/ 32 w 1227"/>
                <a:gd name="T11" fmla="*/ 109 h 300"/>
                <a:gd name="T12" fmla="*/ 33 w 1227"/>
                <a:gd name="T13" fmla="*/ 124 h 300"/>
                <a:gd name="T14" fmla="*/ 50 w 1227"/>
                <a:gd name="T15" fmla="*/ 147 h 300"/>
                <a:gd name="T16" fmla="*/ 50 w 1227"/>
                <a:gd name="T17" fmla="*/ 172 h 300"/>
                <a:gd name="T18" fmla="*/ 22 w 1227"/>
                <a:gd name="T19" fmla="*/ 187 h 300"/>
                <a:gd name="T20" fmla="*/ 13 w 1227"/>
                <a:gd name="T21" fmla="*/ 193 h 300"/>
                <a:gd name="T22" fmla="*/ 16 w 1227"/>
                <a:gd name="T23" fmla="*/ 202 h 300"/>
                <a:gd name="T24" fmla="*/ 50 w 1227"/>
                <a:gd name="T25" fmla="*/ 250 h 300"/>
                <a:gd name="T26" fmla="*/ 16 w 1227"/>
                <a:gd name="T27" fmla="*/ 286 h 300"/>
                <a:gd name="T28" fmla="*/ 38 w 1227"/>
                <a:gd name="T29" fmla="*/ 291 h 300"/>
                <a:gd name="T30" fmla="*/ 1182 w 1227"/>
                <a:gd name="T31" fmla="*/ 291 h 300"/>
                <a:gd name="T32" fmla="*/ 1199 w 1227"/>
                <a:gd name="T33" fmla="*/ 290 h 300"/>
                <a:gd name="T34" fmla="*/ 1188 w 1227"/>
                <a:gd name="T35" fmla="*/ 257 h 300"/>
                <a:gd name="T36" fmla="*/ 1185 w 1227"/>
                <a:gd name="T37" fmla="*/ 253 h 300"/>
                <a:gd name="T38" fmla="*/ 1188 w 1227"/>
                <a:gd name="T39" fmla="*/ 247 h 300"/>
                <a:gd name="T40" fmla="*/ 1220 w 1227"/>
                <a:gd name="T41" fmla="*/ 224 h 300"/>
                <a:gd name="T42" fmla="*/ 1212 w 1227"/>
                <a:gd name="T43" fmla="*/ 200 h 300"/>
                <a:gd name="T44" fmla="*/ 1185 w 1227"/>
                <a:gd name="T45" fmla="*/ 186 h 300"/>
                <a:gd name="T46" fmla="*/ 1172 w 1227"/>
                <a:gd name="T47" fmla="*/ 175 h 300"/>
                <a:gd name="T48" fmla="*/ 1179 w 1227"/>
                <a:gd name="T49" fmla="*/ 168 h 300"/>
                <a:gd name="T50" fmla="*/ 1223 w 1227"/>
                <a:gd name="T51" fmla="*/ 141 h 300"/>
                <a:gd name="T52" fmla="*/ 1227 w 1227"/>
                <a:gd name="T53" fmla="*/ 132 h 300"/>
                <a:gd name="T54" fmla="*/ 1217 w 1227"/>
                <a:gd name="T55" fmla="*/ 120 h 300"/>
                <a:gd name="T56" fmla="*/ 1164 w 1227"/>
                <a:gd name="T57" fmla="*/ 94 h 300"/>
                <a:gd name="T58" fmla="*/ 1160 w 1227"/>
                <a:gd name="T59" fmla="*/ 91 h 300"/>
                <a:gd name="T60" fmla="*/ 1162 w 1227"/>
                <a:gd name="T61" fmla="*/ 85 h 300"/>
                <a:gd name="T62" fmla="*/ 1208 w 1227"/>
                <a:gd name="T63" fmla="*/ 32 h 300"/>
                <a:gd name="T64" fmla="*/ 1162 w 1227"/>
                <a:gd name="T65" fmla="*/ 30 h 300"/>
                <a:gd name="T66" fmla="*/ 24 w 1227"/>
                <a:gd name="T67" fmla="*/ 3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7" h="300">
                  <a:moveTo>
                    <a:pt x="24" y="31"/>
                  </a:moveTo>
                  <a:cubicBezTo>
                    <a:pt x="0" y="35"/>
                    <a:pt x="54" y="62"/>
                    <a:pt x="68" y="78"/>
                  </a:cubicBezTo>
                  <a:cubicBezTo>
                    <a:pt x="71" y="81"/>
                    <a:pt x="74" y="84"/>
                    <a:pt x="74" y="87"/>
                  </a:cubicBezTo>
                  <a:cubicBezTo>
                    <a:pt x="74" y="92"/>
                    <a:pt x="68" y="96"/>
                    <a:pt x="62" y="98"/>
                  </a:cubicBezTo>
                  <a:cubicBezTo>
                    <a:pt x="56" y="102"/>
                    <a:pt x="49" y="104"/>
                    <a:pt x="41" y="106"/>
                  </a:cubicBezTo>
                  <a:cubicBezTo>
                    <a:pt x="38" y="106"/>
                    <a:pt x="34" y="107"/>
                    <a:pt x="32" y="109"/>
                  </a:cubicBezTo>
                  <a:cubicBezTo>
                    <a:pt x="27" y="113"/>
                    <a:pt x="30" y="119"/>
                    <a:pt x="33" y="124"/>
                  </a:cubicBezTo>
                  <a:cubicBezTo>
                    <a:pt x="39" y="131"/>
                    <a:pt x="46" y="138"/>
                    <a:pt x="50" y="147"/>
                  </a:cubicBezTo>
                  <a:cubicBezTo>
                    <a:pt x="54" y="155"/>
                    <a:pt x="56" y="164"/>
                    <a:pt x="50" y="172"/>
                  </a:cubicBezTo>
                  <a:cubicBezTo>
                    <a:pt x="44" y="179"/>
                    <a:pt x="32" y="183"/>
                    <a:pt x="22" y="187"/>
                  </a:cubicBezTo>
                  <a:cubicBezTo>
                    <a:pt x="19" y="188"/>
                    <a:pt x="15" y="190"/>
                    <a:pt x="13" y="193"/>
                  </a:cubicBezTo>
                  <a:cubicBezTo>
                    <a:pt x="12" y="196"/>
                    <a:pt x="14" y="199"/>
                    <a:pt x="16" y="202"/>
                  </a:cubicBezTo>
                  <a:cubicBezTo>
                    <a:pt x="28" y="218"/>
                    <a:pt x="39" y="234"/>
                    <a:pt x="50" y="250"/>
                  </a:cubicBezTo>
                  <a:cubicBezTo>
                    <a:pt x="35" y="260"/>
                    <a:pt x="24" y="272"/>
                    <a:pt x="16" y="286"/>
                  </a:cubicBezTo>
                  <a:cubicBezTo>
                    <a:pt x="23" y="288"/>
                    <a:pt x="30" y="289"/>
                    <a:pt x="38" y="291"/>
                  </a:cubicBezTo>
                  <a:cubicBezTo>
                    <a:pt x="38" y="291"/>
                    <a:pt x="990" y="300"/>
                    <a:pt x="1182" y="291"/>
                  </a:cubicBezTo>
                  <a:cubicBezTo>
                    <a:pt x="1188" y="290"/>
                    <a:pt x="1194" y="290"/>
                    <a:pt x="1199" y="290"/>
                  </a:cubicBezTo>
                  <a:cubicBezTo>
                    <a:pt x="1202" y="279"/>
                    <a:pt x="1198" y="266"/>
                    <a:pt x="1188" y="257"/>
                  </a:cubicBezTo>
                  <a:cubicBezTo>
                    <a:pt x="1187" y="256"/>
                    <a:pt x="1186" y="254"/>
                    <a:pt x="1185" y="253"/>
                  </a:cubicBezTo>
                  <a:cubicBezTo>
                    <a:pt x="1185" y="251"/>
                    <a:pt x="1186" y="249"/>
                    <a:pt x="1188" y="247"/>
                  </a:cubicBezTo>
                  <a:cubicBezTo>
                    <a:pt x="1198" y="238"/>
                    <a:pt x="1215" y="234"/>
                    <a:pt x="1220" y="224"/>
                  </a:cubicBezTo>
                  <a:cubicBezTo>
                    <a:pt x="1224" y="216"/>
                    <a:pt x="1220" y="207"/>
                    <a:pt x="1212" y="200"/>
                  </a:cubicBezTo>
                  <a:cubicBezTo>
                    <a:pt x="1205" y="194"/>
                    <a:pt x="1195" y="190"/>
                    <a:pt x="1185" y="186"/>
                  </a:cubicBezTo>
                  <a:cubicBezTo>
                    <a:pt x="1179" y="184"/>
                    <a:pt x="1171" y="180"/>
                    <a:pt x="1172" y="175"/>
                  </a:cubicBezTo>
                  <a:cubicBezTo>
                    <a:pt x="1173" y="172"/>
                    <a:pt x="1176" y="169"/>
                    <a:pt x="1179" y="168"/>
                  </a:cubicBezTo>
                  <a:cubicBezTo>
                    <a:pt x="1194" y="159"/>
                    <a:pt x="1212" y="153"/>
                    <a:pt x="1223" y="141"/>
                  </a:cubicBezTo>
                  <a:cubicBezTo>
                    <a:pt x="1225" y="138"/>
                    <a:pt x="1227" y="135"/>
                    <a:pt x="1227" y="132"/>
                  </a:cubicBezTo>
                  <a:cubicBezTo>
                    <a:pt x="1226" y="127"/>
                    <a:pt x="1221" y="123"/>
                    <a:pt x="1217" y="120"/>
                  </a:cubicBezTo>
                  <a:cubicBezTo>
                    <a:pt x="1201" y="110"/>
                    <a:pt x="1182" y="102"/>
                    <a:pt x="1164" y="94"/>
                  </a:cubicBezTo>
                  <a:cubicBezTo>
                    <a:pt x="1162" y="93"/>
                    <a:pt x="1160" y="92"/>
                    <a:pt x="1160" y="91"/>
                  </a:cubicBezTo>
                  <a:cubicBezTo>
                    <a:pt x="1159" y="89"/>
                    <a:pt x="1160" y="86"/>
                    <a:pt x="1162" y="85"/>
                  </a:cubicBezTo>
                  <a:cubicBezTo>
                    <a:pt x="1178" y="67"/>
                    <a:pt x="1201" y="53"/>
                    <a:pt x="1208" y="32"/>
                  </a:cubicBezTo>
                  <a:cubicBezTo>
                    <a:pt x="1193" y="29"/>
                    <a:pt x="1178" y="28"/>
                    <a:pt x="1162" y="30"/>
                  </a:cubicBezTo>
                  <a:cubicBezTo>
                    <a:pt x="1162" y="30"/>
                    <a:pt x="245" y="0"/>
                    <a:pt x="24" y="31"/>
                  </a:cubicBezTo>
                  <a:close/>
                </a:path>
              </a:pathLst>
            </a:custGeom>
            <a:solidFill>
              <a:srgbClr val="9CC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 797">
              <a:extLst>
                <a:ext uri="{FF2B5EF4-FFF2-40B4-BE49-F238E27FC236}">
                  <a16:creationId xmlns:a16="http://schemas.microsoft.com/office/drawing/2014/main" id="{26BD5AB0-2B13-4EA6-A59F-56279FE95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" y="3783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9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 798">
              <a:extLst>
                <a:ext uri="{FF2B5EF4-FFF2-40B4-BE49-F238E27FC236}">
                  <a16:creationId xmlns:a16="http://schemas.microsoft.com/office/drawing/2014/main" id="{0B4AAE61-D6B0-452A-8C51-646D7EF4B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" y="3783"/>
              <a:ext cx="198" cy="302"/>
            </a:xfrm>
            <a:custGeom>
              <a:avLst/>
              <a:gdLst>
                <a:gd name="T0" fmla="*/ 6 w 198"/>
                <a:gd name="T1" fmla="*/ 302 h 302"/>
                <a:gd name="T2" fmla="*/ 0 w 198"/>
                <a:gd name="T3" fmla="*/ 299 h 302"/>
                <a:gd name="T4" fmla="*/ 194 w 198"/>
                <a:gd name="T5" fmla="*/ 0 h 302"/>
                <a:gd name="T6" fmla="*/ 198 w 198"/>
                <a:gd name="T7" fmla="*/ 2 h 302"/>
                <a:gd name="T8" fmla="*/ 6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6" y="302"/>
                  </a:moveTo>
                  <a:lnTo>
                    <a:pt x="0" y="299"/>
                  </a:lnTo>
                  <a:lnTo>
                    <a:pt x="194" y="0"/>
                  </a:lnTo>
                  <a:lnTo>
                    <a:pt x="198" y="2"/>
                  </a:lnTo>
                  <a:lnTo>
                    <a:pt x="6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799">
              <a:extLst>
                <a:ext uri="{FF2B5EF4-FFF2-40B4-BE49-F238E27FC236}">
                  <a16:creationId xmlns:a16="http://schemas.microsoft.com/office/drawing/2014/main" id="{6F9D20F8-3575-4F75-AC68-8FC55197D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" y="3783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9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9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800">
              <a:extLst>
                <a:ext uri="{FF2B5EF4-FFF2-40B4-BE49-F238E27FC236}">
                  <a16:creationId xmlns:a16="http://schemas.microsoft.com/office/drawing/2014/main" id="{574D2785-5095-4AC0-B5D2-E6B358E58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9" y="3783"/>
              <a:ext cx="198" cy="302"/>
            </a:xfrm>
            <a:custGeom>
              <a:avLst/>
              <a:gdLst>
                <a:gd name="T0" fmla="*/ 5 w 198"/>
                <a:gd name="T1" fmla="*/ 302 h 302"/>
                <a:gd name="T2" fmla="*/ 0 w 198"/>
                <a:gd name="T3" fmla="*/ 299 h 302"/>
                <a:gd name="T4" fmla="*/ 193 w 198"/>
                <a:gd name="T5" fmla="*/ 0 h 302"/>
                <a:gd name="T6" fmla="*/ 198 w 198"/>
                <a:gd name="T7" fmla="*/ 2 h 302"/>
                <a:gd name="T8" fmla="*/ 5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5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 801">
              <a:extLst>
                <a:ext uri="{FF2B5EF4-FFF2-40B4-BE49-F238E27FC236}">
                  <a16:creationId xmlns:a16="http://schemas.microsoft.com/office/drawing/2014/main" id="{44990309-A136-46DC-A550-0B9D661AD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" y="3783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9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9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 802">
              <a:extLst>
                <a:ext uri="{FF2B5EF4-FFF2-40B4-BE49-F238E27FC236}">
                  <a16:creationId xmlns:a16="http://schemas.microsoft.com/office/drawing/2014/main" id="{3A336D68-9DF8-426B-8354-448D6940B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" y="3783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9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 803">
              <a:extLst>
                <a:ext uri="{FF2B5EF4-FFF2-40B4-BE49-F238E27FC236}">
                  <a16:creationId xmlns:a16="http://schemas.microsoft.com/office/drawing/2014/main" id="{D28B2388-2B86-4C01-AF46-A3B604457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" y="3783"/>
              <a:ext cx="198" cy="302"/>
            </a:xfrm>
            <a:custGeom>
              <a:avLst/>
              <a:gdLst>
                <a:gd name="T0" fmla="*/ 4 w 198"/>
                <a:gd name="T1" fmla="*/ 302 h 302"/>
                <a:gd name="T2" fmla="*/ 0 w 198"/>
                <a:gd name="T3" fmla="*/ 299 h 302"/>
                <a:gd name="T4" fmla="*/ 193 w 198"/>
                <a:gd name="T5" fmla="*/ 0 h 302"/>
                <a:gd name="T6" fmla="*/ 198 w 198"/>
                <a:gd name="T7" fmla="*/ 2 h 302"/>
                <a:gd name="T8" fmla="*/ 4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4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804">
              <a:extLst>
                <a:ext uri="{FF2B5EF4-FFF2-40B4-BE49-F238E27FC236}">
                  <a16:creationId xmlns:a16="http://schemas.microsoft.com/office/drawing/2014/main" id="{E7428686-3C2E-4F96-AF07-1FAEBAD7D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" y="3783"/>
              <a:ext cx="197" cy="302"/>
            </a:xfrm>
            <a:custGeom>
              <a:avLst/>
              <a:gdLst>
                <a:gd name="T0" fmla="*/ 4 w 197"/>
                <a:gd name="T1" fmla="*/ 302 h 302"/>
                <a:gd name="T2" fmla="*/ 0 w 197"/>
                <a:gd name="T3" fmla="*/ 299 h 302"/>
                <a:gd name="T4" fmla="*/ 192 w 197"/>
                <a:gd name="T5" fmla="*/ 0 h 302"/>
                <a:gd name="T6" fmla="*/ 197 w 197"/>
                <a:gd name="T7" fmla="*/ 2 h 302"/>
                <a:gd name="T8" fmla="*/ 4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4" y="302"/>
                  </a:moveTo>
                  <a:lnTo>
                    <a:pt x="0" y="299"/>
                  </a:lnTo>
                  <a:lnTo>
                    <a:pt x="192" y="0"/>
                  </a:lnTo>
                  <a:lnTo>
                    <a:pt x="197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805">
              <a:extLst>
                <a:ext uri="{FF2B5EF4-FFF2-40B4-BE49-F238E27FC236}">
                  <a16:creationId xmlns:a16="http://schemas.microsoft.com/office/drawing/2014/main" id="{299D398D-F1D8-429F-886B-55CB0D4CC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3783"/>
              <a:ext cx="198" cy="302"/>
            </a:xfrm>
            <a:custGeom>
              <a:avLst/>
              <a:gdLst>
                <a:gd name="T0" fmla="*/ 4 w 198"/>
                <a:gd name="T1" fmla="*/ 302 h 302"/>
                <a:gd name="T2" fmla="*/ 0 w 198"/>
                <a:gd name="T3" fmla="*/ 299 h 302"/>
                <a:gd name="T4" fmla="*/ 193 w 198"/>
                <a:gd name="T5" fmla="*/ 0 h 302"/>
                <a:gd name="T6" fmla="*/ 198 w 198"/>
                <a:gd name="T7" fmla="*/ 2 h 302"/>
                <a:gd name="T8" fmla="*/ 4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4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4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806">
              <a:extLst>
                <a:ext uri="{FF2B5EF4-FFF2-40B4-BE49-F238E27FC236}">
                  <a16:creationId xmlns:a16="http://schemas.microsoft.com/office/drawing/2014/main" id="{2A5CABD7-A99A-4859-8A7F-803C50CB4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6" y="3783"/>
              <a:ext cx="198" cy="302"/>
            </a:xfrm>
            <a:custGeom>
              <a:avLst/>
              <a:gdLst>
                <a:gd name="T0" fmla="*/ 5 w 198"/>
                <a:gd name="T1" fmla="*/ 302 h 302"/>
                <a:gd name="T2" fmla="*/ 0 w 198"/>
                <a:gd name="T3" fmla="*/ 299 h 302"/>
                <a:gd name="T4" fmla="*/ 193 w 198"/>
                <a:gd name="T5" fmla="*/ 0 h 302"/>
                <a:gd name="T6" fmla="*/ 198 w 198"/>
                <a:gd name="T7" fmla="*/ 2 h 302"/>
                <a:gd name="T8" fmla="*/ 5 w 198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02">
                  <a:moveTo>
                    <a:pt x="5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8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 807">
              <a:extLst>
                <a:ext uri="{FF2B5EF4-FFF2-40B4-BE49-F238E27FC236}">
                  <a16:creationId xmlns:a16="http://schemas.microsoft.com/office/drawing/2014/main" id="{0C2E7B3B-2DC9-4634-BAF3-D9A32ACAD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" y="3783"/>
              <a:ext cx="197" cy="302"/>
            </a:xfrm>
            <a:custGeom>
              <a:avLst/>
              <a:gdLst>
                <a:gd name="T0" fmla="*/ 5 w 197"/>
                <a:gd name="T1" fmla="*/ 302 h 302"/>
                <a:gd name="T2" fmla="*/ 0 w 197"/>
                <a:gd name="T3" fmla="*/ 299 h 302"/>
                <a:gd name="T4" fmla="*/ 193 w 197"/>
                <a:gd name="T5" fmla="*/ 0 h 302"/>
                <a:gd name="T6" fmla="*/ 197 w 197"/>
                <a:gd name="T7" fmla="*/ 2 h 302"/>
                <a:gd name="T8" fmla="*/ 5 w 197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2">
                  <a:moveTo>
                    <a:pt x="5" y="302"/>
                  </a:moveTo>
                  <a:lnTo>
                    <a:pt x="0" y="299"/>
                  </a:lnTo>
                  <a:lnTo>
                    <a:pt x="193" y="0"/>
                  </a:lnTo>
                  <a:lnTo>
                    <a:pt x="197" y="2"/>
                  </a:lnTo>
                  <a:lnTo>
                    <a:pt x="5" y="302"/>
                  </a:lnTo>
                  <a:close/>
                </a:path>
              </a:pathLst>
            </a:custGeom>
            <a:solidFill>
              <a:srgbClr val="D7E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Freeform 809">
            <a:extLst>
              <a:ext uri="{FF2B5EF4-FFF2-40B4-BE49-F238E27FC236}">
                <a16:creationId xmlns:a16="http://schemas.microsoft.com/office/drawing/2014/main" id="{20C659D6-8F0E-42FA-AC67-CAD48A724A2A}"/>
              </a:ext>
            </a:extLst>
          </p:cNvPr>
          <p:cNvSpPr>
            <a:spLocks/>
          </p:cNvSpPr>
          <p:nvPr/>
        </p:nvSpPr>
        <p:spPr bwMode="auto">
          <a:xfrm>
            <a:off x="4672013" y="6005513"/>
            <a:ext cx="314325" cy="479425"/>
          </a:xfrm>
          <a:custGeom>
            <a:avLst/>
            <a:gdLst>
              <a:gd name="T0" fmla="*/ 4 w 198"/>
              <a:gd name="T1" fmla="*/ 302 h 302"/>
              <a:gd name="T2" fmla="*/ 0 w 198"/>
              <a:gd name="T3" fmla="*/ 299 h 302"/>
              <a:gd name="T4" fmla="*/ 192 w 198"/>
              <a:gd name="T5" fmla="*/ 0 h 302"/>
              <a:gd name="T6" fmla="*/ 198 w 198"/>
              <a:gd name="T7" fmla="*/ 2 h 302"/>
              <a:gd name="T8" fmla="*/ 4 w 198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302">
                <a:moveTo>
                  <a:pt x="4" y="302"/>
                </a:moveTo>
                <a:lnTo>
                  <a:pt x="0" y="299"/>
                </a:lnTo>
                <a:lnTo>
                  <a:pt x="192" y="0"/>
                </a:lnTo>
                <a:lnTo>
                  <a:pt x="198" y="2"/>
                </a:lnTo>
                <a:lnTo>
                  <a:pt x="4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810">
            <a:extLst>
              <a:ext uri="{FF2B5EF4-FFF2-40B4-BE49-F238E27FC236}">
                <a16:creationId xmlns:a16="http://schemas.microsoft.com/office/drawing/2014/main" id="{FBE6D6A3-A5AE-49E0-9DA9-728C527BE23B}"/>
              </a:ext>
            </a:extLst>
          </p:cNvPr>
          <p:cNvSpPr>
            <a:spLocks/>
          </p:cNvSpPr>
          <p:nvPr/>
        </p:nvSpPr>
        <p:spPr bwMode="auto">
          <a:xfrm>
            <a:off x="4570413" y="6005513"/>
            <a:ext cx="312738" cy="479425"/>
          </a:xfrm>
          <a:custGeom>
            <a:avLst/>
            <a:gdLst>
              <a:gd name="T0" fmla="*/ 4 w 197"/>
              <a:gd name="T1" fmla="*/ 302 h 302"/>
              <a:gd name="T2" fmla="*/ 0 w 197"/>
              <a:gd name="T3" fmla="*/ 299 h 302"/>
              <a:gd name="T4" fmla="*/ 192 w 197"/>
              <a:gd name="T5" fmla="*/ 0 h 302"/>
              <a:gd name="T6" fmla="*/ 197 w 197"/>
              <a:gd name="T7" fmla="*/ 2 h 302"/>
              <a:gd name="T8" fmla="*/ 4 w 197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" h="302">
                <a:moveTo>
                  <a:pt x="4" y="302"/>
                </a:moveTo>
                <a:lnTo>
                  <a:pt x="0" y="299"/>
                </a:lnTo>
                <a:lnTo>
                  <a:pt x="192" y="0"/>
                </a:lnTo>
                <a:lnTo>
                  <a:pt x="197" y="2"/>
                </a:lnTo>
                <a:lnTo>
                  <a:pt x="4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811">
            <a:extLst>
              <a:ext uri="{FF2B5EF4-FFF2-40B4-BE49-F238E27FC236}">
                <a16:creationId xmlns:a16="http://schemas.microsoft.com/office/drawing/2014/main" id="{44AF8EE3-CF6E-4CFE-B974-3C1C561550C6}"/>
              </a:ext>
            </a:extLst>
          </p:cNvPr>
          <p:cNvSpPr>
            <a:spLocks/>
          </p:cNvSpPr>
          <p:nvPr/>
        </p:nvSpPr>
        <p:spPr bwMode="auto">
          <a:xfrm>
            <a:off x="4767263" y="6005513"/>
            <a:ext cx="314325" cy="479425"/>
          </a:xfrm>
          <a:custGeom>
            <a:avLst/>
            <a:gdLst>
              <a:gd name="T0" fmla="*/ 5 w 198"/>
              <a:gd name="T1" fmla="*/ 302 h 302"/>
              <a:gd name="T2" fmla="*/ 0 w 198"/>
              <a:gd name="T3" fmla="*/ 299 h 302"/>
              <a:gd name="T4" fmla="*/ 194 w 198"/>
              <a:gd name="T5" fmla="*/ 0 h 302"/>
              <a:gd name="T6" fmla="*/ 198 w 198"/>
              <a:gd name="T7" fmla="*/ 2 h 302"/>
              <a:gd name="T8" fmla="*/ 5 w 198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302">
                <a:moveTo>
                  <a:pt x="5" y="302"/>
                </a:moveTo>
                <a:lnTo>
                  <a:pt x="0" y="299"/>
                </a:lnTo>
                <a:lnTo>
                  <a:pt x="194" y="0"/>
                </a:lnTo>
                <a:lnTo>
                  <a:pt x="198" y="2"/>
                </a:lnTo>
                <a:lnTo>
                  <a:pt x="5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812">
            <a:extLst>
              <a:ext uri="{FF2B5EF4-FFF2-40B4-BE49-F238E27FC236}">
                <a16:creationId xmlns:a16="http://schemas.microsoft.com/office/drawing/2014/main" id="{98D5A295-AE77-4A51-9BB1-664058732188}"/>
              </a:ext>
            </a:extLst>
          </p:cNvPr>
          <p:cNvSpPr>
            <a:spLocks/>
          </p:cNvSpPr>
          <p:nvPr/>
        </p:nvSpPr>
        <p:spPr bwMode="auto">
          <a:xfrm>
            <a:off x="4475163" y="6005513"/>
            <a:ext cx="314325" cy="479425"/>
          </a:xfrm>
          <a:custGeom>
            <a:avLst/>
            <a:gdLst>
              <a:gd name="T0" fmla="*/ 5 w 198"/>
              <a:gd name="T1" fmla="*/ 302 h 302"/>
              <a:gd name="T2" fmla="*/ 0 w 198"/>
              <a:gd name="T3" fmla="*/ 299 h 302"/>
              <a:gd name="T4" fmla="*/ 194 w 198"/>
              <a:gd name="T5" fmla="*/ 0 h 302"/>
              <a:gd name="T6" fmla="*/ 198 w 198"/>
              <a:gd name="T7" fmla="*/ 2 h 302"/>
              <a:gd name="T8" fmla="*/ 5 w 198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302">
                <a:moveTo>
                  <a:pt x="5" y="302"/>
                </a:moveTo>
                <a:lnTo>
                  <a:pt x="0" y="299"/>
                </a:lnTo>
                <a:lnTo>
                  <a:pt x="194" y="0"/>
                </a:lnTo>
                <a:lnTo>
                  <a:pt x="198" y="2"/>
                </a:lnTo>
                <a:lnTo>
                  <a:pt x="5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813">
            <a:extLst>
              <a:ext uri="{FF2B5EF4-FFF2-40B4-BE49-F238E27FC236}">
                <a16:creationId xmlns:a16="http://schemas.microsoft.com/office/drawing/2014/main" id="{6649DD95-8602-4ED6-98EF-D0A8C5FCC843}"/>
              </a:ext>
            </a:extLst>
          </p:cNvPr>
          <p:cNvSpPr>
            <a:spLocks/>
          </p:cNvSpPr>
          <p:nvPr/>
        </p:nvSpPr>
        <p:spPr bwMode="auto">
          <a:xfrm>
            <a:off x="4381500" y="6005513"/>
            <a:ext cx="314325" cy="479425"/>
          </a:xfrm>
          <a:custGeom>
            <a:avLst/>
            <a:gdLst>
              <a:gd name="T0" fmla="*/ 5 w 198"/>
              <a:gd name="T1" fmla="*/ 302 h 302"/>
              <a:gd name="T2" fmla="*/ 0 w 198"/>
              <a:gd name="T3" fmla="*/ 299 h 302"/>
              <a:gd name="T4" fmla="*/ 194 w 198"/>
              <a:gd name="T5" fmla="*/ 0 h 302"/>
              <a:gd name="T6" fmla="*/ 198 w 198"/>
              <a:gd name="T7" fmla="*/ 2 h 302"/>
              <a:gd name="T8" fmla="*/ 5 w 198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302">
                <a:moveTo>
                  <a:pt x="5" y="302"/>
                </a:moveTo>
                <a:lnTo>
                  <a:pt x="0" y="299"/>
                </a:lnTo>
                <a:lnTo>
                  <a:pt x="194" y="0"/>
                </a:lnTo>
                <a:lnTo>
                  <a:pt x="198" y="2"/>
                </a:lnTo>
                <a:lnTo>
                  <a:pt x="5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814">
            <a:extLst>
              <a:ext uri="{FF2B5EF4-FFF2-40B4-BE49-F238E27FC236}">
                <a16:creationId xmlns:a16="http://schemas.microsoft.com/office/drawing/2014/main" id="{1A7A3758-8E25-4C03-9983-84C5CF61446C}"/>
              </a:ext>
            </a:extLst>
          </p:cNvPr>
          <p:cNvSpPr>
            <a:spLocks/>
          </p:cNvSpPr>
          <p:nvPr/>
        </p:nvSpPr>
        <p:spPr bwMode="auto">
          <a:xfrm>
            <a:off x="3892550" y="6005513"/>
            <a:ext cx="314325" cy="479425"/>
          </a:xfrm>
          <a:custGeom>
            <a:avLst/>
            <a:gdLst>
              <a:gd name="T0" fmla="*/ 6 w 198"/>
              <a:gd name="T1" fmla="*/ 302 h 302"/>
              <a:gd name="T2" fmla="*/ 0 w 198"/>
              <a:gd name="T3" fmla="*/ 299 h 302"/>
              <a:gd name="T4" fmla="*/ 194 w 198"/>
              <a:gd name="T5" fmla="*/ 0 h 302"/>
              <a:gd name="T6" fmla="*/ 198 w 198"/>
              <a:gd name="T7" fmla="*/ 2 h 302"/>
              <a:gd name="T8" fmla="*/ 6 w 198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302">
                <a:moveTo>
                  <a:pt x="6" y="302"/>
                </a:moveTo>
                <a:lnTo>
                  <a:pt x="0" y="299"/>
                </a:lnTo>
                <a:lnTo>
                  <a:pt x="194" y="0"/>
                </a:lnTo>
                <a:lnTo>
                  <a:pt x="198" y="2"/>
                </a:lnTo>
                <a:lnTo>
                  <a:pt x="6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815">
            <a:extLst>
              <a:ext uri="{FF2B5EF4-FFF2-40B4-BE49-F238E27FC236}">
                <a16:creationId xmlns:a16="http://schemas.microsoft.com/office/drawing/2014/main" id="{FA009AB1-1E2D-4092-B94A-28E36610B971}"/>
              </a:ext>
            </a:extLst>
          </p:cNvPr>
          <p:cNvSpPr>
            <a:spLocks/>
          </p:cNvSpPr>
          <p:nvPr/>
        </p:nvSpPr>
        <p:spPr bwMode="auto">
          <a:xfrm>
            <a:off x="3800475" y="6005513"/>
            <a:ext cx="312738" cy="479425"/>
          </a:xfrm>
          <a:custGeom>
            <a:avLst/>
            <a:gdLst>
              <a:gd name="T0" fmla="*/ 4 w 197"/>
              <a:gd name="T1" fmla="*/ 302 h 302"/>
              <a:gd name="T2" fmla="*/ 0 w 197"/>
              <a:gd name="T3" fmla="*/ 299 h 302"/>
              <a:gd name="T4" fmla="*/ 192 w 197"/>
              <a:gd name="T5" fmla="*/ 0 h 302"/>
              <a:gd name="T6" fmla="*/ 197 w 197"/>
              <a:gd name="T7" fmla="*/ 2 h 302"/>
              <a:gd name="T8" fmla="*/ 4 w 197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" h="302">
                <a:moveTo>
                  <a:pt x="4" y="302"/>
                </a:moveTo>
                <a:lnTo>
                  <a:pt x="0" y="299"/>
                </a:lnTo>
                <a:lnTo>
                  <a:pt x="192" y="0"/>
                </a:lnTo>
                <a:lnTo>
                  <a:pt x="197" y="2"/>
                </a:lnTo>
                <a:lnTo>
                  <a:pt x="4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816">
            <a:extLst>
              <a:ext uri="{FF2B5EF4-FFF2-40B4-BE49-F238E27FC236}">
                <a16:creationId xmlns:a16="http://schemas.microsoft.com/office/drawing/2014/main" id="{007A882C-E7BD-46A8-8E93-1C294463DFC8}"/>
              </a:ext>
            </a:extLst>
          </p:cNvPr>
          <p:cNvSpPr>
            <a:spLocks/>
          </p:cNvSpPr>
          <p:nvPr/>
        </p:nvSpPr>
        <p:spPr bwMode="auto">
          <a:xfrm>
            <a:off x="3708400" y="6005513"/>
            <a:ext cx="312738" cy="479425"/>
          </a:xfrm>
          <a:custGeom>
            <a:avLst/>
            <a:gdLst>
              <a:gd name="T0" fmla="*/ 5 w 197"/>
              <a:gd name="T1" fmla="*/ 302 h 302"/>
              <a:gd name="T2" fmla="*/ 0 w 197"/>
              <a:gd name="T3" fmla="*/ 299 h 302"/>
              <a:gd name="T4" fmla="*/ 193 w 197"/>
              <a:gd name="T5" fmla="*/ 0 h 302"/>
              <a:gd name="T6" fmla="*/ 197 w 197"/>
              <a:gd name="T7" fmla="*/ 2 h 302"/>
              <a:gd name="T8" fmla="*/ 5 w 197"/>
              <a:gd name="T9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" h="302">
                <a:moveTo>
                  <a:pt x="5" y="302"/>
                </a:moveTo>
                <a:lnTo>
                  <a:pt x="0" y="299"/>
                </a:lnTo>
                <a:lnTo>
                  <a:pt x="193" y="0"/>
                </a:lnTo>
                <a:lnTo>
                  <a:pt x="197" y="2"/>
                </a:lnTo>
                <a:lnTo>
                  <a:pt x="5" y="302"/>
                </a:lnTo>
                <a:close/>
              </a:path>
            </a:pathLst>
          </a:custGeom>
          <a:solidFill>
            <a:srgbClr val="D7E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42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A73E815C-24B1-4BCA-892F-05350BFDE882}"/>
              </a:ext>
            </a:extLst>
          </p:cNvPr>
          <p:cNvSpPr/>
          <p:nvPr/>
        </p:nvSpPr>
        <p:spPr>
          <a:xfrm>
            <a:off x="2474912" y="1208882"/>
            <a:ext cx="4762500" cy="4762500"/>
          </a:xfrm>
          <a:custGeom>
            <a:avLst/>
            <a:gdLst>
              <a:gd name="connsiteX0" fmla="*/ 0 w 4762500"/>
              <a:gd name="connsiteY0" fmla="*/ 0 h 4762500"/>
              <a:gd name="connsiteX1" fmla="*/ 4762500 w 4762500"/>
              <a:gd name="connsiteY1" fmla="*/ 0 h 4762500"/>
              <a:gd name="connsiteX2" fmla="*/ 4762500 w 4762500"/>
              <a:gd name="connsiteY2" fmla="*/ 4762500 h 4762500"/>
              <a:gd name="connsiteX3" fmla="*/ 0 w 4762500"/>
              <a:gd name="connsiteY3" fmla="*/ 4762500 h 476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0" h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close/>
              </a:path>
            </a:pathLst>
          </a:custGeom>
          <a:solidFill>
            <a:srgbClr val="C9EA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3" name="Graphic 12">
            <a:extLst>
              <a:ext uri="{FF2B5EF4-FFF2-40B4-BE49-F238E27FC236}">
                <a16:creationId xmlns:a16="http://schemas.microsoft.com/office/drawing/2014/main" id="{1122887F-998E-4C6C-A8AC-FAA50FC81858}"/>
              </a:ext>
            </a:extLst>
          </p:cNvPr>
          <p:cNvGrpSpPr/>
          <p:nvPr/>
        </p:nvGrpSpPr>
        <p:grpSpPr>
          <a:xfrm>
            <a:off x="2733563" y="2891566"/>
            <a:ext cx="2385341" cy="599741"/>
            <a:chOff x="3959854" y="2828667"/>
            <a:chExt cx="2385341" cy="599741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75190F9-8913-4C72-B637-CB908059C6EF}"/>
                </a:ext>
              </a:extLst>
            </p:cNvPr>
            <p:cNvSpPr/>
            <p:nvPr/>
          </p:nvSpPr>
          <p:spPr>
            <a:xfrm>
              <a:off x="3959854" y="3010023"/>
              <a:ext cx="553843" cy="418376"/>
            </a:xfrm>
            <a:custGeom>
              <a:avLst/>
              <a:gdLst>
                <a:gd name="connsiteX0" fmla="*/ 553843 w 553843"/>
                <a:gd name="connsiteY0" fmla="*/ 418376 h 418376"/>
                <a:gd name="connsiteX1" fmla="*/ 27006 w 553843"/>
                <a:gd name="connsiteY1" fmla="*/ 418376 h 418376"/>
                <a:gd name="connsiteX2" fmla="*/ 4127 w 553843"/>
                <a:gd name="connsiteY2" fmla="*/ 377323 h 418376"/>
                <a:gd name="connsiteX3" fmla="*/ 107978 w 553843"/>
                <a:gd name="connsiteY3" fmla="*/ 209445 h 418376"/>
                <a:gd name="connsiteX4" fmla="*/ 4051 w 553843"/>
                <a:gd name="connsiteY4" fmla="*/ 41024 h 418376"/>
                <a:gd name="connsiteX5" fmla="*/ 26939 w 553843"/>
                <a:gd name="connsiteY5" fmla="*/ 0 h 418376"/>
                <a:gd name="connsiteX6" fmla="*/ 553834 w 553843"/>
                <a:gd name="connsiteY6" fmla="*/ 0 h 418376"/>
                <a:gd name="connsiteX7" fmla="*/ 553834 w 553843"/>
                <a:gd name="connsiteY7" fmla="*/ 418376 h 41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3843" h="418376">
                  <a:moveTo>
                    <a:pt x="553843" y="418376"/>
                  </a:moveTo>
                  <a:lnTo>
                    <a:pt x="27006" y="418376"/>
                  </a:lnTo>
                  <a:cubicBezTo>
                    <a:pt x="5937" y="418376"/>
                    <a:pt x="-6951" y="395249"/>
                    <a:pt x="4127" y="377323"/>
                  </a:cubicBezTo>
                  <a:lnTo>
                    <a:pt x="107978" y="209445"/>
                  </a:lnTo>
                  <a:lnTo>
                    <a:pt x="4051" y="41024"/>
                  </a:lnTo>
                  <a:cubicBezTo>
                    <a:pt x="-7008" y="23098"/>
                    <a:pt x="5879" y="0"/>
                    <a:pt x="26939" y="0"/>
                  </a:cubicBezTo>
                  <a:lnTo>
                    <a:pt x="553834" y="0"/>
                  </a:lnTo>
                  <a:lnTo>
                    <a:pt x="553834" y="418376"/>
                  </a:lnTo>
                  <a:close/>
                </a:path>
              </a:pathLst>
            </a:custGeom>
            <a:solidFill>
              <a:srgbClr val="C12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58A9C30-CA95-49CD-AFDF-D71C95A8F2B2}"/>
                </a:ext>
              </a:extLst>
            </p:cNvPr>
            <p:cNvSpPr/>
            <p:nvPr/>
          </p:nvSpPr>
          <p:spPr>
            <a:xfrm>
              <a:off x="5791352" y="3010033"/>
              <a:ext cx="553843" cy="418376"/>
            </a:xfrm>
            <a:custGeom>
              <a:avLst/>
              <a:gdLst>
                <a:gd name="connsiteX0" fmla="*/ 0 w 553843"/>
                <a:gd name="connsiteY0" fmla="*/ 0 h 418376"/>
                <a:gd name="connsiteX1" fmla="*/ 526837 w 553843"/>
                <a:gd name="connsiteY1" fmla="*/ 0 h 418376"/>
                <a:gd name="connsiteX2" fmla="*/ 549716 w 553843"/>
                <a:gd name="connsiteY2" fmla="*/ 41053 h 418376"/>
                <a:gd name="connsiteX3" fmla="*/ 445865 w 553843"/>
                <a:gd name="connsiteY3" fmla="*/ 208931 h 418376"/>
                <a:gd name="connsiteX4" fmla="*/ 549792 w 553843"/>
                <a:gd name="connsiteY4" fmla="*/ 377352 h 418376"/>
                <a:gd name="connsiteX5" fmla="*/ 526904 w 553843"/>
                <a:gd name="connsiteY5" fmla="*/ 418376 h 418376"/>
                <a:gd name="connsiteX6" fmla="*/ 9 w 553843"/>
                <a:gd name="connsiteY6" fmla="*/ 418376 h 418376"/>
                <a:gd name="connsiteX7" fmla="*/ 9 w 553843"/>
                <a:gd name="connsiteY7" fmla="*/ 0 h 41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3843" h="418376">
                  <a:moveTo>
                    <a:pt x="0" y="0"/>
                  </a:moveTo>
                  <a:lnTo>
                    <a:pt x="526837" y="0"/>
                  </a:lnTo>
                  <a:cubicBezTo>
                    <a:pt x="547907" y="0"/>
                    <a:pt x="560794" y="23127"/>
                    <a:pt x="549716" y="41053"/>
                  </a:cubicBezTo>
                  <a:lnTo>
                    <a:pt x="445865" y="208931"/>
                  </a:lnTo>
                  <a:lnTo>
                    <a:pt x="549792" y="377352"/>
                  </a:lnTo>
                  <a:cubicBezTo>
                    <a:pt x="560851" y="395278"/>
                    <a:pt x="547964" y="418376"/>
                    <a:pt x="526904" y="418376"/>
                  </a:cubicBezTo>
                  <a:lnTo>
                    <a:pt x="9" y="41837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C12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8891672-B391-464C-AB03-7579AD1282D3}"/>
                </a:ext>
              </a:extLst>
            </p:cNvPr>
            <p:cNvSpPr/>
            <p:nvPr/>
          </p:nvSpPr>
          <p:spPr>
            <a:xfrm>
              <a:off x="5791352" y="3238900"/>
              <a:ext cx="286435" cy="189499"/>
            </a:xfrm>
            <a:custGeom>
              <a:avLst/>
              <a:gdLst>
                <a:gd name="connsiteX0" fmla="*/ 0 w 286435"/>
                <a:gd name="connsiteY0" fmla="*/ 0 h 189499"/>
                <a:gd name="connsiteX1" fmla="*/ 0 w 286435"/>
                <a:gd name="connsiteY1" fmla="*/ 189500 h 189499"/>
                <a:gd name="connsiteX2" fmla="*/ 286436 w 286435"/>
                <a:gd name="connsiteY2" fmla="*/ 0 h 18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435" h="189499">
                  <a:moveTo>
                    <a:pt x="0" y="0"/>
                  </a:moveTo>
                  <a:lnTo>
                    <a:pt x="0" y="189500"/>
                  </a:lnTo>
                  <a:lnTo>
                    <a:pt x="286436" y="0"/>
                  </a:lnTo>
                  <a:close/>
                </a:path>
              </a:pathLst>
            </a:custGeom>
            <a:solidFill>
              <a:srgbClr val="A816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B9A9EF8-0D21-4697-9832-143582FC7D53}"/>
                </a:ext>
              </a:extLst>
            </p:cNvPr>
            <p:cNvSpPr/>
            <p:nvPr/>
          </p:nvSpPr>
          <p:spPr>
            <a:xfrm>
              <a:off x="4220270" y="3238128"/>
              <a:ext cx="292627" cy="189499"/>
            </a:xfrm>
            <a:custGeom>
              <a:avLst/>
              <a:gdLst>
                <a:gd name="connsiteX0" fmla="*/ 292627 w 292627"/>
                <a:gd name="connsiteY0" fmla="*/ 0 h 189499"/>
                <a:gd name="connsiteX1" fmla="*/ 292627 w 292627"/>
                <a:gd name="connsiteY1" fmla="*/ 189500 h 189499"/>
                <a:gd name="connsiteX2" fmla="*/ 0 w 292627"/>
                <a:gd name="connsiteY2" fmla="*/ 0 h 18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2627" h="189499">
                  <a:moveTo>
                    <a:pt x="292627" y="0"/>
                  </a:moveTo>
                  <a:lnTo>
                    <a:pt x="292627" y="18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16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AD0CC35-28A4-4359-953C-FAEEA60164AE}"/>
                </a:ext>
              </a:extLst>
            </p:cNvPr>
            <p:cNvSpPr/>
            <p:nvPr/>
          </p:nvSpPr>
          <p:spPr>
            <a:xfrm>
              <a:off x="4219317" y="2828667"/>
              <a:ext cx="1856051" cy="418366"/>
            </a:xfrm>
            <a:custGeom>
              <a:avLst/>
              <a:gdLst>
                <a:gd name="connsiteX0" fmla="*/ 0 w 1856051"/>
                <a:gd name="connsiteY0" fmla="*/ 0 h 418366"/>
                <a:gd name="connsiteX1" fmla="*/ 1856051 w 1856051"/>
                <a:gd name="connsiteY1" fmla="*/ 0 h 418366"/>
                <a:gd name="connsiteX2" fmla="*/ 1856051 w 1856051"/>
                <a:gd name="connsiteY2" fmla="*/ 418367 h 418366"/>
                <a:gd name="connsiteX3" fmla="*/ 0 w 1856051"/>
                <a:gd name="connsiteY3" fmla="*/ 418367 h 41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6051" h="418366">
                  <a:moveTo>
                    <a:pt x="0" y="0"/>
                  </a:moveTo>
                  <a:lnTo>
                    <a:pt x="1856051" y="0"/>
                  </a:lnTo>
                  <a:lnTo>
                    <a:pt x="1856051" y="418367"/>
                  </a:lnTo>
                  <a:lnTo>
                    <a:pt x="0" y="418367"/>
                  </a:lnTo>
                  <a:close/>
                </a:path>
              </a:pathLst>
            </a:custGeom>
            <a:solidFill>
              <a:srgbClr val="FB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0CEBECA-19C0-4559-8C85-0537C50F5CC1}"/>
              </a:ext>
            </a:extLst>
          </p:cNvPr>
          <p:cNvSpPr/>
          <p:nvPr/>
        </p:nvSpPr>
        <p:spPr>
          <a:xfrm>
            <a:off x="3157599" y="2985950"/>
            <a:ext cx="1521399" cy="193109"/>
          </a:xfrm>
          <a:custGeom>
            <a:avLst/>
            <a:gdLst>
              <a:gd name="connsiteX0" fmla="*/ 0 w 1521399"/>
              <a:gd name="connsiteY0" fmla="*/ 0 h 193109"/>
              <a:gd name="connsiteX1" fmla="*/ 1521400 w 1521399"/>
              <a:gd name="connsiteY1" fmla="*/ 0 h 193109"/>
              <a:gd name="connsiteX2" fmla="*/ 1521400 w 1521399"/>
              <a:gd name="connsiteY2" fmla="*/ 193110 h 193109"/>
              <a:gd name="connsiteX3" fmla="*/ 0 w 1521399"/>
              <a:gd name="connsiteY3" fmla="*/ 193110 h 19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1399" h="193109">
                <a:moveTo>
                  <a:pt x="0" y="0"/>
                </a:moveTo>
                <a:lnTo>
                  <a:pt x="1521400" y="0"/>
                </a:lnTo>
                <a:lnTo>
                  <a:pt x="1521400" y="193110"/>
                </a:lnTo>
                <a:lnTo>
                  <a:pt x="0" y="19311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Graphic 12">
            <a:extLst>
              <a:ext uri="{FF2B5EF4-FFF2-40B4-BE49-F238E27FC236}">
                <a16:creationId xmlns:a16="http://schemas.microsoft.com/office/drawing/2014/main" id="{1122887F-998E-4C6C-A8AC-FAA50FC81858}"/>
              </a:ext>
            </a:extLst>
          </p:cNvPr>
          <p:cNvGrpSpPr/>
          <p:nvPr/>
        </p:nvGrpSpPr>
        <p:grpSpPr>
          <a:xfrm>
            <a:off x="5083904" y="1708152"/>
            <a:ext cx="1933570" cy="495900"/>
            <a:chOff x="6310195" y="1645253"/>
            <a:chExt cx="1933570" cy="495900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388402F-6210-4D0F-8630-839A57C0EE80}"/>
                </a:ext>
              </a:extLst>
            </p:cNvPr>
            <p:cNvSpPr/>
            <p:nvPr/>
          </p:nvSpPr>
          <p:spPr>
            <a:xfrm>
              <a:off x="7796936" y="1645262"/>
              <a:ext cx="446829" cy="340528"/>
            </a:xfrm>
            <a:custGeom>
              <a:avLst/>
              <a:gdLst>
                <a:gd name="connsiteX0" fmla="*/ 0 w 446829"/>
                <a:gd name="connsiteY0" fmla="*/ 0 h 340528"/>
                <a:gd name="connsiteX1" fmla="*/ 419824 w 446829"/>
                <a:gd name="connsiteY1" fmla="*/ 0 h 340528"/>
                <a:gd name="connsiteX2" fmla="*/ 442694 w 446829"/>
                <a:gd name="connsiteY2" fmla="*/ 41053 h 340528"/>
                <a:gd name="connsiteX3" fmla="*/ 362893 w 446829"/>
                <a:gd name="connsiteY3" fmla="*/ 170050 h 340528"/>
                <a:gd name="connsiteX4" fmla="*/ 442779 w 446829"/>
                <a:gd name="connsiteY4" fmla="*/ 299504 h 340528"/>
                <a:gd name="connsiteX5" fmla="*/ 419891 w 446829"/>
                <a:gd name="connsiteY5" fmla="*/ 340528 h 340528"/>
                <a:gd name="connsiteX6" fmla="*/ 0 w 446829"/>
                <a:gd name="connsiteY6" fmla="*/ 340528 h 340528"/>
                <a:gd name="connsiteX7" fmla="*/ 0 w 446829"/>
                <a:gd name="connsiteY7" fmla="*/ 0 h 34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829" h="340528">
                  <a:moveTo>
                    <a:pt x="0" y="0"/>
                  </a:moveTo>
                  <a:lnTo>
                    <a:pt x="419824" y="0"/>
                  </a:lnTo>
                  <a:cubicBezTo>
                    <a:pt x="440893" y="0"/>
                    <a:pt x="453781" y="23127"/>
                    <a:pt x="442694" y="41053"/>
                  </a:cubicBezTo>
                  <a:lnTo>
                    <a:pt x="362893" y="170050"/>
                  </a:lnTo>
                  <a:lnTo>
                    <a:pt x="442779" y="299504"/>
                  </a:lnTo>
                  <a:cubicBezTo>
                    <a:pt x="453838" y="317421"/>
                    <a:pt x="440950" y="340528"/>
                    <a:pt x="419891" y="340528"/>
                  </a:cubicBezTo>
                  <a:lnTo>
                    <a:pt x="0" y="340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3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AEE9D1D-1E1F-4127-ACC0-E27491B028F6}"/>
                </a:ext>
              </a:extLst>
            </p:cNvPr>
            <p:cNvSpPr/>
            <p:nvPr/>
          </p:nvSpPr>
          <p:spPr>
            <a:xfrm>
              <a:off x="6310195" y="1645253"/>
              <a:ext cx="446829" cy="340528"/>
            </a:xfrm>
            <a:custGeom>
              <a:avLst/>
              <a:gdLst>
                <a:gd name="connsiteX0" fmla="*/ 446820 w 446829"/>
                <a:gd name="connsiteY0" fmla="*/ 340528 h 340528"/>
                <a:gd name="connsiteX1" fmla="*/ 26996 w 446829"/>
                <a:gd name="connsiteY1" fmla="*/ 340528 h 340528"/>
                <a:gd name="connsiteX2" fmla="*/ 4127 w 446829"/>
                <a:gd name="connsiteY2" fmla="*/ 299476 h 340528"/>
                <a:gd name="connsiteX3" fmla="*/ 83927 w 446829"/>
                <a:gd name="connsiteY3" fmla="*/ 170478 h 340528"/>
                <a:gd name="connsiteX4" fmla="*/ 4051 w 446829"/>
                <a:gd name="connsiteY4" fmla="*/ 41024 h 340528"/>
                <a:gd name="connsiteX5" fmla="*/ 26939 w 446829"/>
                <a:gd name="connsiteY5" fmla="*/ 0 h 340528"/>
                <a:gd name="connsiteX6" fmla="*/ 446830 w 446829"/>
                <a:gd name="connsiteY6" fmla="*/ 0 h 340528"/>
                <a:gd name="connsiteX7" fmla="*/ 446830 w 446829"/>
                <a:gd name="connsiteY7" fmla="*/ 340528 h 34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829" h="340528">
                  <a:moveTo>
                    <a:pt x="446820" y="340528"/>
                  </a:moveTo>
                  <a:lnTo>
                    <a:pt x="26996" y="340528"/>
                  </a:lnTo>
                  <a:cubicBezTo>
                    <a:pt x="5927" y="340528"/>
                    <a:pt x="-6960" y="317402"/>
                    <a:pt x="4127" y="299476"/>
                  </a:cubicBezTo>
                  <a:lnTo>
                    <a:pt x="83927" y="170478"/>
                  </a:lnTo>
                  <a:lnTo>
                    <a:pt x="4051" y="41024"/>
                  </a:lnTo>
                  <a:cubicBezTo>
                    <a:pt x="-7008" y="23108"/>
                    <a:pt x="5880" y="0"/>
                    <a:pt x="26939" y="0"/>
                  </a:cubicBezTo>
                  <a:lnTo>
                    <a:pt x="446830" y="0"/>
                  </a:lnTo>
                  <a:lnTo>
                    <a:pt x="446830" y="340528"/>
                  </a:lnTo>
                  <a:close/>
                </a:path>
              </a:pathLst>
            </a:custGeom>
            <a:solidFill>
              <a:srgbClr val="00A3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EF10389-C1C6-423C-9299-D41141B26700}"/>
                </a:ext>
              </a:extLst>
            </p:cNvPr>
            <p:cNvSpPr/>
            <p:nvPr/>
          </p:nvSpPr>
          <p:spPr>
            <a:xfrm>
              <a:off x="6523882" y="1645262"/>
              <a:ext cx="233134" cy="154238"/>
            </a:xfrm>
            <a:custGeom>
              <a:avLst/>
              <a:gdLst>
                <a:gd name="connsiteX0" fmla="*/ 233134 w 233134"/>
                <a:gd name="connsiteY0" fmla="*/ 154238 h 154238"/>
                <a:gd name="connsiteX1" fmla="*/ 233134 w 233134"/>
                <a:gd name="connsiteY1" fmla="*/ 0 h 154238"/>
                <a:gd name="connsiteX2" fmla="*/ 0 w 233134"/>
                <a:gd name="connsiteY2" fmla="*/ 154238 h 1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134" h="154238">
                  <a:moveTo>
                    <a:pt x="233134" y="154238"/>
                  </a:moveTo>
                  <a:lnTo>
                    <a:pt x="233134" y="0"/>
                  </a:lnTo>
                  <a:lnTo>
                    <a:pt x="0" y="154238"/>
                  </a:lnTo>
                  <a:close/>
                </a:path>
              </a:pathLst>
            </a:custGeom>
            <a:solidFill>
              <a:srgbClr val="006E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413BAEB-3FD1-4835-8F57-9A043F7E9D6E}"/>
                </a:ext>
              </a:extLst>
            </p:cNvPr>
            <p:cNvSpPr/>
            <p:nvPr/>
          </p:nvSpPr>
          <p:spPr>
            <a:xfrm>
              <a:off x="7797593" y="1645881"/>
              <a:ext cx="238172" cy="154247"/>
            </a:xfrm>
            <a:custGeom>
              <a:avLst/>
              <a:gdLst>
                <a:gd name="connsiteX0" fmla="*/ 0 w 238172"/>
                <a:gd name="connsiteY0" fmla="*/ 154248 h 154247"/>
                <a:gd name="connsiteX1" fmla="*/ 0 w 238172"/>
                <a:gd name="connsiteY1" fmla="*/ 0 h 154247"/>
                <a:gd name="connsiteX2" fmla="*/ 238173 w 238172"/>
                <a:gd name="connsiteY2" fmla="*/ 154248 h 154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72" h="154247">
                  <a:moveTo>
                    <a:pt x="0" y="154248"/>
                  </a:moveTo>
                  <a:lnTo>
                    <a:pt x="0" y="0"/>
                  </a:lnTo>
                  <a:lnTo>
                    <a:pt x="238173" y="154248"/>
                  </a:lnTo>
                  <a:close/>
                </a:path>
              </a:pathLst>
            </a:custGeom>
            <a:solidFill>
              <a:srgbClr val="006E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127AAB8-5074-4594-99FA-70DC0F32CF17}"/>
                </a:ext>
              </a:extLst>
            </p:cNvPr>
            <p:cNvSpPr/>
            <p:nvPr/>
          </p:nvSpPr>
          <p:spPr>
            <a:xfrm>
              <a:off x="6525853" y="1800625"/>
              <a:ext cx="1510703" cy="340528"/>
            </a:xfrm>
            <a:custGeom>
              <a:avLst/>
              <a:gdLst>
                <a:gd name="connsiteX0" fmla="*/ 0 w 1510703"/>
                <a:gd name="connsiteY0" fmla="*/ 0 h 340528"/>
                <a:gd name="connsiteX1" fmla="*/ 1510703 w 1510703"/>
                <a:gd name="connsiteY1" fmla="*/ 0 h 340528"/>
                <a:gd name="connsiteX2" fmla="*/ 1510703 w 1510703"/>
                <a:gd name="connsiteY2" fmla="*/ 340528 h 340528"/>
                <a:gd name="connsiteX3" fmla="*/ 0 w 1510703"/>
                <a:gd name="connsiteY3" fmla="*/ 340528 h 34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703" h="340528">
                  <a:moveTo>
                    <a:pt x="0" y="0"/>
                  </a:moveTo>
                  <a:lnTo>
                    <a:pt x="1510703" y="0"/>
                  </a:lnTo>
                  <a:lnTo>
                    <a:pt x="1510703" y="340528"/>
                  </a:lnTo>
                  <a:lnTo>
                    <a:pt x="0" y="340528"/>
                  </a:lnTo>
                  <a:close/>
                </a:path>
              </a:pathLst>
            </a:custGeom>
            <a:solidFill>
              <a:srgbClr val="00BB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7" name="Graphic 12">
            <a:extLst>
              <a:ext uri="{FF2B5EF4-FFF2-40B4-BE49-F238E27FC236}">
                <a16:creationId xmlns:a16="http://schemas.microsoft.com/office/drawing/2014/main" id="{1122887F-998E-4C6C-A8AC-FAA50FC81858}"/>
              </a:ext>
            </a:extLst>
          </p:cNvPr>
          <p:cNvGrpSpPr/>
          <p:nvPr/>
        </p:nvGrpSpPr>
        <p:grpSpPr>
          <a:xfrm>
            <a:off x="2669637" y="1607339"/>
            <a:ext cx="2422761" cy="1015565"/>
            <a:chOff x="3895928" y="1544440"/>
            <a:chExt cx="2422761" cy="1015565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B4A5E95-BDAF-444D-BE18-C551683CB9B0}"/>
                </a:ext>
              </a:extLst>
            </p:cNvPr>
            <p:cNvSpPr/>
            <p:nvPr/>
          </p:nvSpPr>
          <p:spPr>
            <a:xfrm>
              <a:off x="3895928" y="1544440"/>
              <a:ext cx="406638" cy="304152"/>
            </a:xfrm>
            <a:custGeom>
              <a:avLst/>
              <a:gdLst>
                <a:gd name="connsiteX0" fmla="*/ 100600 w 406638"/>
                <a:gd name="connsiteY0" fmla="*/ 154219 h 304152"/>
                <a:gd name="connsiteX1" fmla="*/ 7855 w 406638"/>
                <a:gd name="connsiteY1" fmla="*/ 259471 h 304152"/>
                <a:gd name="connsiteX2" fmla="*/ 28039 w 406638"/>
                <a:gd name="connsiteY2" fmla="*/ 304152 h 304152"/>
                <a:gd name="connsiteX3" fmla="*/ 404209 w 406638"/>
                <a:gd name="connsiteY3" fmla="*/ 304152 h 304152"/>
                <a:gd name="connsiteX4" fmla="*/ 406638 w 406638"/>
                <a:gd name="connsiteY4" fmla="*/ 0 h 304152"/>
                <a:gd name="connsiteX5" fmla="*/ 26953 w 406638"/>
                <a:gd name="connsiteY5" fmla="*/ 0 h 304152"/>
                <a:gd name="connsiteX6" fmla="*/ 6522 w 406638"/>
                <a:gd name="connsiteY6" fmla="*/ 44406 h 304152"/>
                <a:gd name="connsiteX7" fmla="*/ 100600 w 406638"/>
                <a:gd name="connsiteY7" fmla="*/ 154219 h 30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638" h="304152">
                  <a:moveTo>
                    <a:pt x="100600" y="154219"/>
                  </a:moveTo>
                  <a:lnTo>
                    <a:pt x="7855" y="259471"/>
                  </a:lnTo>
                  <a:cubicBezTo>
                    <a:pt x="-7452" y="276844"/>
                    <a:pt x="4883" y="304152"/>
                    <a:pt x="28039" y="304152"/>
                  </a:cubicBezTo>
                  <a:lnTo>
                    <a:pt x="404209" y="304152"/>
                  </a:lnTo>
                  <a:lnTo>
                    <a:pt x="406638" y="0"/>
                  </a:lnTo>
                  <a:lnTo>
                    <a:pt x="26953" y="0"/>
                  </a:lnTo>
                  <a:cubicBezTo>
                    <a:pt x="3969" y="0"/>
                    <a:pt x="-8423" y="26946"/>
                    <a:pt x="6522" y="44406"/>
                  </a:cubicBezTo>
                  <a:lnTo>
                    <a:pt x="100600" y="154219"/>
                  </a:lnTo>
                  <a:close/>
                </a:path>
              </a:pathLst>
            </a:custGeom>
            <a:solidFill>
              <a:srgbClr val="00A3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33B83C3-E1DC-403C-ADB0-E1B3FCB14E3D}"/>
                </a:ext>
              </a:extLst>
            </p:cNvPr>
            <p:cNvSpPr/>
            <p:nvPr/>
          </p:nvSpPr>
          <p:spPr>
            <a:xfrm>
              <a:off x="4137717" y="1544450"/>
              <a:ext cx="165077" cy="109699"/>
            </a:xfrm>
            <a:custGeom>
              <a:avLst/>
              <a:gdLst>
                <a:gd name="connsiteX0" fmla="*/ 164840 w 165077"/>
                <a:gd name="connsiteY0" fmla="*/ 0 h 109699"/>
                <a:gd name="connsiteX1" fmla="*/ 0 w 165077"/>
                <a:gd name="connsiteY1" fmla="*/ 109699 h 109699"/>
                <a:gd name="connsiteX2" fmla="*/ 165078 w 165077"/>
                <a:gd name="connsiteY2" fmla="*/ 109480 h 10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077" h="109699">
                  <a:moveTo>
                    <a:pt x="164840" y="0"/>
                  </a:moveTo>
                  <a:lnTo>
                    <a:pt x="0" y="109699"/>
                  </a:lnTo>
                  <a:lnTo>
                    <a:pt x="165078" y="109480"/>
                  </a:lnTo>
                  <a:close/>
                </a:path>
              </a:pathLst>
            </a:custGeom>
            <a:solidFill>
              <a:srgbClr val="006E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0C9E180-A5FA-4294-8049-3604CA61ACCE}"/>
                </a:ext>
              </a:extLst>
            </p:cNvPr>
            <p:cNvSpPr/>
            <p:nvPr/>
          </p:nvSpPr>
          <p:spPr>
            <a:xfrm>
              <a:off x="4137669" y="1728654"/>
              <a:ext cx="1939232" cy="652062"/>
            </a:xfrm>
            <a:custGeom>
              <a:avLst/>
              <a:gdLst>
                <a:gd name="connsiteX0" fmla="*/ 1894837 w 1939232"/>
                <a:gd name="connsiteY0" fmla="*/ 0 h 652062"/>
                <a:gd name="connsiteX1" fmla="*/ 0 w 1939232"/>
                <a:gd name="connsiteY1" fmla="*/ 386020 h 652062"/>
                <a:gd name="connsiteX2" fmla="*/ 101670 w 1939232"/>
                <a:gd name="connsiteY2" fmla="*/ 652062 h 652062"/>
                <a:gd name="connsiteX3" fmla="*/ 1939233 w 1939232"/>
                <a:gd name="connsiteY3" fmla="*/ 261423 h 65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9232" h="652062">
                  <a:moveTo>
                    <a:pt x="1894837" y="0"/>
                  </a:moveTo>
                  <a:lnTo>
                    <a:pt x="0" y="386020"/>
                  </a:lnTo>
                  <a:lnTo>
                    <a:pt x="101670" y="652062"/>
                  </a:lnTo>
                  <a:lnTo>
                    <a:pt x="1939233" y="261423"/>
                  </a:lnTo>
                  <a:close/>
                </a:path>
              </a:pathLst>
            </a:custGeom>
            <a:solidFill>
              <a:srgbClr val="006E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CC78434-9616-456D-A658-4A26F9F0E85B}"/>
                </a:ext>
              </a:extLst>
            </p:cNvPr>
            <p:cNvSpPr/>
            <p:nvPr/>
          </p:nvSpPr>
          <p:spPr>
            <a:xfrm>
              <a:off x="5912053" y="2255853"/>
              <a:ext cx="406636" cy="304142"/>
            </a:xfrm>
            <a:custGeom>
              <a:avLst/>
              <a:gdLst>
                <a:gd name="connsiteX0" fmla="*/ 306029 w 406636"/>
                <a:gd name="connsiteY0" fmla="*/ 149933 h 304142"/>
                <a:gd name="connsiteX1" fmla="*/ 398773 w 406636"/>
                <a:gd name="connsiteY1" fmla="*/ 44682 h 304142"/>
                <a:gd name="connsiteX2" fmla="*/ 378590 w 406636"/>
                <a:gd name="connsiteY2" fmla="*/ 0 h 304142"/>
                <a:gd name="connsiteX3" fmla="*/ 2419 w 406636"/>
                <a:gd name="connsiteY3" fmla="*/ 0 h 304142"/>
                <a:gd name="connsiteX4" fmla="*/ 0 w 406636"/>
                <a:gd name="connsiteY4" fmla="*/ 304143 h 304142"/>
                <a:gd name="connsiteX5" fmla="*/ 379685 w 406636"/>
                <a:gd name="connsiteY5" fmla="*/ 304143 h 304142"/>
                <a:gd name="connsiteX6" fmla="*/ 400117 w 406636"/>
                <a:gd name="connsiteY6" fmla="*/ 259747 h 304142"/>
                <a:gd name="connsiteX7" fmla="*/ 306029 w 406636"/>
                <a:gd name="connsiteY7" fmla="*/ 149933 h 30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636" h="304142">
                  <a:moveTo>
                    <a:pt x="306029" y="149933"/>
                  </a:moveTo>
                  <a:lnTo>
                    <a:pt x="398773" y="44682"/>
                  </a:lnTo>
                  <a:cubicBezTo>
                    <a:pt x="414080" y="27308"/>
                    <a:pt x="401745" y="0"/>
                    <a:pt x="378590" y="0"/>
                  </a:cubicBezTo>
                  <a:lnTo>
                    <a:pt x="2419" y="0"/>
                  </a:lnTo>
                  <a:lnTo>
                    <a:pt x="0" y="304143"/>
                  </a:lnTo>
                  <a:lnTo>
                    <a:pt x="379685" y="304143"/>
                  </a:lnTo>
                  <a:cubicBezTo>
                    <a:pt x="402660" y="304143"/>
                    <a:pt x="415061" y="277197"/>
                    <a:pt x="400117" y="259747"/>
                  </a:cubicBezTo>
                  <a:lnTo>
                    <a:pt x="306029" y="149933"/>
                  </a:lnTo>
                  <a:close/>
                </a:path>
              </a:pathLst>
            </a:custGeom>
            <a:solidFill>
              <a:srgbClr val="00A3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1891E0F-5152-463B-B13A-8BA4B11C5AB6}"/>
                </a:ext>
              </a:extLst>
            </p:cNvPr>
            <p:cNvSpPr/>
            <p:nvPr/>
          </p:nvSpPr>
          <p:spPr>
            <a:xfrm>
              <a:off x="4137669" y="2114673"/>
              <a:ext cx="1939232" cy="335632"/>
            </a:xfrm>
            <a:custGeom>
              <a:avLst/>
              <a:gdLst>
                <a:gd name="connsiteX0" fmla="*/ 0 w 1939232"/>
                <a:gd name="connsiteY0" fmla="*/ 0 h 335632"/>
                <a:gd name="connsiteX1" fmla="*/ 1939233 w 1939232"/>
                <a:gd name="connsiteY1" fmla="*/ 0 h 335632"/>
                <a:gd name="connsiteX2" fmla="*/ 1939233 w 1939232"/>
                <a:gd name="connsiteY2" fmla="*/ 335632 h 335632"/>
                <a:gd name="connsiteX3" fmla="*/ 0 w 1939232"/>
                <a:gd name="connsiteY3" fmla="*/ 335632 h 33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9232" h="335632">
                  <a:moveTo>
                    <a:pt x="0" y="0"/>
                  </a:moveTo>
                  <a:lnTo>
                    <a:pt x="1939233" y="0"/>
                  </a:lnTo>
                  <a:lnTo>
                    <a:pt x="1939233" y="335632"/>
                  </a:lnTo>
                  <a:lnTo>
                    <a:pt x="0" y="335632"/>
                  </a:lnTo>
                  <a:close/>
                </a:path>
              </a:pathLst>
            </a:custGeom>
            <a:solidFill>
              <a:srgbClr val="00BB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6806C2F-89A8-4F88-A89A-455E3E920583}"/>
                </a:ext>
              </a:extLst>
            </p:cNvPr>
            <p:cNvSpPr/>
            <p:nvPr/>
          </p:nvSpPr>
          <p:spPr>
            <a:xfrm>
              <a:off x="4137669" y="1654435"/>
              <a:ext cx="1939232" cy="335632"/>
            </a:xfrm>
            <a:custGeom>
              <a:avLst/>
              <a:gdLst>
                <a:gd name="connsiteX0" fmla="*/ 0 w 1939232"/>
                <a:gd name="connsiteY0" fmla="*/ 0 h 335632"/>
                <a:gd name="connsiteX1" fmla="*/ 1939233 w 1939232"/>
                <a:gd name="connsiteY1" fmla="*/ 0 h 335632"/>
                <a:gd name="connsiteX2" fmla="*/ 1939233 w 1939232"/>
                <a:gd name="connsiteY2" fmla="*/ 335632 h 335632"/>
                <a:gd name="connsiteX3" fmla="*/ 0 w 1939232"/>
                <a:gd name="connsiteY3" fmla="*/ 335632 h 33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9232" h="335632">
                  <a:moveTo>
                    <a:pt x="0" y="0"/>
                  </a:moveTo>
                  <a:lnTo>
                    <a:pt x="1939233" y="0"/>
                  </a:lnTo>
                  <a:lnTo>
                    <a:pt x="1939233" y="335632"/>
                  </a:lnTo>
                  <a:lnTo>
                    <a:pt x="0" y="335632"/>
                  </a:lnTo>
                  <a:close/>
                </a:path>
              </a:pathLst>
            </a:custGeom>
            <a:solidFill>
              <a:srgbClr val="00BB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F6252D8-FC23-4F49-AA46-071D614C6157}"/>
                </a:ext>
              </a:extLst>
            </p:cNvPr>
            <p:cNvSpPr/>
            <p:nvPr/>
          </p:nvSpPr>
          <p:spPr>
            <a:xfrm>
              <a:off x="5911815" y="2450306"/>
              <a:ext cx="165087" cy="109699"/>
            </a:xfrm>
            <a:custGeom>
              <a:avLst/>
              <a:gdLst>
                <a:gd name="connsiteX0" fmla="*/ 238 w 165087"/>
                <a:gd name="connsiteY0" fmla="*/ 109699 h 109699"/>
                <a:gd name="connsiteX1" fmla="*/ 165087 w 165087"/>
                <a:gd name="connsiteY1" fmla="*/ 0 h 109699"/>
                <a:gd name="connsiteX2" fmla="*/ 0 w 165087"/>
                <a:gd name="connsiteY2" fmla="*/ 219 h 10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087" h="109699">
                  <a:moveTo>
                    <a:pt x="238" y="109699"/>
                  </a:moveTo>
                  <a:lnTo>
                    <a:pt x="165087" y="0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6E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C474A0E-3248-4D76-8484-B89222921111}"/>
                </a:ext>
              </a:extLst>
            </p:cNvPr>
            <p:cNvSpPr/>
            <p:nvPr/>
          </p:nvSpPr>
          <p:spPr>
            <a:xfrm>
              <a:off x="4140869" y="1701345"/>
              <a:ext cx="1937451" cy="9525"/>
            </a:xfrm>
            <a:custGeom>
              <a:avLst/>
              <a:gdLst>
                <a:gd name="connsiteX0" fmla="*/ 0 w 1937451"/>
                <a:gd name="connsiteY0" fmla="*/ 0 h 9525"/>
                <a:gd name="connsiteX1" fmla="*/ 1937452 w 19374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7451" h="9525">
                  <a:moveTo>
                    <a:pt x="0" y="0"/>
                  </a:moveTo>
                  <a:lnTo>
                    <a:pt x="1937452" y="0"/>
                  </a:lnTo>
                </a:path>
              </a:pathLst>
            </a:custGeom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9186A7C-6477-4FF2-80A4-EAD7EBA02B30}"/>
                </a:ext>
              </a:extLst>
            </p:cNvPr>
            <p:cNvSpPr/>
            <p:nvPr/>
          </p:nvSpPr>
          <p:spPr>
            <a:xfrm>
              <a:off x="4140869" y="1937937"/>
              <a:ext cx="1937451" cy="9525"/>
            </a:xfrm>
            <a:custGeom>
              <a:avLst/>
              <a:gdLst>
                <a:gd name="connsiteX0" fmla="*/ 0 w 1937451"/>
                <a:gd name="connsiteY0" fmla="*/ 0 h 9525"/>
                <a:gd name="connsiteX1" fmla="*/ 1937452 w 19374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7451" h="9525">
                  <a:moveTo>
                    <a:pt x="0" y="0"/>
                  </a:moveTo>
                  <a:lnTo>
                    <a:pt x="1937452" y="0"/>
                  </a:lnTo>
                </a:path>
              </a:pathLst>
            </a:custGeom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F5DD201-9C5A-4158-AA92-4C202B5587EC}"/>
                </a:ext>
              </a:extLst>
            </p:cNvPr>
            <p:cNvSpPr/>
            <p:nvPr/>
          </p:nvSpPr>
          <p:spPr>
            <a:xfrm>
              <a:off x="4140869" y="2172300"/>
              <a:ext cx="1937451" cy="9525"/>
            </a:xfrm>
            <a:custGeom>
              <a:avLst/>
              <a:gdLst>
                <a:gd name="connsiteX0" fmla="*/ 0 w 1937451"/>
                <a:gd name="connsiteY0" fmla="*/ 0 h 9525"/>
                <a:gd name="connsiteX1" fmla="*/ 1937452 w 19374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7451" h="9525">
                  <a:moveTo>
                    <a:pt x="0" y="0"/>
                  </a:moveTo>
                  <a:lnTo>
                    <a:pt x="1937452" y="0"/>
                  </a:lnTo>
                </a:path>
              </a:pathLst>
            </a:custGeom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0D522F-D0F2-4B1B-8F9C-4F168294AE57}"/>
                </a:ext>
              </a:extLst>
            </p:cNvPr>
            <p:cNvSpPr/>
            <p:nvPr/>
          </p:nvSpPr>
          <p:spPr>
            <a:xfrm>
              <a:off x="4140869" y="2392375"/>
              <a:ext cx="1937451" cy="9525"/>
            </a:xfrm>
            <a:custGeom>
              <a:avLst/>
              <a:gdLst>
                <a:gd name="connsiteX0" fmla="*/ 0 w 1937451"/>
                <a:gd name="connsiteY0" fmla="*/ 0 h 9525"/>
                <a:gd name="connsiteX1" fmla="*/ 1937452 w 19374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7451" h="9525">
                  <a:moveTo>
                    <a:pt x="0" y="0"/>
                  </a:moveTo>
                  <a:lnTo>
                    <a:pt x="1937452" y="0"/>
                  </a:lnTo>
                </a:path>
              </a:pathLst>
            </a:custGeom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391E269-FEAB-4D7C-9CCD-7B389F48F9A7}"/>
              </a:ext>
            </a:extLst>
          </p:cNvPr>
          <p:cNvSpPr/>
          <p:nvPr/>
        </p:nvSpPr>
        <p:spPr>
          <a:xfrm>
            <a:off x="2864031" y="4691620"/>
            <a:ext cx="4028569" cy="559041"/>
          </a:xfrm>
          <a:custGeom>
            <a:avLst/>
            <a:gdLst>
              <a:gd name="connsiteX0" fmla="*/ 4001622 w 4028569"/>
              <a:gd name="connsiteY0" fmla="*/ 559041 h 559041"/>
              <a:gd name="connsiteX1" fmla="*/ 27954 w 4028569"/>
              <a:gd name="connsiteY1" fmla="*/ 559041 h 559041"/>
              <a:gd name="connsiteX2" fmla="*/ 8304 w 4028569"/>
              <a:gd name="connsiteY2" fmla="*/ 513769 h 559041"/>
              <a:gd name="connsiteX3" fmla="*/ 224026 w 4028569"/>
              <a:gd name="connsiteY3" fmla="*/ 282893 h 559041"/>
              <a:gd name="connsiteX4" fmla="*/ 7075 w 4028569"/>
              <a:gd name="connsiteY4" fmla="*/ 45025 h 559041"/>
              <a:gd name="connsiteX5" fmla="*/ 26944 w 4028569"/>
              <a:gd name="connsiteY5" fmla="*/ 0 h 559041"/>
              <a:gd name="connsiteX6" fmla="*/ 4000517 w 4028569"/>
              <a:gd name="connsiteY6" fmla="*/ 0 h 559041"/>
              <a:gd name="connsiteX7" fmla="*/ 4020700 w 4028569"/>
              <a:gd name="connsiteY7" fmla="*/ 44672 h 559041"/>
              <a:gd name="connsiteX8" fmla="*/ 3817237 w 4028569"/>
              <a:gd name="connsiteY8" fmla="*/ 275568 h 559041"/>
              <a:gd name="connsiteX9" fmla="*/ 4022043 w 4028569"/>
              <a:gd name="connsiteY9" fmla="*/ 514626 h 559041"/>
              <a:gd name="connsiteX10" fmla="*/ 4001622 w 4028569"/>
              <a:gd name="connsiteY10" fmla="*/ 559041 h 55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8569" h="559041">
                <a:moveTo>
                  <a:pt x="4001622" y="559041"/>
                </a:moveTo>
                <a:lnTo>
                  <a:pt x="27954" y="559041"/>
                </a:lnTo>
                <a:cubicBezTo>
                  <a:pt x="4427" y="559041"/>
                  <a:pt x="-7765" y="530971"/>
                  <a:pt x="8304" y="513769"/>
                </a:cubicBezTo>
                <a:lnTo>
                  <a:pt x="224026" y="282893"/>
                </a:lnTo>
                <a:lnTo>
                  <a:pt x="7075" y="45025"/>
                </a:lnTo>
                <a:cubicBezTo>
                  <a:pt x="-8670" y="27756"/>
                  <a:pt x="3579" y="0"/>
                  <a:pt x="26944" y="0"/>
                </a:cubicBezTo>
                <a:lnTo>
                  <a:pt x="4000517" y="0"/>
                </a:lnTo>
                <a:cubicBezTo>
                  <a:pt x="4023682" y="0"/>
                  <a:pt x="4036017" y="27308"/>
                  <a:pt x="4020700" y="44672"/>
                </a:cubicBezTo>
                <a:lnTo>
                  <a:pt x="3817237" y="275568"/>
                </a:lnTo>
                <a:lnTo>
                  <a:pt x="4022043" y="514626"/>
                </a:lnTo>
                <a:cubicBezTo>
                  <a:pt x="4036998" y="532086"/>
                  <a:pt x="4024596" y="559041"/>
                  <a:pt x="4001622" y="559041"/>
                </a:cubicBezTo>
                <a:close/>
              </a:path>
            </a:pathLst>
          </a:custGeom>
          <a:solidFill>
            <a:srgbClr val="FFB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BB707E-F3F0-4473-A013-B6C055355539}"/>
              </a:ext>
            </a:extLst>
          </p:cNvPr>
          <p:cNvSpPr/>
          <p:nvPr/>
        </p:nvSpPr>
        <p:spPr>
          <a:xfrm>
            <a:off x="3582948" y="4866194"/>
            <a:ext cx="352958" cy="232248"/>
          </a:xfrm>
          <a:custGeom>
            <a:avLst/>
            <a:gdLst>
              <a:gd name="connsiteX0" fmla="*/ 268157 w 352958"/>
              <a:gd name="connsiteY0" fmla="*/ 109823 h 232248"/>
              <a:gd name="connsiteX1" fmla="*/ 189090 w 352958"/>
              <a:gd name="connsiteY1" fmla="*/ 109823 h 232248"/>
              <a:gd name="connsiteX2" fmla="*/ 126521 w 352958"/>
              <a:gd name="connsiteY2" fmla="*/ 0 h 232248"/>
              <a:gd name="connsiteX3" fmla="*/ 174193 w 352958"/>
              <a:gd name="connsiteY3" fmla="*/ 109823 h 232248"/>
              <a:gd name="connsiteX4" fmla="*/ 122330 w 352958"/>
              <a:gd name="connsiteY4" fmla="*/ 109823 h 232248"/>
              <a:gd name="connsiteX5" fmla="*/ 0 w 352958"/>
              <a:gd name="connsiteY5" fmla="*/ 113224 h 232248"/>
              <a:gd name="connsiteX6" fmla="*/ 123692 w 352958"/>
              <a:gd name="connsiteY6" fmla="*/ 123130 h 232248"/>
              <a:gd name="connsiteX7" fmla="*/ 171650 w 352958"/>
              <a:gd name="connsiteY7" fmla="*/ 123130 h 232248"/>
              <a:gd name="connsiteX8" fmla="*/ 125682 w 352958"/>
              <a:gd name="connsiteY8" fmla="*/ 232248 h 232248"/>
              <a:gd name="connsiteX9" fmla="*/ 188481 w 352958"/>
              <a:gd name="connsiteY9" fmla="*/ 123130 h 232248"/>
              <a:gd name="connsiteX10" fmla="*/ 265824 w 352958"/>
              <a:gd name="connsiteY10" fmla="*/ 123130 h 232248"/>
              <a:gd name="connsiteX11" fmla="*/ 221694 w 352958"/>
              <a:gd name="connsiteY11" fmla="*/ 231410 h 232248"/>
              <a:gd name="connsiteX12" fmla="*/ 284778 w 352958"/>
              <a:gd name="connsiteY12" fmla="*/ 123130 h 232248"/>
              <a:gd name="connsiteX13" fmla="*/ 346301 w 352958"/>
              <a:gd name="connsiteY13" fmla="*/ 123130 h 232248"/>
              <a:gd name="connsiteX14" fmla="*/ 352958 w 352958"/>
              <a:gd name="connsiteY14" fmla="*/ 116472 h 232248"/>
              <a:gd name="connsiteX15" fmla="*/ 346301 w 352958"/>
              <a:gd name="connsiteY15" fmla="*/ 109823 h 232248"/>
              <a:gd name="connsiteX16" fmla="*/ 285379 w 352958"/>
              <a:gd name="connsiteY16" fmla="*/ 109823 h 232248"/>
              <a:gd name="connsiteX17" fmla="*/ 222533 w 352958"/>
              <a:gd name="connsiteY17" fmla="*/ 838 h 232248"/>
              <a:gd name="connsiteX18" fmla="*/ 268157 w 352958"/>
              <a:gd name="connsiteY18" fmla="*/ 109823 h 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2958" h="232248">
                <a:moveTo>
                  <a:pt x="268157" y="109823"/>
                </a:moveTo>
                <a:lnTo>
                  <a:pt x="189090" y="109823"/>
                </a:lnTo>
                <a:cubicBezTo>
                  <a:pt x="195539" y="91002"/>
                  <a:pt x="213198" y="20755"/>
                  <a:pt x="126521" y="0"/>
                </a:cubicBezTo>
                <a:cubicBezTo>
                  <a:pt x="126521" y="0"/>
                  <a:pt x="99917" y="78734"/>
                  <a:pt x="174193" y="109823"/>
                </a:cubicBezTo>
                <a:lnTo>
                  <a:pt x="122330" y="109823"/>
                </a:lnTo>
                <a:cubicBezTo>
                  <a:pt x="60608" y="52711"/>
                  <a:pt x="0" y="113224"/>
                  <a:pt x="0" y="113224"/>
                </a:cubicBezTo>
                <a:cubicBezTo>
                  <a:pt x="54035" y="178222"/>
                  <a:pt x="106470" y="139341"/>
                  <a:pt x="123692" y="123130"/>
                </a:cubicBezTo>
                <a:lnTo>
                  <a:pt x="171650" y="123130"/>
                </a:lnTo>
                <a:cubicBezTo>
                  <a:pt x="99441" y="154686"/>
                  <a:pt x="125682" y="232248"/>
                  <a:pt x="125682" y="232248"/>
                </a:cubicBezTo>
                <a:cubicBezTo>
                  <a:pt x="211322" y="211750"/>
                  <a:pt x="195101" y="142913"/>
                  <a:pt x="188481" y="123130"/>
                </a:cubicBezTo>
                <a:lnTo>
                  <a:pt x="265824" y="123130"/>
                </a:lnTo>
                <a:cubicBezTo>
                  <a:pt x="195920" y="155191"/>
                  <a:pt x="221694" y="231410"/>
                  <a:pt x="221694" y="231410"/>
                </a:cubicBezTo>
                <a:cubicBezTo>
                  <a:pt x="306134" y="211198"/>
                  <a:pt x="291541" y="143980"/>
                  <a:pt x="284778" y="123130"/>
                </a:cubicBezTo>
                <a:lnTo>
                  <a:pt x="346301" y="123130"/>
                </a:lnTo>
                <a:cubicBezTo>
                  <a:pt x="349977" y="123130"/>
                  <a:pt x="352958" y="120148"/>
                  <a:pt x="352958" y="116472"/>
                </a:cubicBezTo>
                <a:cubicBezTo>
                  <a:pt x="352958" y="112795"/>
                  <a:pt x="349977" y="109823"/>
                  <a:pt x="346301" y="109823"/>
                </a:cubicBezTo>
                <a:lnTo>
                  <a:pt x="285379" y="109823"/>
                </a:lnTo>
                <a:cubicBezTo>
                  <a:pt x="292027" y="89830"/>
                  <a:pt x="307962" y="21289"/>
                  <a:pt x="222533" y="838"/>
                </a:cubicBezTo>
                <a:cubicBezTo>
                  <a:pt x="222542" y="838"/>
                  <a:pt x="196358" y="78162"/>
                  <a:pt x="268157" y="109823"/>
                </a:cubicBezTo>
                <a:close/>
              </a:path>
            </a:pathLst>
          </a:custGeom>
          <a:solidFill>
            <a:srgbClr val="FFE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9BFC0AF-568E-4CE8-B986-6F76AF265F87}"/>
              </a:ext>
            </a:extLst>
          </p:cNvPr>
          <p:cNvSpPr/>
          <p:nvPr/>
        </p:nvSpPr>
        <p:spPr>
          <a:xfrm>
            <a:off x="5862033" y="4861841"/>
            <a:ext cx="352948" cy="232248"/>
          </a:xfrm>
          <a:custGeom>
            <a:avLst/>
            <a:gdLst>
              <a:gd name="connsiteX0" fmla="*/ 84801 w 352948"/>
              <a:gd name="connsiteY0" fmla="*/ 122434 h 232248"/>
              <a:gd name="connsiteX1" fmla="*/ 163868 w 352948"/>
              <a:gd name="connsiteY1" fmla="*/ 122434 h 232248"/>
              <a:gd name="connsiteX2" fmla="*/ 226438 w 352948"/>
              <a:gd name="connsiteY2" fmla="*/ 232248 h 232248"/>
              <a:gd name="connsiteX3" fmla="*/ 178756 w 352948"/>
              <a:gd name="connsiteY3" fmla="*/ 122434 h 232248"/>
              <a:gd name="connsiteX4" fmla="*/ 230619 w 352948"/>
              <a:gd name="connsiteY4" fmla="*/ 122434 h 232248"/>
              <a:gd name="connsiteX5" fmla="*/ 352949 w 352948"/>
              <a:gd name="connsiteY5" fmla="*/ 119034 h 232248"/>
              <a:gd name="connsiteX6" fmla="*/ 229267 w 352948"/>
              <a:gd name="connsiteY6" fmla="*/ 109128 h 232248"/>
              <a:gd name="connsiteX7" fmla="*/ 181308 w 352948"/>
              <a:gd name="connsiteY7" fmla="*/ 109128 h 232248"/>
              <a:gd name="connsiteX8" fmla="*/ 227266 w 352948"/>
              <a:gd name="connsiteY8" fmla="*/ 0 h 232248"/>
              <a:gd name="connsiteX9" fmla="*/ 164468 w 352948"/>
              <a:gd name="connsiteY9" fmla="*/ 109128 h 232248"/>
              <a:gd name="connsiteX10" fmla="*/ 87125 w 352948"/>
              <a:gd name="connsiteY10" fmla="*/ 109128 h 232248"/>
              <a:gd name="connsiteX11" fmla="*/ 131254 w 352948"/>
              <a:gd name="connsiteY11" fmla="*/ 838 h 232248"/>
              <a:gd name="connsiteX12" fmla="*/ 68180 w 352948"/>
              <a:gd name="connsiteY12" fmla="*/ 109128 h 232248"/>
              <a:gd name="connsiteX13" fmla="*/ 6658 w 352948"/>
              <a:gd name="connsiteY13" fmla="*/ 109128 h 232248"/>
              <a:gd name="connsiteX14" fmla="*/ 0 w 352948"/>
              <a:gd name="connsiteY14" fmla="*/ 115776 h 232248"/>
              <a:gd name="connsiteX15" fmla="*/ 6658 w 352948"/>
              <a:gd name="connsiteY15" fmla="*/ 122434 h 232248"/>
              <a:gd name="connsiteX16" fmla="*/ 67580 w 352948"/>
              <a:gd name="connsiteY16" fmla="*/ 122434 h 232248"/>
              <a:gd name="connsiteX17" fmla="*/ 130426 w 352948"/>
              <a:gd name="connsiteY17" fmla="*/ 231410 h 232248"/>
              <a:gd name="connsiteX18" fmla="*/ 84801 w 352948"/>
              <a:gd name="connsiteY18" fmla="*/ 122434 h 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2948" h="232248">
                <a:moveTo>
                  <a:pt x="84801" y="122434"/>
                </a:moveTo>
                <a:lnTo>
                  <a:pt x="163868" y="122434"/>
                </a:lnTo>
                <a:cubicBezTo>
                  <a:pt x="157420" y="141246"/>
                  <a:pt x="139760" y="211493"/>
                  <a:pt x="226438" y="232248"/>
                </a:cubicBezTo>
                <a:cubicBezTo>
                  <a:pt x="226438" y="232248"/>
                  <a:pt x="253041" y="153514"/>
                  <a:pt x="178756" y="122434"/>
                </a:cubicBezTo>
                <a:lnTo>
                  <a:pt x="230619" y="122434"/>
                </a:lnTo>
                <a:cubicBezTo>
                  <a:pt x="292341" y="179537"/>
                  <a:pt x="352949" y="119034"/>
                  <a:pt x="352949" y="119034"/>
                </a:cubicBezTo>
                <a:cubicBezTo>
                  <a:pt x="298913" y="54026"/>
                  <a:pt x="246479" y="92907"/>
                  <a:pt x="229267" y="109128"/>
                </a:cubicBezTo>
                <a:lnTo>
                  <a:pt x="181308" y="109128"/>
                </a:lnTo>
                <a:cubicBezTo>
                  <a:pt x="253517" y="77562"/>
                  <a:pt x="227266" y="0"/>
                  <a:pt x="227266" y="0"/>
                </a:cubicBezTo>
                <a:cubicBezTo>
                  <a:pt x="141637" y="20498"/>
                  <a:pt x="157848" y="89335"/>
                  <a:pt x="164468" y="109128"/>
                </a:cubicBezTo>
                <a:lnTo>
                  <a:pt x="87125" y="109128"/>
                </a:lnTo>
                <a:cubicBezTo>
                  <a:pt x="157039" y="77057"/>
                  <a:pt x="131254" y="838"/>
                  <a:pt x="131254" y="838"/>
                </a:cubicBezTo>
                <a:cubicBezTo>
                  <a:pt x="46815" y="21050"/>
                  <a:pt x="61408" y="88268"/>
                  <a:pt x="68180" y="109128"/>
                </a:cubicBezTo>
                <a:lnTo>
                  <a:pt x="6658" y="109128"/>
                </a:lnTo>
                <a:cubicBezTo>
                  <a:pt x="2972" y="109128"/>
                  <a:pt x="0" y="112109"/>
                  <a:pt x="0" y="115776"/>
                </a:cubicBezTo>
                <a:cubicBezTo>
                  <a:pt x="0" y="119444"/>
                  <a:pt x="2981" y="122434"/>
                  <a:pt x="6658" y="122434"/>
                </a:cubicBezTo>
                <a:lnTo>
                  <a:pt x="67580" y="122434"/>
                </a:lnTo>
                <a:cubicBezTo>
                  <a:pt x="60931" y="142418"/>
                  <a:pt x="44996" y="210960"/>
                  <a:pt x="130426" y="231410"/>
                </a:cubicBezTo>
                <a:cubicBezTo>
                  <a:pt x="130416" y="231410"/>
                  <a:pt x="156591" y="154086"/>
                  <a:pt x="84801" y="122434"/>
                </a:cubicBezTo>
                <a:close/>
              </a:path>
            </a:pathLst>
          </a:custGeom>
          <a:solidFill>
            <a:srgbClr val="FFE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30DA0117-8470-4DD4-A872-7F5E23E18B05}"/>
              </a:ext>
            </a:extLst>
          </p:cNvPr>
          <p:cNvSpPr/>
          <p:nvPr/>
        </p:nvSpPr>
        <p:spPr>
          <a:xfrm>
            <a:off x="2880967" y="3941383"/>
            <a:ext cx="4077502" cy="559022"/>
          </a:xfrm>
          <a:custGeom>
            <a:avLst/>
            <a:gdLst>
              <a:gd name="connsiteX0" fmla="*/ 4027559 w 4077502"/>
              <a:gd name="connsiteY0" fmla="*/ 559022 h 559022"/>
              <a:gd name="connsiteX1" fmla="*/ 53890 w 4077502"/>
              <a:gd name="connsiteY1" fmla="*/ 559022 h 559022"/>
              <a:gd name="connsiteX2" fmla="*/ 34240 w 4077502"/>
              <a:gd name="connsiteY2" fmla="*/ 513759 h 559022"/>
              <a:gd name="connsiteX3" fmla="*/ 118984 w 4077502"/>
              <a:gd name="connsiteY3" fmla="*/ 423072 h 559022"/>
              <a:gd name="connsiteX4" fmla="*/ 7103 w 4077502"/>
              <a:gd name="connsiteY4" fmla="*/ 301447 h 559022"/>
              <a:gd name="connsiteX5" fmla="*/ 7465 w 4077502"/>
              <a:gd name="connsiteY5" fmla="*/ 264643 h 559022"/>
              <a:gd name="connsiteX6" fmla="*/ 123108 w 4077502"/>
              <a:gd name="connsiteY6" fmla="*/ 143789 h 559022"/>
              <a:gd name="connsiteX7" fmla="*/ 33021 w 4077502"/>
              <a:gd name="connsiteY7" fmla="*/ 45025 h 559022"/>
              <a:gd name="connsiteX8" fmla="*/ 52890 w 4077502"/>
              <a:gd name="connsiteY8" fmla="*/ 0 h 559022"/>
              <a:gd name="connsiteX9" fmla="*/ 4025758 w 4077502"/>
              <a:gd name="connsiteY9" fmla="*/ 0 h 559022"/>
              <a:gd name="connsiteX10" fmla="*/ 4045789 w 4077502"/>
              <a:gd name="connsiteY10" fmla="*/ 44853 h 559022"/>
              <a:gd name="connsiteX11" fmla="*/ 3954807 w 4077502"/>
              <a:gd name="connsiteY11" fmla="*/ 146266 h 559022"/>
              <a:gd name="connsiteX12" fmla="*/ 4069316 w 4077502"/>
              <a:gd name="connsiteY12" fmla="*/ 257137 h 559022"/>
              <a:gd name="connsiteX13" fmla="*/ 4070202 w 4077502"/>
              <a:gd name="connsiteY13" fmla="*/ 294884 h 559022"/>
              <a:gd name="connsiteX14" fmla="*/ 3960055 w 4077502"/>
              <a:gd name="connsiteY14" fmla="*/ 411994 h 559022"/>
              <a:gd name="connsiteX15" fmla="*/ 4047990 w 4077502"/>
              <a:gd name="connsiteY15" fmla="*/ 514626 h 559022"/>
              <a:gd name="connsiteX16" fmla="*/ 4027559 w 4077502"/>
              <a:gd name="connsiteY16" fmla="*/ 559022 h 5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77502" h="559022">
                <a:moveTo>
                  <a:pt x="4027559" y="559022"/>
                </a:moveTo>
                <a:lnTo>
                  <a:pt x="53890" y="559022"/>
                </a:lnTo>
                <a:cubicBezTo>
                  <a:pt x="30363" y="559022"/>
                  <a:pt x="18171" y="530962"/>
                  <a:pt x="34240" y="513759"/>
                </a:cubicBezTo>
                <a:lnTo>
                  <a:pt x="118984" y="423072"/>
                </a:lnTo>
                <a:lnTo>
                  <a:pt x="7103" y="301447"/>
                </a:lnTo>
                <a:cubicBezTo>
                  <a:pt x="-2507" y="290998"/>
                  <a:pt x="-2345" y="274891"/>
                  <a:pt x="7465" y="264643"/>
                </a:cubicBezTo>
                <a:lnTo>
                  <a:pt x="123108" y="143789"/>
                </a:lnTo>
                <a:lnTo>
                  <a:pt x="33021" y="45025"/>
                </a:lnTo>
                <a:cubicBezTo>
                  <a:pt x="17276" y="27756"/>
                  <a:pt x="29525" y="0"/>
                  <a:pt x="52890" y="0"/>
                </a:cubicBezTo>
                <a:lnTo>
                  <a:pt x="4025758" y="0"/>
                </a:lnTo>
                <a:cubicBezTo>
                  <a:pt x="4049018" y="0"/>
                  <a:pt x="4061315" y="27537"/>
                  <a:pt x="4045789" y="44853"/>
                </a:cubicBezTo>
                <a:lnTo>
                  <a:pt x="3954807" y="146266"/>
                </a:lnTo>
                <a:lnTo>
                  <a:pt x="4069316" y="257137"/>
                </a:lnTo>
                <a:cubicBezTo>
                  <a:pt x="4079879" y="267357"/>
                  <a:pt x="4080270" y="284178"/>
                  <a:pt x="4070202" y="294884"/>
                </a:cubicBezTo>
                <a:lnTo>
                  <a:pt x="3960055" y="411994"/>
                </a:lnTo>
                <a:lnTo>
                  <a:pt x="4047990" y="514626"/>
                </a:lnTo>
                <a:cubicBezTo>
                  <a:pt x="4062934" y="532076"/>
                  <a:pt x="4050533" y="559022"/>
                  <a:pt x="4027559" y="559022"/>
                </a:cubicBezTo>
                <a:close/>
              </a:path>
            </a:pathLst>
          </a:custGeom>
          <a:solidFill>
            <a:srgbClr val="00BBE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3" name="Graphic 12">
            <a:extLst>
              <a:ext uri="{FF2B5EF4-FFF2-40B4-BE49-F238E27FC236}">
                <a16:creationId xmlns:a16="http://schemas.microsoft.com/office/drawing/2014/main" id="{1122887F-998E-4C6C-A8AC-FAA50FC81858}"/>
              </a:ext>
            </a:extLst>
          </p:cNvPr>
          <p:cNvGrpSpPr/>
          <p:nvPr/>
        </p:nvGrpSpPr>
        <p:grpSpPr>
          <a:xfrm>
            <a:off x="2971614" y="4018726"/>
            <a:ext cx="3901173" cy="9525"/>
            <a:chOff x="4197905" y="3955827"/>
            <a:chExt cx="3901173" cy="952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46F89E2-B908-4E5A-84AA-297281A5BD4C}"/>
                </a:ext>
              </a:extLst>
            </p:cNvPr>
            <p:cNvSpPr/>
            <p:nvPr/>
          </p:nvSpPr>
          <p:spPr>
            <a:xfrm>
              <a:off x="4197905" y="3955827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E46C79D-8F82-4A98-B0EC-74170C0D0059}"/>
                </a:ext>
              </a:extLst>
            </p:cNvPr>
            <p:cNvSpPr/>
            <p:nvPr/>
          </p:nvSpPr>
          <p:spPr>
            <a:xfrm>
              <a:off x="4283849" y="3955827"/>
              <a:ext cx="3757964" cy="9525"/>
            </a:xfrm>
            <a:custGeom>
              <a:avLst/>
              <a:gdLst>
                <a:gd name="connsiteX0" fmla="*/ 0 w 3757964"/>
                <a:gd name="connsiteY0" fmla="*/ 0 h 9525"/>
                <a:gd name="connsiteX1" fmla="*/ 3757965 w 3757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57964" h="9525">
                  <a:moveTo>
                    <a:pt x="0" y="0"/>
                  </a:moveTo>
                  <a:lnTo>
                    <a:pt x="3757965" y="0"/>
                  </a:lnTo>
                </a:path>
              </a:pathLst>
            </a:custGeom>
            <a:ln w="19050" cap="rnd">
              <a:solidFill>
                <a:srgbClr val="FFFFFF"/>
              </a:solidFill>
              <a:custDash>
                <a:ds d="451763" sp="451763"/>
              </a:custDash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30137A8-E324-4A8F-AFBD-8B155072A60B}"/>
                </a:ext>
              </a:extLst>
            </p:cNvPr>
            <p:cNvSpPr/>
            <p:nvPr/>
          </p:nvSpPr>
          <p:spPr>
            <a:xfrm>
              <a:off x="8070503" y="3955827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7" name="Graphic 12">
            <a:extLst>
              <a:ext uri="{FF2B5EF4-FFF2-40B4-BE49-F238E27FC236}">
                <a16:creationId xmlns:a16="http://schemas.microsoft.com/office/drawing/2014/main" id="{1122887F-998E-4C6C-A8AC-FAA50FC81858}"/>
              </a:ext>
            </a:extLst>
          </p:cNvPr>
          <p:cNvGrpSpPr/>
          <p:nvPr/>
        </p:nvGrpSpPr>
        <p:grpSpPr>
          <a:xfrm>
            <a:off x="2967604" y="4423272"/>
            <a:ext cx="3901182" cy="9525"/>
            <a:chOff x="4193895" y="4360373"/>
            <a:chExt cx="3901182" cy="9525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93081EB-8C67-4EE0-BD20-FA44D5A5A52D}"/>
                </a:ext>
              </a:extLst>
            </p:cNvPr>
            <p:cNvSpPr/>
            <p:nvPr/>
          </p:nvSpPr>
          <p:spPr>
            <a:xfrm>
              <a:off x="4193895" y="4360373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47581B6-9ACA-4BF3-AAFD-968063526DF0}"/>
                </a:ext>
              </a:extLst>
            </p:cNvPr>
            <p:cNvSpPr/>
            <p:nvPr/>
          </p:nvSpPr>
          <p:spPr>
            <a:xfrm>
              <a:off x="4279849" y="4360373"/>
              <a:ext cx="3757964" cy="9525"/>
            </a:xfrm>
            <a:custGeom>
              <a:avLst/>
              <a:gdLst>
                <a:gd name="connsiteX0" fmla="*/ 0 w 3757964"/>
                <a:gd name="connsiteY0" fmla="*/ 0 h 9525"/>
                <a:gd name="connsiteX1" fmla="*/ 3757965 w 3757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57964" h="9525">
                  <a:moveTo>
                    <a:pt x="0" y="0"/>
                  </a:moveTo>
                  <a:lnTo>
                    <a:pt x="3757965" y="0"/>
                  </a:lnTo>
                </a:path>
              </a:pathLst>
            </a:custGeom>
            <a:ln w="19050" cap="rnd">
              <a:solidFill>
                <a:srgbClr val="FFFFFF"/>
              </a:solidFill>
              <a:custDash>
                <a:ds d="451763" sp="451763"/>
              </a:custDash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3039068-E7B8-4CDB-952B-E149ACECA9E9}"/>
                </a:ext>
              </a:extLst>
            </p:cNvPr>
            <p:cNvSpPr/>
            <p:nvPr/>
          </p:nvSpPr>
          <p:spPr>
            <a:xfrm>
              <a:off x="8066503" y="4360373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DBDDB0C-CCE8-46AA-8976-4B0A5F55EBF9}"/>
              </a:ext>
            </a:extLst>
          </p:cNvPr>
          <p:cNvGrpSpPr/>
          <p:nvPr/>
        </p:nvGrpSpPr>
        <p:grpSpPr>
          <a:xfrm>
            <a:off x="5300012" y="2601378"/>
            <a:ext cx="1628379" cy="1054131"/>
            <a:chOff x="5300012" y="2601378"/>
            <a:chExt cx="1628379" cy="1054131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B5B7DE6-C6D9-46C9-9263-FB5064C24DD9}"/>
                </a:ext>
              </a:extLst>
            </p:cNvPr>
            <p:cNvSpPr/>
            <p:nvPr/>
          </p:nvSpPr>
          <p:spPr>
            <a:xfrm>
              <a:off x="5300012" y="2962280"/>
              <a:ext cx="1628379" cy="332336"/>
            </a:xfrm>
            <a:custGeom>
              <a:avLst/>
              <a:gdLst>
                <a:gd name="connsiteX0" fmla="*/ 1601426 w 1628379"/>
                <a:gd name="connsiteY0" fmla="*/ 332337 h 332336"/>
                <a:gd name="connsiteX1" fmla="*/ 27953 w 1628379"/>
                <a:gd name="connsiteY1" fmla="*/ 332337 h 332336"/>
                <a:gd name="connsiteX2" fmla="*/ 8303 w 1628379"/>
                <a:gd name="connsiteY2" fmla="*/ 287074 h 332336"/>
                <a:gd name="connsiteX3" fmla="*/ 119393 w 1628379"/>
                <a:gd name="connsiteY3" fmla="*/ 168173 h 332336"/>
                <a:gd name="connsiteX4" fmla="*/ 7075 w 1628379"/>
                <a:gd name="connsiteY4" fmla="*/ 45025 h 332336"/>
                <a:gd name="connsiteX5" fmla="*/ 26953 w 1628379"/>
                <a:gd name="connsiteY5" fmla="*/ 0 h 332336"/>
                <a:gd name="connsiteX6" fmla="*/ 1600331 w 1628379"/>
                <a:gd name="connsiteY6" fmla="*/ 0 h 332336"/>
                <a:gd name="connsiteX7" fmla="*/ 1620514 w 1628379"/>
                <a:gd name="connsiteY7" fmla="*/ 44682 h 332336"/>
                <a:gd name="connsiteX8" fmla="*/ 1515520 w 1628379"/>
                <a:gd name="connsiteY8" fmla="*/ 163830 h 332336"/>
                <a:gd name="connsiteX9" fmla="*/ 1621848 w 1628379"/>
                <a:gd name="connsiteY9" fmla="*/ 287941 h 332336"/>
                <a:gd name="connsiteX10" fmla="*/ 1601426 w 1628379"/>
                <a:gd name="connsiteY10" fmla="*/ 332337 h 33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28379" h="332336">
                  <a:moveTo>
                    <a:pt x="1601426" y="332337"/>
                  </a:moveTo>
                  <a:lnTo>
                    <a:pt x="27953" y="332337"/>
                  </a:lnTo>
                  <a:cubicBezTo>
                    <a:pt x="4427" y="332337"/>
                    <a:pt x="-7765" y="304267"/>
                    <a:pt x="8303" y="287074"/>
                  </a:cubicBezTo>
                  <a:lnTo>
                    <a:pt x="119393" y="168173"/>
                  </a:lnTo>
                  <a:lnTo>
                    <a:pt x="7075" y="45025"/>
                  </a:lnTo>
                  <a:cubicBezTo>
                    <a:pt x="-8670" y="27756"/>
                    <a:pt x="3579" y="0"/>
                    <a:pt x="26953" y="0"/>
                  </a:cubicBezTo>
                  <a:lnTo>
                    <a:pt x="1600331" y="0"/>
                  </a:lnTo>
                  <a:cubicBezTo>
                    <a:pt x="1623486" y="0"/>
                    <a:pt x="1635821" y="27308"/>
                    <a:pt x="1620514" y="44682"/>
                  </a:cubicBezTo>
                  <a:lnTo>
                    <a:pt x="1515520" y="163830"/>
                  </a:lnTo>
                  <a:lnTo>
                    <a:pt x="1621848" y="287941"/>
                  </a:lnTo>
                  <a:cubicBezTo>
                    <a:pt x="1636812" y="305391"/>
                    <a:pt x="1624410" y="332337"/>
                    <a:pt x="1601426" y="332337"/>
                  </a:cubicBezTo>
                  <a:close/>
                </a:path>
              </a:pathLst>
            </a:custGeom>
            <a:solidFill>
              <a:srgbClr val="FB37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CE08754-3AC7-4912-AF3D-6D18C9621A49}"/>
                </a:ext>
              </a:extLst>
            </p:cNvPr>
            <p:cNvSpPr/>
            <p:nvPr/>
          </p:nvSpPr>
          <p:spPr>
            <a:xfrm>
              <a:off x="5552565" y="2962270"/>
              <a:ext cx="1120787" cy="332346"/>
            </a:xfrm>
            <a:custGeom>
              <a:avLst/>
              <a:gdLst>
                <a:gd name="connsiteX0" fmla="*/ 1120788 w 1120787"/>
                <a:gd name="connsiteY0" fmla="*/ 166173 h 332346"/>
                <a:gd name="connsiteX1" fmla="*/ 1095727 w 1120787"/>
                <a:gd name="connsiteY1" fmla="*/ 0 h 332346"/>
                <a:gd name="connsiteX2" fmla="*/ 25060 w 1120787"/>
                <a:gd name="connsiteY2" fmla="*/ 0 h 332346"/>
                <a:gd name="connsiteX3" fmla="*/ 0 w 1120787"/>
                <a:gd name="connsiteY3" fmla="*/ 166173 h 332346"/>
                <a:gd name="connsiteX4" fmla="*/ 25060 w 1120787"/>
                <a:gd name="connsiteY4" fmla="*/ 332346 h 332346"/>
                <a:gd name="connsiteX5" fmla="*/ 1095727 w 1120787"/>
                <a:gd name="connsiteY5" fmla="*/ 332346 h 332346"/>
                <a:gd name="connsiteX6" fmla="*/ 1120788 w 1120787"/>
                <a:gd name="connsiteY6" fmla="*/ 166173 h 33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787" h="332346">
                  <a:moveTo>
                    <a:pt x="1120788" y="166173"/>
                  </a:moveTo>
                  <a:cubicBezTo>
                    <a:pt x="1120788" y="108318"/>
                    <a:pt x="1112006" y="52511"/>
                    <a:pt x="1095727" y="0"/>
                  </a:cubicBezTo>
                  <a:lnTo>
                    <a:pt x="25060" y="0"/>
                  </a:lnTo>
                  <a:cubicBezTo>
                    <a:pt x="8782" y="52511"/>
                    <a:pt x="0" y="108318"/>
                    <a:pt x="0" y="166173"/>
                  </a:cubicBezTo>
                  <a:cubicBezTo>
                    <a:pt x="0" y="224038"/>
                    <a:pt x="8782" y="279845"/>
                    <a:pt x="25060" y="332346"/>
                  </a:cubicBezTo>
                  <a:lnTo>
                    <a:pt x="1095727" y="332346"/>
                  </a:lnTo>
                  <a:cubicBezTo>
                    <a:pt x="1112015" y="279845"/>
                    <a:pt x="1120788" y="224038"/>
                    <a:pt x="1120788" y="166173"/>
                  </a:cubicBezTo>
                  <a:close/>
                </a:path>
              </a:pathLst>
            </a:custGeom>
            <a:solidFill>
              <a:srgbClr val="C12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1B58CD4-EEF5-4E34-8AC6-400B46A218C8}"/>
                </a:ext>
              </a:extLst>
            </p:cNvPr>
            <p:cNvSpPr/>
            <p:nvPr/>
          </p:nvSpPr>
          <p:spPr>
            <a:xfrm>
              <a:off x="5585893" y="2601378"/>
              <a:ext cx="1054131" cy="1054131"/>
            </a:xfrm>
            <a:custGeom>
              <a:avLst/>
              <a:gdLst>
                <a:gd name="connsiteX0" fmla="*/ 1054132 w 1054131"/>
                <a:gd name="connsiteY0" fmla="*/ 527066 h 1054131"/>
                <a:gd name="connsiteX1" fmla="*/ 527066 w 1054131"/>
                <a:gd name="connsiteY1" fmla="*/ 1054132 h 1054131"/>
                <a:gd name="connsiteX2" fmla="*/ 0 w 1054131"/>
                <a:gd name="connsiteY2" fmla="*/ 527066 h 1054131"/>
                <a:gd name="connsiteX3" fmla="*/ 527066 w 1054131"/>
                <a:gd name="connsiteY3" fmla="*/ 0 h 1054131"/>
                <a:gd name="connsiteX4" fmla="*/ 1054132 w 1054131"/>
                <a:gd name="connsiteY4" fmla="*/ 527066 h 10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131" h="1054131">
                  <a:moveTo>
                    <a:pt x="1054132" y="527066"/>
                  </a:moveTo>
                  <a:cubicBezTo>
                    <a:pt x="1054132" y="818156"/>
                    <a:pt x="818156" y="1054132"/>
                    <a:pt x="527066" y="1054132"/>
                  </a:cubicBezTo>
                  <a:cubicBezTo>
                    <a:pt x="235975" y="1054132"/>
                    <a:pt x="0" y="818156"/>
                    <a:pt x="0" y="527066"/>
                  </a:cubicBezTo>
                  <a:cubicBezTo>
                    <a:pt x="0" y="235975"/>
                    <a:pt x="235975" y="0"/>
                    <a:pt x="527066" y="0"/>
                  </a:cubicBezTo>
                  <a:cubicBezTo>
                    <a:pt x="818156" y="0"/>
                    <a:pt x="1054132" y="235975"/>
                    <a:pt x="1054132" y="527066"/>
                  </a:cubicBezTo>
                  <a:close/>
                </a:path>
              </a:pathLst>
            </a:custGeom>
            <a:solidFill>
              <a:srgbClr val="FFE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89D07F6-6EDA-451A-A398-7898DA901794}"/>
                </a:ext>
              </a:extLst>
            </p:cNvPr>
            <p:cNvSpPr/>
            <p:nvPr/>
          </p:nvSpPr>
          <p:spPr>
            <a:xfrm>
              <a:off x="5666322" y="2685731"/>
              <a:ext cx="893273" cy="893273"/>
            </a:xfrm>
            <a:custGeom>
              <a:avLst/>
              <a:gdLst>
                <a:gd name="connsiteX0" fmla="*/ 893273 w 893273"/>
                <a:gd name="connsiteY0" fmla="*/ 446637 h 893273"/>
                <a:gd name="connsiteX1" fmla="*/ 446637 w 893273"/>
                <a:gd name="connsiteY1" fmla="*/ 893273 h 893273"/>
                <a:gd name="connsiteX2" fmla="*/ 0 w 893273"/>
                <a:gd name="connsiteY2" fmla="*/ 446637 h 893273"/>
                <a:gd name="connsiteX3" fmla="*/ 446637 w 893273"/>
                <a:gd name="connsiteY3" fmla="*/ 0 h 893273"/>
                <a:gd name="connsiteX4" fmla="*/ 893273 w 893273"/>
                <a:gd name="connsiteY4" fmla="*/ 446637 h 89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3273" h="893273">
                  <a:moveTo>
                    <a:pt x="893273" y="446637"/>
                  </a:moveTo>
                  <a:cubicBezTo>
                    <a:pt x="893273" y="693307"/>
                    <a:pt x="693307" y="893273"/>
                    <a:pt x="446637" y="893273"/>
                  </a:cubicBezTo>
                  <a:cubicBezTo>
                    <a:pt x="199966" y="893273"/>
                    <a:pt x="0" y="693307"/>
                    <a:pt x="0" y="446637"/>
                  </a:cubicBezTo>
                  <a:cubicBezTo>
                    <a:pt x="0" y="199966"/>
                    <a:pt x="199966" y="0"/>
                    <a:pt x="446637" y="0"/>
                  </a:cubicBezTo>
                  <a:cubicBezTo>
                    <a:pt x="693307" y="0"/>
                    <a:pt x="893273" y="199966"/>
                    <a:pt x="893273" y="446637"/>
                  </a:cubicBezTo>
                  <a:close/>
                </a:path>
              </a:pathLst>
            </a:custGeom>
            <a:noFill/>
            <a:ln w="19050" cap="rnd">
              <a:solidFill>
                <a:srgbClr val="FFFFFF"/>
              </a:solidFill>
              <a:custDash>
                <a:ds d="450000" sp="450000"/>
              </a:custDash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E4A1D3B-C479-4582-9176-B0D35CA0E848}"/>
                </a:ext>
              </a:extLst>
            </p:cNvPr>
            <p:cNvSpPr/>
            <p:nvPr/>
          </p:nvSpPr>
          <p:spPr>
            <a:xfrm>
              <a:off x="5753829" y="2769313"/>
              <a:ext cx="718261" cy="718261"/>
            </a:xfrm>
            <a:custGeom>
              <a:avLst/>
              <a:gdLst>
                <a:gd name="connsiteX0" fmla="*/ 718261 w 718261"/>
                <a:gd name="connsiteY0" fmla="*/ 359131 h 718261"/>
                <a:gd name="connsiteX1" fmla="*/ 359131 w 718261"/>
                <a:gd name="connsiteY1" fmla="*/ 718261 h 718261"/>
                <a:gd name="connsiteX2" fmla="*/ 0 w 718261"/>
                <a:gd name="connsiteY2" fmla="*/ 359131 h 718261"/>
                <a:gd name="connsiteX3" fmla="*/ 359131 w 718261"/>
                <a:gd name="connsiteY3" fmla="*/ 0 h 718261"/>
                <a:gd name="connsiteX4" fmla="*/ 718261 w 718261"/>
                <a:gd name="connsiteY4" fmla="*/ 359131 h 71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261" h="718261">
                  <a:moveTo>
                    <a:pt x="718261" y="359131"/>
                  </a:moveTo>
                  <a:cubicBezTo>
                    <a:pt x="718261" y="557473"/>
                    <a:pt x="557473" y="718261"/>
                    <a:pt x="359131" y="718261"/>
                  </a:cubicBezTo>
                  <a:cubicBezTo>
                    <a:pt x="160788" y="718261"/>
                    <a:pt x="0" y="557473"/>
                    <a:pt x="0" y="359131"/>
                  </a:cubicBezTo>
                  <a:cubicBezTo>
                    <a:pt x="0" y="160788"/>
                    <a:pt x="160788" y="0"/>
                    <a:pt x="359131" y="0"/>
                  </a:cubicBezTo>
                  <a:cubicBezTo>
                    <a:pt x="557473" y="0"/>
                    <a:pt x="718261" y="160788"/>
                    <a:pt x="718261" y="359131"/>
                  </a:cubicBezTo>
                  <a:close/>
                </a:path>
              </a:pathLst>
            </a:custGeom>
            <a:solidFill>
              <a:srgbClr val="FFB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040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118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#9Slide03 Nokia</vt:lpstr>
      <vt:lpstr>#9Slide03 SVNAvo</vt:lpstr>
      <vt:lpstr>#9Slide03 SVN-Avo Bold</vt:lpstr>
      <vt:lpstr>#9Slide07 Stormtrooper</vt:lpstr>
      <vt:lpstr>Arial</vt:lpstr>
      <vt:lpstr>Calibri</vt:lpstr>
      <vt:lpstr>Calibri Light</vt:lpstr>
      <vt:lpstr>iCiel Gotham Ultra</vt:lpstr>
      <vt:lpstr>iCiel Stormtrooper</vt:lpstr>
      <vt:lpstr>NVN PlainJane 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thanh vochau</dc:creator>
  <cp:lastModifiedBy>chauthanh taikhoan</cp:lastModifiedBy>
  <cp:revision>38</cp:revision>
  <dcterms:created xsi:type="dcterms:W3CDTF">2020-08-26T08:37:48Z</dcterms:created>
  <dcterms:modified xsi:type="dcterms:W3CDTF">2020-09-19T10:27:26Z</dcterms:modified>
</cp:coreProperties>
</file>