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7" r:id="rId2"/>
    <p:sldId id="256" r:id="rId3"/>
    <p:sldId id="257" r:id="rId4"/>
    <p:sldId id="261" r:id="rId5"/>
    <p:sldId id="258" r:id="rId6"/>
    <p:sldId id="262" r:id="rId7"/>
    <p:sldId id="259" r:id="rId8"/>
    <p:sldId id="260" r:id="rId9"/>
    <p:sldId id="263" r:id="rId10"/>
    <p:sldId id="264" r:id="rId11"/>
    <p:sldId id="265" r:id="rId12"/>
    <p:sldId id="266" r:id="rId13"/>
    <p:sldId id="268" r:id="rId14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CFCD"/>
    <a:srgbClr val="0E73B7"/>
    <a:srgbClr val="E43230"/>
    <a:srgbClr val="E99D05"/>
    <a:srgbClr val="DBB2CB"/>
    <a:srgbClr val="DCADCB"/>
    <a:srgbClr val="9F7906"/>
    <a:srgbClr val="E9AAD4"/>
    <a:srgbClr val="668B06"/>
    <a:srgbClr val="3E6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206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AAD2D-E155-4930-B7B6-C4DEBF756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AC1CCB-7135-4B10-AA59-58B0F748D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B24AA-8C5B-489B-8D76-26520A472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3610-7093-4756-9548-A44633289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21917-1AE1-4786-B80F-949542DEE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23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5ED7E-5E45-430A-8151-2B2A59991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80687-B7A4-42A2-89F2-ED91DB7A7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AEC17-1600-4203-9089-5C7E876BA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40B89-4B0C-4D59-9C29-F663AFCFB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33160-9222-48B8-8487-67F6F8DCF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8D804-AC27-4302-BCD5-67B885BB8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3EE7E-B580-4825-AF42-1EC0FE9B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418C6-8329-4AF6-A23C-A359B33D7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45CC2-EF71-449B-8BFC-645536AE9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F3669-86B0-4086-9909-9793EDE6B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57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439E6-4F47-40B6-8E5B-3C0FD4E82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D94E9-8A9E-4BFE-8AFF-2FD37BDA3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4CD48-3081-4ED0-A9D7-AD99BC89AE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1C2EB-ED80-448C-A415-C71E76BE4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C98061-F78D-41AC-BC66-566828D0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CB79CE-8C66-42E8-8218-D834D0299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59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5E0DA-6E9D-463F-A2DD-29DE51FAC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AA701-00FA-4298-9CAA-877EF5410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351546-7C59-4175-9BFE-17003AC34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240F54-C375-4504-BECC-DF497AD203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B05408-1F3D-493D-B7A2-C776BFDD19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851279-2D44-45B8-B481-029791165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B88272-16C8-4CDC-ADCB-02EBA9551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BF59B6-FDC9-49CA-89E6-318F2BB32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930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889BE-2EA3-4F1E-AD4A-720EC39BC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8120AF-995E-43E9-9C76-D00D3CE45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CA7BFF-56B8-439F-8678-ADC75895C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0069F-E42F-4FCF-9889-ACCD9C80A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26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EAE7B8-C2C1-404D-9AAE-D0008681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3B9C5F-6E06-4FCE-B0DD-781AD2B34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301F8-B063-4A27-9601-D5980F7C7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6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232F5-D7F7-441C-ADA4-49F9AD638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80A6A-41BE-418E-A8DD-DCDE6C6BB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981A5-B44A-4A15-B682-5429809AF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F0E258-2AFB-4C0D-91D3-8DD539CD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672DAF-38C7-40CF-87CF-054BCE0D4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62FD2-8875-4D0D-B230-163296AE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25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706CF-D2B2-498E-B1A4-E035CFCDA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F30A05-212A-451C-8E7A-96F49FF82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FD212-2C7E-45EE-AC46-E2223238A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3533D7-6C68-40EC-979B-D92512285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655689-4232-4DF3-9715-90AFC1597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6D20C-BCB5-48A1-A7B0-016FB546E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67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ECCB9-4BCD-46B0-953E-1AB9463C7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453EB7-9C22-4F76-A0C1-09917E107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41B2F-D552-48D4-937C-514AAE63A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EC662-9187-4C31-BD3C-A06B7A15B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A6AAB-C339-47CB-85C4-7E0F26ABB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36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B1161F-716E-4BB5-9AAA-4BED10A7E6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43BFCA-4B6F-402E-8ADF-5FD82E1D4E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38A54-1739-44FE-94BE-9F6A839C6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75CA6-3F6F-4465-A774-09ABDBB3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D3999-CBFE-4CA8-8B6C-A53A2448D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920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9D1CF6-06F4-4E97-B3A3-986F040E3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5A3EE-2B69-4F61-9D6B-E41538689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18F42-D90A-454D-BCF8-D95CF83F7C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38988-15A6-4647-86D7-062E8698D868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2430F-0F2C-4DAD-95FF-057245B7AA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FC7AF-5ACB-4B84-A4B9-3F81B87B23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12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gif"/><Relationship Id="rId12" Type="http://schemas.openxmlformats.org/officeDocument/2006/relationships/image" Target="../media/image9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gif"/><Relationship Id="rId11" Type="http://schemas.openxmlformats.org/officeDocument/2006/relationships/image" Target="../media/image8.png"/><Relationship Id="rId5" Type="http://schemas.openxmlformats.org/officeDocument/2006/relationships/image" Target="../media/image2.gif"/><Relationship Id="rId10" Type="http://schemas.openxmlformats.org/officeDocument/2006/relationships/image" Target="../media/image7.png"/><Relationship Id="rId4" Type="http://schemas.openxmlformats.org/officeDocument/2006/relationships/image" Target="../media/image1.gi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4.gif"/><Relationship Id="rId18" Type="http://schemas.openxmlformats.org/officeDocument/2006/relationships/slide" Target="slide4.xml"/><Relationship Id="rId3" Type="http://schemas.openxmlformats.org/officeDocument/2006/relationships/audio" Target="../media/audio2.wav"/><Relationship Id="rId21" Type="http://schemas.openxmlformats.org/officeDocument/2006/relationships/image" Target="../media/image2.gif"/><Relationship Id="rId7" Type="http://schemas.openxmlformats.org/officeDocument/2006/relationships/image" Target="../media/image13.gif"/><Relationship Id="rId12" Type="http://schemas.openxmlformats.org/officeDocument/2006/relationships/slide" Target="slide5.xml"/><Relationship Id="rId17" Type="http://schemas.openxmlformats.org/officeDocument/2006/relationships/image" Target="../media/image16.gif"/><Relationship Id="rId25" Type="http://schemas.openxmlformats.org/officeDocument/2006/relationships/slide" Target="slide13.xml"/><Relationship Id="rId2" Type="http://schemas.openxmlformats.org/officeDocument/2006/relationships/audio" Target="../media/audio1.wav"/><Relationship Id="rId16" Type="http://schemas.openxmlformats.org/officeDocument/2006/relationships/slide" Target="slide8.xml"/><Relationship Id="rId20" Type="http://schemas.openxmlformats.org/officeDocument/2006/relationships/slide" Target="slide1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15.gif"/><Relationship Id="rId24" Type="http://schemas.openxmlformats.org/officeDocument/2006/relationships/image" Target="../media/image19.png"/><Relationship Id="rId5" Type="http://schemas.openxmlformats.org/officeDocument/2006/relationships/image" Target="../media/image12.gif"/><Relationship Id="rId15" Type="http://schemas.openxmlformats.org/officeDocument/2006/relationships/image" Target="../media/image1.gif"/><Relationship Id="rId23" Type="http://schemas.openxmlformats.org/officeDocument/2006/relationships/image" Target="../media/image18.gif"/><Relationship Id="rId10" Type="http://schemas.openxmlformats.org/officeDocument/2006/relationships/slide" Target="slide11.xml"/><Relationship Id="rId19" Type="http://schemas.openxmlformats.org/officeDocument/2006/relationships/image" Target="../media/image17.gif"/><Relationship Id="rId4" Type="http://schemas.openxmlformats.org/officeDocument/2006/relationships/slide" Target="slide7.xml"/><Relationship Id="rId9" Type="http://schemas.openxmlformats.org/officeDocument/2006/relationships/image" Target="../media/image14.gif"/><Relationship Id="rId14" Type="http://schemas.openxmlformats.org/officeDocument/2006/relationships/slide" Target="slide3.xml"/><Relationship Id="rId22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.gif"/><Relationship Id="rId4" Type="http://schemas.openxmlformats.org/officeDocument/2006/relationships/image" Target="../media/image2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7.gif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4.gif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3.gif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4.gif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6.gif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4.gif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2.gif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5.gif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8.gif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3B45AE42-8B51-4BF3-88EE-EDF9E2BD54E4}"/>
              </a:ext>
            </a:extLst>
          </p:cNvPr>
          <p:cNvSpPr/>
          <p:nvPr/>
        </p:nvSpPr>
        <p:spPr>
          <a:xfrm>
            <a:off x="0" y="2905822"/>
            <a:ext cx="12192000" cy="3952178"/>
          </a:xfrm>
          <a:custGeom>
            <a:avLst/>
            <a:gdLst>
              <a:gd name="connsiteX0" fmla="*/ 0 w 12252491"/>
              <a:gd name="connsiteY0" fmla="*/ 0 h 3258448"/>
              <a:gd name="connsiteX1" fmla="*/ 12252491 w 12252491"/>
              <a:gd name="connsiteY1" fmla="*/ 0 h 3258448"/>
              <a:gd name="connsiteX2" fmla="*/ 12252491 w 12252491"/>
              <a:gd name="connsiteY2" fmla="*/ 3258448 h 3258448"/>
              <a:gd name="connsiteX3" fmla="*/ 0 w 12252491"/>
              <a:gd name="connsiteY3" fmla="*/ 3258448 h 3258448"/>
              <a:gd name="connsiteX4" fmla="*/ 0 w 12252491"/>
              <a:gd name="connsiteY4" fmla="*/ 0 h 325844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12252491 w 12252491"/>
              <a:gd name="connsiteY2" fmla="*/ 687540 h 3945988"/>
              <a:gd name="connsiteX3" fmla="*/ 12252491 w 12252491"/>
              <a:gd name="connsiteY3" fmla="*/ 3945988 h 3945988"/>
              <a:gd name="connsiteX4" fmla="*/ 0 w 12252491"/>
              <a:gd name="connsiteY4" fmla="*/ 3945988 h 3945988"/>
              <a:gd name="connsiteX5" fmla="*/ 0 w 12252491"/>
              <a:gd name="connsiteY5" fmla="*/ 687540 h 394598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8683986 w 12252491"/>
              <a:gd name="connsiteY2" fmla="*/ 1041010 h 3945988"/>
              <a:gd name="connsiteX3" fmla="*/ 12252491 w 12252491"/>
              <a:gd name="connsiteY3" fmla="*/ 687540 h 3945988"/>
              <a:gd name="connsiteX4" fmla="*/ 12252491 w 12252491"/>
              <a:gd name="connsiteY4" fmla="*/ 3945988 h 3945988"/>
              <a:gd name="connsiteX5" fmla="*/ 0 w 12252491"/>
              <a:gd name="connsiteY5" fmla="*/ 3945988 h 3945988"/>
              <a:gd name="connsiteX6" fmla="*/ 0 w 12252491"/>
              <a:gd name="connsiteY6" fmla="*/ 687540 h 394598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8683986 w 12252491"/>
              <a:gd name="connsiteY2" fmla="*/ 1041010 h 3945988"/>
              <a:gd name="connsiteX3" fmla="*/ 12252491 w 12252491"/>
              <a:gd name="connsiteY3" fmla="*/ 687540 h 3945988"/>
              <a:gd name="connsiteX4" fmla="*/ 12252491 w 12252491"/>
              <a:gd name="connsiteY4" fmla="*/ 3945988 h 3945988"/>
              <a:gd name="connsiteX5" fmla="*/ 0 w 12252491"/>
              <a:gd name="connsiteY5" fmla="*/ 3945988 h 3945988"/>
              <a:gd name="connsiteX6" fmla="*/ 0 w 12252491"/>
              <a:gd name="connsiteY6" fmla="*/ 687540 h 394598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8683986 w 12252491"/>
              <a:gd name="connsiteY2" fmla="*/ 1041010 h 3945988"/>
              <a:gd name="connsiteX3" fmla="*/ 12252491 w 12252491"/>
              <a:gd name="connsiteY3" fmla="*/ 687540 h 3945988"/>
              <a:gd name="connsiteX4" fmla="*/ 12252491 w 12252491"/>
              <a:gd name="connsiteY4" fmla="*/ 3945988 h 3945988"/>
              <a:gd name="connsiteX5" fmla="*/ 0 w 12252491"/>
              <a:gd name="connsiteY5" fmla="*/ 3945988 h 3945988"/>
              <a:gd name="connsiteX6" fmla="*/ 0 w 12252491"/>
              <a:gd name="connsiteY6" fmla="*/ 687540 h 3945988"/>
              <a:gd name="connsiteX0" fmla="*/ 0 w 12252491"/>
              <a:gd name="connsiteY0" fmla="*/ 693730 h 3952178"/>
              <a:gd name="connsiteX1" fmla="*/ 3718091 w 12252491"/>
              <a:gd name="connsiteY1" fmla="*/ 6190 h 3952178"/>
              <a:gd name="connsiteX2" fmla="*/ 8683986 w 12252491"/>
              <a:gd name="connsiteY2" fmla="*/ 1047200 h 3952178"/>
              <a:gd name="connsiteX3" fmla="*/ 12252491 w 12252491"/>
              <a:gd name="connsiteY3" fmla="*/ 693730 h 3952178"/>
              <a:gd name="connsiteX4" fmla="*/ 12252491 w 12252491"/>
              <a:gd name="connsiteY4" fmla="*/ 3952178 h 3952178"/>
              <a:gd name="connsiteX5" fmla="*/ 0 w 12252491"/>
              <a:gd name="connsiteY5" fmla="*/ 3952178 h 3952178"/>
              <a:gd name="connsiteX6" fmla="*/ 0 w 12252491"/>
              <a:gd name="connsiteY6" fmla="*/ 693730 h 395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2491" h="3952178">
                <a:moveTo>
                  <a:pt x="0" y="693730"/>
                </a:moveTo>
                <a:cubicBezTo>
                  <a:pt x="1403486" y="-126293"/>
                  <a:pt x="2483417" y="10287"/>
                  <a:pt x="3718091" y="6190"/>
                </a:cubicBezTo>
                <a:cubicBezTo>
                  <a:pt x="5321808" y="137489"/>
                  <a:pt x="7080269" y="915901"/>
                  <a:pt x="8683986" y="1047200"/>
                </a:cubicBezTo>
                <a:cubicBezTo>
                  <a:pt x="10098571" y="760565"/>
                  <a:pt x="11006718" y="333252"/>
                  <a:pt x="12252491" y="693730"/>
                </a:cubicBezTo>
                <a:lnTo>
                  <a:pt x="12252491" y="3952178"/>
                </a:lnTo>
                <a:lnTo>
                  <a:pt x="0" y="3952178"/>
                </a:lnTo>
                <a:lnTo>
                  <a:pt x="0" y="69373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D04A0A-33F9-4E82-8CBB-DCAD53483EE3}"/>
              </a:ext>
            </a:extLst>
          </p:cNvPr>
          <p:cNvSpPr/>
          <p:nvPr/>
        </p:nvSpPr>
        <p:spPr>
          <a:xfrm>
            <a:off x="1068437" y="927743"/>
            <a:ext cx="579908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 B</a:t>
            </a:r>
            <a:r>
              <a:rPr lang="vi-VN" sz="8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8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ỚM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8E2B11-008F-4FD6-AA97-94C6727D3823}"/>
              </a:ext>
            </a:extLst>
          </p:cNvPr>
          <p:cNvSpPr/>
          <p:nvPr/>
        </p:nvSpPr>
        <p:spPr>
          <a:xfrm>
            <a:off x="5361095" y="2039998"/>
            <a:ext cx="567334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Catch a Butterfly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480DB5C-AD40-4CB4-B0E6-2D793DC098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64330" y="1222205"/>
            <a:ext cx="1609725" cy="156465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E7CA0F8-5918-4985-B979-C4DEB786FD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52" y="317055"/>
            <a:ext cx="1609725" cy="150670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7A05D7F-0940-41C2-99DE-FF09B1844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124" y="2321086"/>
            <a:ext cx="1044772" cy="8283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52584C-4833-4143-8FBD-887564BF82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134" y="163255"/>
            <a:ext cx="1609725" cy="1590408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5294391B-4247-4B6A-B075-02DA37E94502}"/>
              </a:ext>
            </a:extLst>
          </p:cNvPr>
          <p:cNvSpPr/>
          <p:nvPr/>
        </p:nvSpPr>
        <p:spPr>
          <a:xfrm>
            <a:off x="0" y="5372101"/>
            <a:ext cx="12192000" cy="1479493"/>
          </a:xfrm>
          <a:custGeom>
            <a:avLst/>
            <a:gdLst>
              <a:gd name="connsiteX0" fmla="*/ 0 w 12192000"/>
              <a:gd name="connsiteY0" fmla="*/ 0 h 1436631"/>
              <a:gd name="connsiteX1" fmla="*/ 12192000 w 12192000"/>
              <a:gd name="connsiteY1" fmla="*/ 0 h 1436631"/>
              <a:gd name="connsiteX2" fmla="*/ 12192000 w 12192000"/>
              <a:gd name="connsiteY2" fmla="*/ 1436631 h 1436631"/>
              <a:gd name="connsiteX3" fmla="*/ 0 w 12192000"/>
              <a:gd name="connsiteY3" fmla="*/ 1436631 h 1436631"/>
              <a:gd name="connsiteX4" fmla="*/ 0 w 12192000"/>
              <a:gd name="connsiteY4" fmla="*/ 0 h 1436631"/>
              <a:gd name="connsiteX0" fmla="*/ 0 w 12192000"/>
              <a:gd name="connsiteY0" fmla="*/ 54 h 1436685"/>
              <a:gd name="connsiteX1" fmla="*/ 4086225 w 12192000"/>
              <a:gd name="connsiteY1" fmla="*/ 300092 h 1436685"/>
              <a:gd name="connsiteX2" fmla="*/ 12192000 w 12192000"/>
              <a:gd name="connsiteY2" fmla="*/ 54 h 1436685"/>
              <a:gd name="connsiteX3" fmla="*/ 12192000 w 12192000"/>
              <a:gd name="connsiteY3" fmla="*/ 1436685 h 1436685"/>
              <a:gd name="connsiteX4" fmla="*/ 0 w 12192000"/>
              <a:gd name="connsiteY4" fmla="*/ 1436685 h 1436685"/>
              <a:gd name="connsiteX5" fmla="*/ 0 w 12192000"/>
              <a:gd name="connsiteY5" fmla="*/ 54 h 1436685"/>
              <a:gd name="connsiteX0" fmla="*/ 0 w 12192000"/>
              <a:gd name="connsiteY0" fmla="*/ 42862 h 1479493"/>
              <a:gd name="connsiteX1" fmla="*/ 4086225 w 12192000"/>
              <a:gd name="connsiteY1" fmla="*/ 342900 h 1479493"/>
              <a:gd name="connsiteX2" fmla="*/ 9786938 w 12192000"/>
              <a:gd name="connsiteY2" fmla="*/ 0 h 1479493"/>
              <a:gd name="connsiteX3" fmla="*/ 12192000 w 12192000"/>
              <a:gd name="connsiteY3" fmla="*/ 42862 h 1479493"/>
              <a:gd name="connsiteX4" fmla="*/ 12192000 w 12192000"/>
              <a:gd name="connsiteY4" fmla="*/ 1479493 h 1479493"/>
              <a:gd name="connsiteX5" fmla="*/ 0 w 12192000"/>
              <a:gd name="connsiteY5" fmla="*/ 1479493 h 1479493"/>
              <a:gd name="connsiteX6" fmla="*/ 0 w 12192000"/>
              <a:gd name="connsiteY6" fmla="*/ 42862 h 147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479493">
                <a:moveTo>
                  <a:pt x="0" y="42862"/>
                </a:moveTo>
                <a:cubicBezTo>
                  <a:pt x="1343025" y="38100"/>
                  <a:pt x="2743200" y="347662"/>
                  <a:pt x="4086225" y="342900"/>
                </a:cubicBezTo>
                <a:cubicBezTo>
                  <a:pt x="5886450" y="276225"/>
                  <a:pt x="7986713" y="66675"/>
                  <a:pt x="9786938" y="0"/>
                </a:cubicBezTo>
                <a:lnTo>
                  <a:pt x="12192000" y="42862"/>
                </a:lnTo>
                <a:lnTo>
                  <a:pt x="12192000" y="1479493"/>
                </a:lnTo>
                <a:lnTo>
                  <a:pt x="0" y="1479493"/>
                </a:lnTo>
                <a:lnTo>
                  <a:pt x="0" y="42862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08A33331-ED43-4961-8472-635A0DA967A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60" y="4783706"/>
            <a:ext cx="2045817" cy="108164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2CAB176B-5CEB-4019-B56E-B2E8DE6B7AB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003" y="4496224"/>
            <a:ext cx="745136" cy="1081649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5B912C0-A88D-4D04-BF86-10B5169F89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105" y="2265172"/>
            <a:ext cx="3905262" cy="195263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A0E6B0FA-6EE2-4926-ABE7-B85F6ED3E9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737" y="1845033"/>
            <a:ext cx="2644197" cy="3467799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5BEE9461-E3F1-4183-9412-152BCC5A68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094" y="4502162"/>
            <a:ext cx="558289" cy="442643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070B01E2-E914-44A2-8F50-CDA5251B73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733" y="4359896"/>
            <a:ext cx="558289" cy="442643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E6361DD3-0A04-47FE-8E74-ADCBEA2158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759" y="4944805"/>
            <a:ext cx="558289" cy="442643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38B224A7-0FB7-4E20-B122-4E8E59DF8F6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37" y="4682674"/>
            <a:ext cx="1917579" cy="1622567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8E1D8E5C-ECFA-47AC-943C-5BAF7A8E65A7}"/>
              </a:ext>
            </a:extLst>
          </p:cNvPr>
          <p:cNvSpPr txBox="1"/>
          <p:nvPr/>
        </p:nvSpPr>
        <p:spPr>
          <a:xfrm>
            <a:off x="6741660" y="3081266"/>
            <a:ext cx="2218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Design by TRO GIANG</a:t>
            </a:r>
          </a:p>
        </p:txBody>
      </p:sp>
      <p:pic>
        <p:nvPicPr>
          <p:cNvPr id="81" name="Intro">
            <a:hlinkClick r:id="" action="ppaction://media"/>
            <a:extLst>
              <a:ext uri="{FF2B5EF4-FFF2-40B4-BE49-F238E27FC236}">
                <a16:creationId xmlns:a16="http://schemas.microsoft.com/office/drawing/2014/main" id="{7C2A0ED8-67CD-4A5F-BDC2-A56E7A3CF4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257925" y="-871264"/>
            <a:ext cx="609600" cy="609600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32D24676-19A4-4930-A1DF-32D5F249A8C8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390" y="113229"/>
            <a:ext cx="4602977" cy="200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4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0" fill="hold"/>
                                        <p:tgtEl>
                                          <p:spTgt spid="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AM A">
            <a:extLst>
              <a:ext uri="{FF2B5EF4-FFF2-40B4-BE49-F238E27FC236}">
                <a16:creationId xmlns:a16="http://schemas.microsoft.com/office/drawing/2014/main" id="{9E446D1E-2077-4201-A52A-247B179F568F}"/>
              </a:ext>
            </a:extLst>
          </p:cNvPr>
          <p:cNvSpPr/>
          <p:nvPr/>
        </p:nvSpPr>
        <p:spPr>
          <a:xfrm>
            <a:off x="147281" y="5556031"/>
            <a:ext cx="4596997" cy="113458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695F2CD9-5337-45AC-9131-76B643135782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460FEC5-6A86-4A26-AF05-00DEC8883F13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4C5C41E-5105-4CDF-95B0-4CD67F72B833}"/>
              </a:ext>
            </a:extLst>
          </p:cNvPr>
          <p:cNvSpPr/>
          <p:nvPr/>
        </p:nvSpPr>
        <p:spPr>
          <a:xfrm>
            <a:off x="174283" y="5742169"/>
            <a:ext cx="20372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TEAM A</a:t>
            </a:r>
          </a:p>
        </p:txBody>
      </p:sp>
      <p:sp>
        <p:nvSpPr>
          <p:cNvPr id="28" name="Plus Sign 27">
            <a:extLst>
              <a:ext uri="{FF2B5EF4-FFF2-40B4-BE49-F238E27FC236}">
                <a16:creationId xmlns:a16="http://schemas.microsoft.com/office/drawing/2014/main" id="{C0ADA48E-FF62-4D6C-AEC7-76FE2BB22265}"/>
              </a:ext>
            </a:extLst>
          </p:cNvPr>
          <p:cNvSpPr/>
          <p:nvPr/>
        </p:nvSpPr>
        <p:spPr>
          <a:xfrm>
            <a:off x="3609696" y="5556031"/>
            <a:ext cx="1134582" cy="1134582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5F35C3C-A9B7-4D52-8BD9-7FC35D3B10CE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E22CBCF-3661-4BE4-9E00-A356CF6DA704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EC34A96-6D54-458C-A63A-5EC536E6A8B6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0F75734-8CFE-4DD9-AFD1-44D9617C5BEC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F164F84-9A33-40A4-83BD-7C26986DA449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272EE21-FC19-45E4-A696-BA1F74E2786E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EFBF020-CB62-4571-8E96-65EBCDB188D0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CAD5011-DEE8-4F1C-82C8-D7326EA1B027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1CAD983-DE57-4F94-81BE-F99C797A7498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1852BE2-B519-4B78-BA71-C363745633C6}"/>
              </a:ext>
            </a:extLst>
          </p:cNvPr>
          <p:cNvSpPr/>
          <p:nvPr/>
        </p:nvSpPr>
        <p:spPr>
          <a:xfrm>
            <a:off x="3747030" y="1107101"/>
            <a:ext cx="457200" cy="457200"/>
          </a:xfrm>
          <a:prstGeom prst="ellipse">
            <a:avLst/>
          </a:prstGeom>
          <a:solidFill>
            <a:srgbClr val="9F79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pic>
        <p:nvPicPr>
          <p:cNvPr id="5" name="5">
            <a:hlinkClick r:id="rId4" action="ppaction://hlinksldjump"/>
            <a:extLst>
              <a:ext uri="{FF2B5EF4-FFF2-40B4-BE49-F238E27FC236}">
                <a16:creationId xmlns:a16="http://schemas.microsoft.com/office/drawing/2014/main" id="{B3B67745-CAA1-4450-A9CB-61847E316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58" y="237018"/>
            <a:ext cx="1606378" cy="1545336"/>
          </a:xfrm>
          <a:prstGeom prst="rect">
            <a:avLst/>
          </a:prstGeom>
        </p:spPr>
      </p:pic>
      <p:sp>
        <p:nvSpPr>
          <p:cNvPr id="63" name="Oval 62">
            <a:extLst>
              <a:ext uri="{FF2B5EF4-FFF2-40B4-BE49-F238E27FC236}">
                <a16:creationId xmlns:a16="http://schemas.microsoft.com/office/drawing/2014/main" id="{A9D48011-2F4F-407F-BC95-04A9F8CF1D22}"/>
              </a:ext>
            </a:extLst>
          </p:cNvPr>
          <p:cNvSpPr/>
          <p:nvPr/>
        </p:nvSpPr>
        <p:spPr>
          <a:xfrm>
            <a:off x="3676902" y="2971800"/>
            <a:ext cx="457200" cy="457200"/>
          </a:xfrm>
          <a:prstGeom prst="ellipse">
            <a:avLst/>
          </a:prstGeom>
          <a:solidFill>
            <a:srgbClr val="E9AA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9" name="4">
            <a:hlinkClick r:id="rId6" action="ppaction://hlinksldjump"/>
            <a:extLst>
              <a:ext uri="{FF2B5EF4-FFF2-40B4-BE49-F238E27FC236}">
                <a16:creationId xmlns:a16="http://schemas.microsoft.com/office/drawing/2014/main" id="{31E8C7EC-5ADF-4B52-81DA-19A71DD790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425" y="2038243"/>
            <a:ext cx="1749437" cy="1545336"/>
          </a:xfrm>
          <a:prstGeom prst="rect">
            <a:avLst/>
          </a:prstGeom>
        </p:spPr>
      </p:pic>
      <p:sp>
        <p:nvSpPr>
          <p:cNvPr id="66" name="Oval 65">
            <a:extLst>
              <a:ext uri="{FF2B5EF4-FFF2-40B4-BE49-F238E27FC236}">
                <a16:creationId xmlns:a16="http://schemas.microsoft.com/office/drawing/2014/main" id="{7372071D-E889-47F7-8AC9-D38DB8254A22}"/>
              </a:ext>
            </a:extLst>
          </p:cNvPr>
          <p:cNvSpPr/>
          <p:nvPr/>
        </p:nvSpPr>
        <p:spPr>
          <a:xfrm>
            <a:off x="6359143" y="3764162"/>
            <a:ext cx="457200" cy="457200"/>
          </a:xfrm>
          <a:prstGeom prst="ellipse">
            <a:avLst/>
          </a:prstGeom>
          <a:solidFill>
            <a:srgbClr val="E99D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pic>
        <p:nvPicPr>
          <p:cNvPr id="11" name="7">
            <a:hlinkClick r:id="rId8" action="ppaction://hlinksldjump"/>
            <a:extLst>
              <a:ext uri="{FF2B5EF4-FFF2-40B4-BE49-F238E27FC236}">
                <a16:creationId xmlns:a16="http://schemas.microsoft.com/office/drawing/2014/main" id="{32DD0EA6-894E-410B-86E2-EDD655568F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200" y="2582554"/>
            <a:ext cx="1613086" cy="1545336"/>
          </a:xfrm>
          <a:prstGeom prst="rect">
            <a:avLst/>
          </a:prstGeom>
        </p:spPr>
      </p:pic>
      <p:sp>
        <p:nvSpPr>
          <p:cNvPr id="68" name="Oval 67">
            <a:extLst>
              <a:ext uri="{FF2B5EF4-FFF2-40B4-BE49-F238E27FC236}">
                <a16:creationId xmlns:a16="http://schemas.microsoft.com/office/drawing/2014/main" id="{A6A246EB-4ADB-4802-8740-6BFA253C8966}"/>
              </a:ext>
            </a:extLst>
          </p:cNvPr>
          <p:cNvSpPr/>
          <p:nvPr/>
        </p:nvSpPr>
        <p:spPr>
          <a:xfrm>
            <a:off x="9702433" y="1190847"/>
            <a:ext cx="457200" cy="457200"/>
          </a:xfrm>
          <a:prstGeom prst="ellipse">
            <a:avLst/>
          </a:prstGeom>
          <a:solidFill>
            <a:srgbClr val="30C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pic>
        <p:nvPicPr>
          <p:cNvPr id="15" name="9">
            <a:hlinkClick r:id="rId10" action="ppaction://hlinksldjump"/>
            <a:extLst>
              <a:ext uri="{FF2B5EF4-FFF2-40B4-BE49-F238E27FC236}">
                <a16:creationId xmlns:a16="http://schemas.microsoft.com/office/drawing/2014/main" id="{721B26D0-B21F-47F9-BD82-3358016A7F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519" y="647105"/>
            <a:ext cx="1481158" cy="1544684"/>
          </a:xfrm>
          <a:prstGeom prst="rect">
            <a:avLst/>
          </a:prstGeom>
        </p:spPr>
      </p:pic>
      <p:sp>
        <p:nvSpPr>
          <p:cNvPr id="62" name="Oval 61">
            <a:extLst>
              <a:ext uri="{FF2B5EF4-FFF2-40B4-BE49-F238E27FC236}">
                <a16:creationId xmlns:a16="http://schemas.microsoft.com/office/drawing/2014/main" id="{2D68B3E5-9131-42F1-9A38-93B49429375E}"/>
              </a:ext>
            </a:extLst>
          </p:cNvPr>
          <p:cNvSpPr/>
          <p:nvPr/>
        </p:nvSpPr>
        <p:spPr>
          <a:xfrm>
            <a:off x="2875906" y="4325348"/>
            <a:ext cx="457200" cy="457200"/>
          </a:xfrm>
          <a:prstGeom prst="ellipse">
            <a:avLst/>
          </a:prstGeom>
          <a:solidFill>
            <a:srgbClr val="668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7" name="3">
            <a:hlinkClick r:id="rId12" action="ppaction://hlinksldjump"/>
            <a:extLst>
              <a:ext uri="{FF2B5EF4-FFF2-40B4-BE49-F238E27FC236}">
                <a16:creationId xmlns:a16="http://schemas.microsoft.com/office/drawing/2014/main" id="{0AC88D0D-C6ED-4427-9F04-EFE3D66FDFD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854" y="3374314"/>
            <a:ext cx="1564105" cy="1545336"/>
          </a:xfrm>
          <a:prstGeom prst="rect">
            <a:avLst/>
          </a:prstGeom>
        </p:spPr>
      </p:pic>
      <p:sp>
        <p:nvSpPr>
          <p:cNvPr id="60" name="Oval 59">
            <a:extLst>
              <a:ext uri="{FF2B5EF4-FFF2-40B4-BE49-F238E27FC236}">
                <a16:creationId xmlns:a16="http://schemas.microsoft.com/office/drawing/2014/main" id="{2ADECC48-64C5-4065-A7FB-C2E1698BDBE4}"/>
              </a:ext>
            </a:extLst>
          </p:cNvPr>
          <p:cNvSpPr/>
          <p:nvPr/>
        </p:nvSpPr>
        <p:spPr>
          <a:xfrm>
            <a:off x="1824525" y="461797"/>
            <a:ext cx="457200" cy="457200"/>
          </a:xfrm>
          <a:prstGeom prst="ellipse">
            <a:avLst/>
          </a:prstGeom>
          <a:solidFill>
            <a:srgbClr val="1BA3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21" name="1">
            <a:hlinkClick r:id="rId14" action="ppaction://hlinksldjump"/>
            <a:extLst>
              <a:ext uri="{FF2B5EF4-FFF2-40B4-BE49-F238E27FC236}">
                <a16:creationId xmlns:a16="http://schemas.microsoft.com/office/drawing/2014/main" id="{A26CB5BD-9EBD-43C1-B03E-28EFF15618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99" y="314656"/>
            <a:ext cx="1589852" cy="1545336"/>
          </a:xfrm>
          <a:prstGeom prst="rect">
            <a:avLst/>
          </a:prstGeom>
        </p:spPr>
      </p:pic>
      <p:sp>
        <p:nvSpPr>
          <p:cNvPr id="65" name="Oval 64">
            <a:extLst>
              <a:ext uri="{FF2B5EF4-FFF2-40B4-BE49-F238E27FC236}">
                <a16:creationId xmlns:a16="http://schemas.microsoft.com/office/drawing/2014/main" id="{7E8C949C-FE2E-40FC-A58B-3731A3202359}"/>
              </a:ext>
            </a:extLst>
          </p:cNvPr>
          <p:cNvSpPr/>
          <p:nvPr/>
        </p:nvSpPr>
        <p:spPr>
          <a:xfrm>
            <a:off x="5946270" y="1362465"/>
            <a:ext cx="457200" cy="457200"/>
          </a:xfrm>
          <a:prstGeom prst="ellipse">
            <a:avLst/>
          </a:prstGeom>
          <a:solidFill>
            <a:srgbClr val="DBB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pic>
        <p:nvPicPr>
          <p:cNvPr id="23" name="6">
            <a:hlinkClick r:id="rId16" action="ppaction://hlinksldjump"/>
            <a:extLst>
              <a:ext uri="{FF2B5EF4-FFF2-40B4-BE49-F238E27FC236}">
                <a16:creationId xmlns:a16="http://schemas.microsoft.com/office/drawing/2014/main" id="{EFAB1C5B-D15A-4858-BA14-5295BDF38E0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887" y="314656"/>
            <a:ext cx="1727966" cy="1545336"/>
          </a:xfrm>
          <a:prstGeom prst="rect">
            <a:avLst/>
          </a:prstGeom>
        </p:spPr>
      </p:pic>
      <p:sp>
        <p:nvSpPr>
          <p:cNvPr id="61" name="Oval 60">
            <a:extLst>
              <a:ext uri="{FF2B5EF4-FFF2-40B4-BE49-F238E27FC236}">
                <a16:creationId xmlns:a16="http://schemas.microsoft.com/office/drawing/2014/main" id="{62918738-F451-477C-8FD2-39EB360D393C}"/>
              </a:ext>
            </a:extLst>
          </p:cNvPr>
          <p:cNvSpPr/>
          <p:nvPr/>
        </p:nvSpPr>
        <p:spPr>
          <a:xfrm>
            <a:off x="1367325" y="2861197"/>
            <a:ext cx="457200" cy="457200"/>
          </a:xfrm>
          <a:prstGeom prst="ellipse">
            <a:avLst/>
          </a:prstGeom>
          <a:solidFill>
            <a:srgbClr val="3E6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25" name="2">
            <a:hlinkClick r:id="rId18" action="ppaction://hlinksldjump"/>
            <a:extLst>
              <a:ext uri="{FF2B5EF4-FFF2-40B4-BE49-F238E27FC236}">
                <a16:creationId xmlns:a16="http://schemas.microsoft.com/office/drawing/2014/main" id="{A34AD667-5D16-44A7-BF26-41E72565265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81" y="1828978"/>
            <a:ext cx="2091294" cy="1545336"/>
          </a:xfrm>
          <a:prstGeom prst="rect">
            <a:avLst/>
          </a:prstGeom>
        </p:spPr>
      </p:pic>
      <p:sp>
        <p:nvSpPr>
          <p:cNvPr id="67" name="Oval 66">
            <a:extLst>
              <a:ext uri="{FF2B5EF4-FFF2-40B4-BE49-F238E27FC236}">
                <a16:creationId xmlns:a16="http://schemas.microsoft.com/office/drawing/2014/main" id="{0597FB20-1A0A-46C3-AD8D-CEFD3819E132}"/>
              </a:ext>
            </a:extLst>
          </p:cNvPr>
          <p:cNvSpPr/>
          <p:nvPr/>
        </p:nvSpPr>
        <p:spPr>
          <a:xfrm>
            <a:off x="7910247" y="2710565"/>
            <a:ext cx="457200" cy="457200"/>
          </a:xfrm>
          <a:prstGeom prst="ellipse">
            <a:avLst/>
          </a:prstGeom>
          <a:solidFill>
            <a:srgbClr val="E43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pic>
        <p:nvPicPr>
          <p:cNvPr id="42" name="8">
            <a:hlinkClick r:id="rId20" action="ppaction://hlinksldjump"/>
            <a:extLst>
              <a:ext uri="{FF2B5EF4-FFF2-40B4-BE49-F238E27FC236}">
                <a16:creationId xmlns:a16="http://schemas.microsoft.com/office/drawing/2014/main" id="{81A38DC9-4DBF-48B5-AE8C-A76673CF867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686" y="1668926"/>
            <a:ext cx="1651000" cy="1545336"/>
          </a:xfrm>
          <a:prstGeom prst="rect">
            <a:avLst/>
          </a:prstGeom>
        </p:spPr>
      </p:pic>
      <p:sp>
        <p:nvSpPr>
          <p:cNvPr id="69" name="Oval 68">
            <a:extLst>
              <a:ext uri="{FF2B5EF4-FFF2-40B4-BE49-F238E27FC236}">
                <a16:creationId xmlns:a16="http://schemas.microsoft.com/office/drawing/2014/main" id="{E6EA2647-DB09-49B5-A35E-A1F867CAFC6A}"/>
              </a:ext>
            </a:extLst>
          </p:cNvPr>
          <p:cNvSpPr/>
          <p:nvPr/>
        </p:nvSpPr>
        <p:spPr>
          <a:xfrm>
            <a:off x="9481499" y="3489842"/>
            <a:ext cx="548640" cy="548640"/>
          </a:xfrm>
          <a:prstGeom prst="ellipse">
            <a:avLst/>
          </a:prstGeom>
          <a:solidFill>
            <a:srgbClr val="0E73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pic>
        <p:nvPicPr>
          <p:cNvPr id="44" name="10">
            <a:hlinkClick r:id="rId22" action="ppaction://hlinksldjump"/>
            <a:extLst>
              <a:ext uri="{FF2B5EF4-FFF2-40B4-BE49-F238E27FC236}">
                <a16:creationId xmlns:a16="http://schemas.microsoft.com/office/drawing/2014/main" id="{7E1CE70E-289D-440B-A190-2D901C94331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134" y="2861197"/>
            <a:ext cx="1624697" cy="1624697"/>
          </a:xfrm>
          <a:prstGeom prst="rect">
            <a:avLst/>
          </a:prstGeom>
        </p:spPr>
      </p:pic>
      <p:sp>
        <p:nvSpPr>
          <p:cNvPr id="45" name="TEAM B">
            <a:extLst>
              <a:ext uri="{FF2B5EF4-FFF2-40B4-BE49-F238E27FC236}">
                <a16:creationId xmlns:a16="http://schemas.microsoft.com/office/drawing/2014/main" id="{3BABE20B-65A7-417B-90CD-AF05A98C5065}"/>
              </a:ext>
            </a:extLst>
          </p:cNvPr>
          <p:cNvSpPr/>
          <p:nvPr/>
        </p:nvSpPr>
        <p:spPr>
          <a:xfrm>
            <a:off x="7447722" y="5559919"/>
            <a:ext cx="4596997" cy="11345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A418AAB-14C4-43B9-A0B3-EB8B63CAD425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E8926347-DC9E-4C00-ABDA-80769182014A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2CE2229-2B52-46F5-8794-CD28FD83C87A}"/>
              </a:ext>
            </a:extLst>
          </p:cNvPr>
          <p:cNvSpPr/>
          <p:nvPr/>
        </p:nvSpPr>
        <p:spPr>
          <a:xfrm>
            <a:off x="7474724" y="5746057"/>
            <a:ext cx="20372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TEAM B</a:t>
            </a:r>
          </a:p>
        </p:txBody>
      </p:sp>
      <p:sp>
        <p:nvSpPr>
          <p:cNvPr id="49" name="Plus Sign 48">
            <a:extLst>
              <a:ext uri="{FF2B5EF4-FFF2-40B4-BE49-F238E27FC236}">
                <a16:creationId xmlns:a16="http://schemas.microsoft.com/office/drawing/2014/main" id="{B4844364-978A-40EA-BDCF-251586E48617}"/>
              </a:ext>
            </a:extLst>
          </p:cNvPr>
          <p:cNvSpPr/>
          <p:nvPr/>
        </p:nvSpPr>
        <p:spPr>
          <a:xfrm>
            <a:off x="10910137" y="5559919"/>
            <a:ext cx="1134582" cy="1134582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B3EA558D-D123-4A63-962D-3D14C80FE4AC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91CB609-471D-4B72-8336-FEE182D3A2BF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5EF116F2-D354-4679-AF4B-3BBD1DF0FA2F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CD306276-6EC5-4B73-99AB-84B71B077E9B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B8B6CBCC-7C32-4D40-A382-6A254031C51F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0563D1F2-1118-4C82-8051-127A069D5010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DAF94515-4926-4733-9317-EBB155A28A40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AE755381-E437-4D9A-9849-E76DFD8D34C4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9079E92C-E1A4-4CBC-9A74-1A05F164AA5D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DC2A37-E953-4F38-95BF-78B9FF9FB939}"/>
              </a:ext>
            </a:extLst>
          </p:cNvPr>
          <p:cNvSpPr/>
          <p:nvPr/>
        </p:nvSpPr>
        <p:spPr>
          <a:xfrm>
            <a:off x="-17130" y="1359820"/>
            <a:ext cx="6058582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CHÚC MỪNG </a:t>
            </a:r>
          </a:p>
          <a:p>
            <a:pPr algn="ctr"/>
            <a:r>
              <a:rPr lang="en-US" sz="54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ĐỘI A</a:t>
            </a:r>
          </a:p>
          <a:p>
            <a:pPr algn="ctr"/>
            <a:r>
              <a:rPr lang="en-US" sz="54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CONGRATULATIONS </a:t>
            </a:r>
          </a:p>
          <a:p>
            <a:pPr algn="ctr"/>
            <a:r>
              <a:rPr lang="en-US" sz="54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TEAM 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547C58-E03C-454C-8EB6-B1D4AB3122E2}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2119" y="4621150"/>
            <a:ext cx="1333986" cy="1333986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F431C90-0AEC-4B64-8486-EDE1AE305C51}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47294" y="4621150"/>
            <a:ext cx="1333986" cy="1333986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F7990285-D234-409A-A366-B0B4CE51FFC4}"/>
              </a:ext>
            </a:extLst>
          </p:cNvPr>
          <p:cNvSpPr/>
          <p:nvPr/>
        </p:nvSpPr>
        <p:spPr>
          <a:xfrm>
            <a:off x="6090402" y="1359820"/>
            <a:ext cx="6058582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CHÚC MỪNG </a:t>
            </a:r>
          </a:p>
          <a:p>
            <a:pPr algn="ctr"/>
            <a:r>
              <a:rPr lang="en-US" sz="54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ĐỘI B</a:t>
            </a:r>
          </a:p>
          <a:p>
            <a:pPr algn="ctr"/>
            <a:r>
              <a:rPr lang="en-US" sz="54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CONGRATULATIONS </a:t>
            </a:r>
          </a:p>
          <a:p>
            <a:pPr algn="ctr"/>
            <a:r>
              <a:rPr lang="en-US" sz="54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TEAM B</a:t>
            </a:r>
          </a:p>
        </p:txBody>
      </p:sp>
      <p:sp>
        <p:nvSpPr>
          <p:cNvPr id="16" name="Heart 15">
            <a:hlinkClick r:id="rId25" action="ppaction://hlinksldjump"/>
            <a:extLst>
              <a:ext uri="{FF2B5EF4-FFF2-40B4-BE49-F238E27FC236}">
                <a16:creationId xmlns:a16="http://schemas.microsoft.com/office/drawing/2014/main" id="{DA69900A-F0DA-4B13-B9A0-C0120A855BBF}"/>
              </a:ext>
            </a:extLst>
          </p:cNvPr>
          <p:cNvSpPr/>
          <p:nvPr/>
        </p:nvSpPr>
        <p:spPr>
          <a:xfrm>
            <a:off x="5528709" y="5563486"/>
            <a:ext cx="1134582" cy="1134582"/>
          </a:xfrm>
          <a:prstGeom prst="hear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PIPI</a:t>
            </a:r>
          </a:p>
        </p:txBody>
      </p:sp>
    </p:spTree>
    <p:extLst>
      <p:ext uri="{BB962C8B-B14F-4D97-AF65-F5344CB8AC3E}">
        <p14:creationId xmlns:p14="http://schemas.microsoft.com/office/powerpoint/2010/main" val="428134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  <p:bldLst>
      <p:bldP spid="27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64" grpId="0" animBg="1"/>
      <p:bldP spid="63" grpId="0" animBg="1"/>
      <p:bldP spid="66" grpId="0" animBg="1"/>
      <p:bldP spid="68" grpId="0" animBg="1"/>
      <p:bldP spid="62" grpId="0" animBg="1"/>
      <p:bldP spid="60" grpId="0" animBg="1"/>
      <p:bldP spid="65" grpId="0" animBg="1"/>
      <p:bldP spid="61" grpId="0" animBg="1"/>
      <p:bldP spid="67" grpId="0" animBg="1"/>
      <p:bldP spid="69" grpId="0" animBg="1"/>
      <p:bldP spid="47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689113" y="249752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Right</a:t>
            </a: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344557" y="304799"/>
            <a:ext cx="11502886" cy="2054087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 1</a:t>
            </a: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89113" y="356763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B. Wrong</a:t>
            </a:r>
            <a:endParaRPr lang="en-US" sz="48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D7C9E28D-FFE1-46F3-9A9D-A80244A0129F}"/>
              </a:ext>
            </a:extLst>
          </p:cNvPr>
          <p:cNvSpPr/>
          <p:nvPr/>
        </p:nvSpPr>
        <p:spPr>
          <a:xfrm>
            <a:off x="689113" y="463775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C. Wrong</a:t>
            </a:r>
            <a:endParaRPr lang="en-US" sz="48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CF9D1E6-1179-4E48-A495-91304BFFE195}"/>
              </a:ext>
            </a:extLst>
          </p:cNvPr>
          <p:cNvSpPr/>
          <p:nvPr/>
        </p:nvSpPr>
        <p:spPr>
          <a:xfrm>
            <a:off x="689113" y="570786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D. Wrong</a:t>
            </a:r>
            <a:endParaRPr lang="en-US" sz="48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57591" y="807445"/>
            <a:ext cx="1589852" cy="1545336"/>
          </a:xfrm>
          <a:prstGeom prst="rect">
            <a:avLst/>
          </a:prstGeom>
        </p:spPr>
      </p:pic>
      <p:sp>
        <p:nvSpPr>
          <p:cNvPr id="11" name="Arrow: Pentagon 10">
            <a:hlinkClick r:id="rId6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342302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0.45417 0.16968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8" y="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689113" y="249752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Wrong</a:t>
            </a: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344557" y="304799"/>
            <a:ext cx="11502886" cy="2054087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Question 2</a:t>
            </a: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89113" y="356763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D7C9E28D-FFE1-46F3-9A9D-A80244A0129F}"/>
              </a:ext>
            </a:extLst>
          </p:cNvPr>
          <p:cNvSpPr/>
          <p:nvPr/>
        </p:nvSpPr>
        <p:spPr>
          <a:xfrm>
            <a:off x="689113" y="463775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CF9D1E6-1179-4E48-A495-91304BFFE195}"/>
              </a:ext>
            </a:extLst>
          </p:cNvPr>
          <p:cNvSpPr/>
          <p:nvPr/>
        </p:nvSpPr>
        <p:spPr>
          <a:xfrm>
            <a:off x="689113" y="570786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Right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64556" flipH="1">
            <a:off x="10257591" y="992712"/>
            <a:ext cx="1589852" cy="1174802"/>
          </a:xfrm>
          <a:prstGeom prst="rect">
            <a:avLst/>
          </a:prstGeom>
        </p:spPr>
      </p:pic>
      <p:sp>
        <p:nvSpPr>
          <p:cNvPr id="11" name="Arrow: Pentagon 10">
            <a:hlinkClick r:id="rId6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343833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0.39792 0.65301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96" y="3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689113" y="249752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lang="en-US" sz="32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Wrong</a:t>
            </a: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344557" y="304799"/>
            <a:ext cx="11502886" cy="2054087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Question 3</a:t>
            </a: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89113" y="356763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2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Right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D7C9E28D-FFE1-46F3-9A9D-A80244A0129F}"/>
              </a:ext>
            </a:extLst>
          </p:cNvPr>
          <p:cNvSpPr/>
          <p:nvPr/>
        </p:nvSpPr>
        <p:spPr>
          <a:xfrm>
            <a:off x="689113" y="463775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CF9D1E6-1179-4E48-A495-91304BFFE195}"/>
              </a:ext>
            </a:extLst>
          </p:cNvPr>
          <p:cNvSpPr/>
          <p:nvPr/>
        </p:nvSpPr>
        <p:spPr>
          <a:xfrm>
            <a:off x="689113" y="570786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70464" y="807445"/>
            <a:ext cx="1564105" cy="1545336"/>
          </a:xfrm>
          <a:prstGeom prst="rect">
            <a:avLst/>
          </a:prstGeom>
        </p:spPr>
      </p:pic>
      <p:sp>
        <p:nvSpPr>
          <p:cNvPr id="11" name="Arrow: Pentagon 10">
            <a:hlinkClick r:id="rId6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71186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0.40651 0.32431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26" y="1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689113" y="249752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Right</a:t>
            </a: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344557" y="304799"/>
            <a:ext cx="11502886" cy="2054087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Question 4</a:t>
            </a: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89113" y="356763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D7C9E28D-FFE1-46F3-9A9D-A80244A0129F}"/>
              </a:ext>
            </a:extLst>
          </p:cNvPr>
          <p:cNvSpPr/>
          <p:nvPr/>
        </p:nvSpPr>
        <p:spPr>
          <a:xfrm>
            <a:off x="689113" y="463775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CF9D1E6-1179-4E48-A495-91304BFFE195}"/>
              </a:ext>
            </a:extLst>
          </p:cNvPr>
          <p:cNvSpPr/>
          <p:nvPr/>
        </p:nvSpPr>
        <p:spPr>
          <a:xfrm>
            <a:off x="689113" y="570786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591" y="877928"/>
            <a:ext cx="1589852" cy="1404369"/>
          </a:xfrm>
          <a:prstGeom prst="rect">
            <a:avLst/>
          </a:prstGeom>
        </p:spPr>
      </p:pic>
      <p:sp>
        <p:nvSpPr>
          <p:cNvPr id="11" name="Arrow: Pentagon 10">
            <a:hlinkClick r:id="rId6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222219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0.45417 0.16968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8" y="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689113" y="249752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Wrong</a:t>
            </a: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344557" y="304799"/>
            <a:ext cx="11502886" cy="2054087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Question 5</a:t>
            </a: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89113" y="356763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2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D7C9E28D-FFE1-46F3-9A9D-A80244A0129F}"/>
              </a:ext>
            </a:extLst>
          </p:cNvPr>
          <p:cNvSpPr/>
          <p:nvPr/>
        </p:nvSpPr>
        <p:spPr>
          <a:xfrm>
            <a:off x="689113" y="463775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lang="en-US" sz="32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CF9D1E6-1179-4E48-A495-91304BFFE195}"/>
              </a:ext>
            </a:extLst>
          </p:cNvPr>
          <p:cNvSpPr/>
          <p:nvPr/>
        </p:nvSpPr>
        <p:spPr>
          <a:xfrm>
            <a:off x="689113" y="570786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39364" y="992712"/>
            <a:ext cx="1226306" cy="1174802"/>
          </a:xfrm>
          <a:prstGeom prst="rect">
            <a:avLst/>
          </a:prstGeom>
        </p:spPr>
      </p:pic>
      <p:sp>
        <p:nvSpPr>
          <p:cNvPr id="11" name="Arrow: Pentagon 10">
            <a:hlinkClick r:id="rId6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217224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0.40651 0.5092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26" y="2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689113" y="249752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Wrong</a:t>
            </a: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344557" y="304799"/>
            <a:ext cx="11502886" cy="2054087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Question 6</a:t>
            </a: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89113" y="356763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D7C9E28D-FFE1-46F3-9A9D-A80244A0129F}"/>
              </a:ext>
            </a:extLst>
          </p:cNvPr>
          <p:cNvSpPr/>
          <p:nvPr/>
        </p:nvSpPr>
        <p:spPr>
          <a:xfrm>
            <a:off x="689113" y="463775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2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CF9D1E6-1179-4E48-A495-91304BFFE195}"/>
              </a:ext>
            </a:extLst>
          </p:cNvPr>
          <p:cNvSpPr/>
          <p:nvPr/>
        </p:nvSpPr>
        <p:spPr>
          <a:xfrm>
            <a:off x="689113" y="570786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2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Right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11233" flipH="1">
            <a:off x="10395696" y="992712"/>
            <a:ext cx="1313642" cy="1174802"/>
          </a:xfrm>
          <a:prstGeom prst="rect">
            <a:avLst/>
          </a:prstGeom>
        </p:spPr>
      </p:pic>
      <p:sp>
        <p:nvSpPr>
          <p:cNvPr id="11" name="Arrow: Pentagon 10">
            <a:hlinkClick r:id="rId6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192580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0.39128 0.68172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70" y="3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689113" y="249752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Wrong</a:t>
            </a: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344557" y="304799"/>
            <a:ext cx="11502886" cy="2054087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Question 7</a:t>
            </a: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89113" y="356763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Right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D7C9E28D-FFE1-46F3-9A9D-A80244A0129F}"/>
              </a:ext>
            </a:extLst>
          </p:cNvPr>
          <p:cNvSpPr/>
          <p:nvPr/>
        </p:nvSpPr>
        <p:spPr>
          <a:xfrm>
            <a:off x="689113" y="463775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CF9D1E6-1179-4E48-A495-91304BFFE195}"/>
              </a:ext>
            </a:extLst>
          </p:cNvPr>
          <p:cNvSpPr/>
          <p:nvPr/>
        </p:nvSpPr>
        <p:spPr>
          <a:xfrm>
            <a:off x="689113" y="570786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39364" y="992712"/>
            <a:ext cx="1226306" cy="1174802"/>
          </a:xfrm>
          <a:prstGeom prst="rect">
            <a:avLst/>
          </a:prstGeom>
        </p:spPr>
      </p:pic>
      <p:sp>
        <p:nvSpPr>
          <p:cNvPr id="11" name="Arrow: Pentagon 10">
            <a:hlinkClick r:id="rId6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132869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0.40651 0.36135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26" y="1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689113" y="249752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Wrong</a:t>
            </a: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344557" y="304799"/>
            <a:ext cx="11502886" cy="2054087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Question 8</a:t>
            </a: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89113" y="356763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D7C9E28D-FFE1-46F3-9A9D-A80244A0129F}"/>
              </a:ext>
            </a:extLst>
          </p:cNvPr>
          <p:cNvSpPr/>
          <p:nvPr/>
        </p:nvSpPr>
        <p:spPr>
          <a:xfrm>
            <a:off x="689113" y="463775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CF9D1E6-1179-4E48-A495-91304BFFE195}"/>
              </a:ext>
            </a:extLst>
          </p:cNvPr>
          <p:cNvSpPr/>
          <p:nvPr/>
        </p:nvSpPr>
        <p:spPr>
          <a:xfrm>
            <a:off x="689113" y="570786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Right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24952" y="992712"/>
            <a:ext cx="1255130" cy="1174802"/>
          </a:xfrm>
          <a:prstGeom prst="rect">
            <a:avLst/>
          </a:prstGeom>
        </p:spPr>
      </p:pic>
      <p:sp>
        <p:nvSpPr>
          <p:cNvPr id="11" name="Arrow: Pentagon 10">
            <a:hlinkClick r:id="rId6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342006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0.39792 0.65301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96" y="3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689113" y="249752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Right</a:t>
            </a: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344557" y="304799"/>
            <a:ext cx="11502886" cy="2054087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Question 9</a:t>
            </a: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89113" y="356763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D7C9E28D-FFE1-46F3-9A9D-A80244A0129F}"/>
              </a:ext>
            </a:extLst>
          </p:cNvPr>
          <p:cNvSpPr/>
          <p:nvPr/>
        </p:nvSpPr>
        <p:spPr>
          <a:xfrm>
            <a:off x="689113" y="463775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CF9D1E6-1179-4E48-A495-91304BFFE195}"/>
              </a:ext>
            </a:extLst>
          </p:cNvPr>
          <p:cNvSpPr/>
          <p:nvPr/>
        </p:nvSpPr>
        <p:spPr>
          <a:xfrm>
            <a:off x="689113" y="570786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67880">
            <a:off x="10311625" y="807445"/>
            <a:ext cx="1481783" cy="1545336"/>
          </a:xfrm>
          <a:prstGeom prst="rect">
            <a:avLst/>
          </a:prstGeom>
        </p:spPr>
      </p:pic>
      <p:sp>
        <p:nvSpPr>
          <p:cNvPr id="11" name="Arrow: Pentagon 10">
            <a:hlinkClick r:id="rId6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315551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0.45534 0.20718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73" y="1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689113" y="249752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Wrong</a:t>
            </a: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344557" y="304799"/>
            <a:ext cx="11502886" cy="2054087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Question 10</a:t>
            </a: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89113" y="356763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D7C9E28D-FFE1-46F3-9A9D-A80244A0129F}"/>
              </a:ext>
            </a:extLst>
          </p:cNvPr>
          <p:cNvSpPr/>
          <p:nvPr/>
        </p:nvSpPr>
        <p:spPr>
          <a:xfrm>
            <a:off x="689113" y="463775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Right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CF9D1E6-1179-4E48-A495-91304BFFE195}"/>
              </a:ext>
            </a:extLst>
          </p:cNvPr>
          <p:cNvSpPr/>
          <p:nvPr/>
        </p:nvSpPr>
        <p:spPr>
          <a:xfrm>
            <a:off x="689113" y="570786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Wrong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89834" flipH="1">
            <a:off x="10465116" y="992712"/>
            <a:ext cx="1174802" cy="1174802"/>
          </a:xfrm>
          <a:prstGeom prst="rect">
            <a:avLst/>
          </a:prstGeom>
        </p:spPr>
      </p:pic>
      <p:sp>
        <p:nvSpPr>
          <p:cNvPr id="11" name="Arrow: Pentagon 10">
            <a:hlinkClick r:id="rId6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167118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0.40651 0.5092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26" y="2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2FCD358-89EA-48FC-AFDA-D52BE0F05A97}"/>
              </a:ext>
            </a:extLst>
          </p:cNvPr>
          <p:cNvSpPr/>
          <p:nvPr/>
        </p:nvSpPr>
        <p:spPr>
          <a:xfrm>
            <a:off x="1208347" y="846988"/>
            <a:ext cx="977530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ĐĂNG KÝ TRỢ GIẢNG</a:t>
            </a:r>
          </a:p>
          <a:p>
            <a:pPr algn="ctr"/>
            <a:r>
              <a:rPr lang="en-US" sz="54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GẮN KẾT CỘNG ĐỒNG GIÁO VIÊN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8B8DF5-0A48-407E-B496-FB775F70A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821" y="2856895"/>
            <a:ext cx="3048006" cy="304800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1FC695A-7967-46B5-80F0-9AD4C543A026}"/>
              </a:ext>
            </a:extLst>
          </p:cNvPr>
          <p:cNvSpPr/>
          <p:nvPr/>
        </p:nvSpPr>
        <p:spPr>
          <a:xfrm>
            <a:off x="165145" y="4057733"/>
            <a:ext cx="60577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chemeClr val="bg1"/>
                </a:solidFill>
              </a:rPr>
              <a:t>SUBSCRIBE my channel, please</a:t>
            </a:r>
          </a:p>
        </p:txBody>
      </p:sp>
    </p:spTree>
    <p:extLst>
      <p:ext uri="{BB962C8B-B14F-4D97-AF65-F5344CB8AC3E}">
        <p14:creationId xmlns:p14="http://schemas.microsoft.com/office/powerpoint/2010/main" val="3818187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235</Words>
  <Application>Microsoft Office PowerPoint</Application>
  <PresentationFormat>Widescreen</PresentationFormat>
  <Paragraphs>107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Arial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vvxel</dc:creator>
  <cp:lastModifiedBy>Vo Van Xin Em</cp:lastModifiedBy>
  <cp:revision>26</cp:revision>
  <dcterms:created xsi:type="dcterms:W3CDTF">2018-05-10T00:06:18Z</dcterms:created>
  <dcterms:modified xsi:type="dcterms:W3CDTF">2019-04-01T16:36:00Z</dcterms:modified>
</cp:coreProperties>
</file>