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5" r:id="rId7"/>
    <p:sldId id="264" r:id="rId8"/>
    <p:sldId id="263" r:id="rId9"/>
    <p:sldId id="262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66"/>
    <a:srgbClr val="66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9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5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2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0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2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3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88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51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25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5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2B828-0C32-4925-B44B-C263EB4AF064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815C3-9535-4336-9875-1B477EDA3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8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gif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slide" Target="slide4.xml"/><Relationship Id="rId18" Type="http://schemas.openxmlformats.org/officeDocument/2006/relationships/image" Target="../media/image11.png"/><Relationship Id="rId3" Type="http://schemas.openxmlformats.org/officeDocument/2006/relationships/image" Target="../media/image5.gif"/><Relationship Id="rId7" Type="http://schemas.openxmlformats.org/officeDocument/2006/relationships/image" Target="../media/image7.png"/><Relationship Id="rId12" Type="http://schemas.openxmlformats.org/officeDocument/2006/relationships/slide" Target="slide8.xml"/><Relationship Id="rId17" Type="http://schemas.openxmlformats.org/officeDocument/2006/relationships/slide" Target="slide5.xml"/><Relationship Id="rId2" Type="http://schemas.openxmlformats.org/officeDocument/2006/relationships/audio" Target="../media/audio1.wav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microsoft.com/office/2007/relationships/hdphoto" Target="../media/hdphoto4.wdp"/><Relationship Id="rId5" Type="http://schemas.openxmlformats.org/officeDocument/2006/relationships/image" Target="../media/image6.png"/><Relationship Id="rId15" Type="http://schemas.openxmlformats.org/officeDocument/2006/relationships/slide" Target="slide6.xml"/><Relationship Id="rId10" Type="http://schemas.openxmlformats.org/officeDocument/2006/relationships/image" Target="../media/image8.png"/><Relationship Id="rId19" Type="http://schemas.openxmlformats.org/officeDocument/2006/relationships/slide" Target="slide3.xml"/><Relationship Id="rId4" Type="http://schemas.openxmlformats.org/officeDocument/2006/relationships/slide" Target="slide7.xml"/><Relationship Id="rId9" Type="http://schemas.openxmlformats.org/officeDocument/2006/relationships/slide" Target="slide9.xml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3.gif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microsoft.com/office/2007/relationships/hdphoto" Target="../media/hdphoto4.wdp"/><Relationship Id="rId4" Type="http://schemas.openxmlformats.org/officeDocument/2006/relationships/audio" Target="../media/audio2.wav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3.gif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microsoft.com/office/2007/relationships/hdphoto" Target="../media/hdphoto5.wdp"/><Relationship Id="rId4" Type="http://schemas.openxmlformats.org/officeDocument/2006/relationships/audio" Target="../media/audio2.wav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3.gif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microsoft.com/office/2007/relationships/hdphoto" Target="../media/hdphoto6.wdp"/><Relationship Id="rId4" Type="http://schemas.openxmlformats.org/officeDocument/2006/relationships/audio" Target="../media/audio2.wav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21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3.gif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microsoft.com/office/2007/relationships/hdphoto" Target="../media/hdphoto7.wdp"/><Relationship Id="rId4" Type="http://schemas.openxmlformats.org/officeDocument/2006/relationships/audio" Target="../media/audio2.wav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3.gif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microsoft.com/office/2007/relationships/hdphoto" Target="../media/hdphoto8.wdp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3.gif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microsoft.com/office/2007/relationships/hdphoto" Target="../media/hdphoto9.wdp"/><Relationship Id="rId4" Type="http://schemas.openxmlformats.org/officeDocument/2006/relationships/audio" Target="../media/audio2.wav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25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3.gif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0" Type="http://schemas.microsoft.com/office/2007/relationships/hdphoto" Target="../media/hdphoto10.wdp"/><Relationship Id="rId4" Type="http://schemas.openxmlformats.org/officeDocument/2006/relationships/audio" Target="../media/audio2.wav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61" y="3068960"/>
            <a:ext cx="3864867" cy="394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3600400" cy="3600400"/>
          </a:xfrm>
          <a:prstGeom prst="rect">
            <a:avLst/>
          </a:prstGeom>
        </p:spPr>
      </p:pic>
      <p:pic>
        <p:nvPicPr>
          <p:cNvPr id="7" name="AI_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12360" y="74614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8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8" t="34039" r="28122" b="37505"/>
          <a:stretch/>
        </p:blipFill>
        <p:spPr>
          <a:xfrm rot="20569265">
            <a:off x="415648" y="3031161"/>
            <a:ext cx="1486767" cy="1941997"/>
          </a:xfrm>
          <a:prstGeom prst="rect">
            <a:avLst/>
          </a:prstGeom>
        </p:spPr>
      </p:pic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4096"/>
            <a:ext cx="2673365" cy="3340928"/>
          </a:xfrm>
          <a:prstGeom prst="rect">
            <a:avLst/>
          </a:prstGeom>
        </p:spPr>
      </p:pic>
      <p:pic>
        <p:nvPicPr>
          <p:cNvPr id="15" name="Picture 14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871" t="71416"/>
          <a:stretch/>
        </p:blipFill>
        <p:spPr>
          <a:xfrm rot="999292">
            <a:off x="3727868" y="2797514"/>
            <a:ext cx="1275428" cy="1824011"/>
          </a:xfrm>
          <a:prstGeom prst="rect">
            <a:avLst/>
          </a:prstGeom>
        </p:spPr>
      </p:pic>
      <p:pic>
        <p:nvPicPr>
          <p:cNvPr id="12" name="Picture 11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89" r="82531"/>
          <a:stretch/>
        </p:blipFill>
        <p:spPr>
          <a:xfrm rot="21177750">
            <a:off x="2339615" y="2412670"/>
            <a:ext cx="1425543" cy="2191824"/>
          </a:xfrm>
          <a:prstGeom prst="rect">
            <a:avLst/>
          </a:prstGeom>
        </p:spPr>
      </p:pic>
      <p:pic>
        <p:nvPicPr>
          <p:cNvPr id="6" name="Picture 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39" t="32202" r="55419" b="37973"/>
          <a:stretch/>
        </p:blipFill>
        <p:spPr>
          <a:xfrm>
            <a:off x="1326395" y="3353285"/>
            <a:ext cx="1421765" cy="2096813"/>
          </a:xfrm>
          <a:prstGeom prst="rect">
            <a:avLst/>
          </a:prstGeom>
        </p:spPr>
      </p:pic>
      <p:pic>
        <p:nvPicPr>
          <p:cNvPr id="7" name="Picture 6">
            <a:hlinkClick r:id="rId15" action="ppaction://hlinksldjump"/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788" t="32562" b="37542"/>
          <a:stretch/>
        </p:blipFill>
        <p:spPr>
          <a:xfrm rot="514477">
            <a:off x="3909852" y="3672716"/>
            <a:ext cx="1350422" cy="2010789"/>
          </a:xfrm>
          <a:prstGeom prst="rect">
            <a:avLst/>
          </a:prstGeom>
        </p:spPr>
      </p:pic>
      <p:pic>
        <p:nvPicPr>
          <p:cNvPr id="10" name="Picture 9">
            <a:hlinkClick r:id="rId17" action="ppaction://hlinksldjump"/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1876" b="71018"/>
          <a:stretch/>
        </p:blipFill>
        <p:spPr>
          <a:xfrm>
            <a:off x="2721209" y="3629303"/>
            <a:ext cx="1364154" cy="1978452"/>
          </a:xfrm>
          <a:prstGeom prst="rect">
            <a:avLst/>
          </a:prstGeom>
        </p:spPr>
      </p:pic>
      <p:pic>
        <p:nvPicPr>
          <p:cNvPr id="14" name="Picture 13">
            <a:hlinkClick r:id="rId19" action="ppaction://hlinksldjump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676" b="70484"/>
          <a:stretch/>
        </p:blipFill>
        <p:spPr>
          <a:xfrm rot="20642225">
            <a:off x="134236" y="3947782"/>
            <a:ext cx="1261504" cy="18430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8"/>
          <a:stretch/>
        </p:blipFill>
        <p:spPr>
          <a:xfrm>
            <a:off x="-33145" y="4974383"/>
            <a:ext cx="5562611" cy="1908833"/>
          </a:xfrm>
          <a:prstGeom prst="rect">
            <a:avLst/>
          </a:prstGeom>
        </p:spPr>
      </p:pic>
      <p:sp>
        <p:nvSpPr>
          <p:cNvPr id="21" name="Cloud Callout 20"/>
          <p:cNvSpPr/>
          <p:nvPr/>
        </p:nvSpPr>
        <p:spPr>
          <a:xfrm>
            <a:off x="2915816" y="242353"/>
            <a:ext cx="3096344" cy="1386447"/>
          </a:xfrm>
          <a:prstGeom prst="cloudCallout">
            <a:avLst>
              <a:gd name="adj1" fmla="val 66234"/>
              <a:gd name="adj2" fmla="val 43877"/>
            </a:avLst>
          </a:prstGeom>
          <a:solidFill>
            <a:schemeClr val="bg2">
              <a:lumMod val="1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>
                <a:solidFill>
                  <a:schemeClr val="bg1"/>
                </a:solidFill>
                <a:latin typeface="Lucida Bright" pitchFamily="18" charset="0"/>
              </a:rPr>
              <a:t>Mời bạn chọn trứng</a:t>
            </a:r>
            <a:endParaRPr lang="en-US" sz="2400">
              <a:solidFill>
                <a:schemeClr val="bg1"/>
              </a:solidFill>
              <a:latin typeface="Lucida Br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31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5376387"/>
            <a:ext cx="9090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3658348" y="4660430"/>
            <a:ext cx="1802759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B0F0"/>
                </a:solidFill>
              </a:rPr>
              <a:t>2 Points</a:t>
            </a:r>
            <a:endParaRPr lang="en-US" sz="2400" b="1">
              <a:solidFill>
                <a:srgbClr val="00B0F0"/>
              </a:solidFill>
            </a:endParaRPr>
          </a:p>
        </p:txBody>
      </p:sp>
      <p:pic>
        <p:nvPicPr>
          <p:cNvPr id="4" name="Picture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699" t="14777" b="67242"/>
          <a:stretch/>
        </p:blipFill>
        <p:spPr>
          <a:xfrm>
            <a:off x="2923563" y="5448962"/>
            <a:ext cx="2671039" cy="19534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3" y="-376173"/>
            <a:ext cx="2711760" cy="135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358185"/>
            <a:ext cx="2711760" cy="1355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-376173"/>
            <a:ext cx="2711760" cy="1355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0673" y="979707"/>
            <a:ext cx="7108773" cy="12791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latin typeface="Lucida Bright" pitchFamily="18" charset="0"/>
              </a:rPr>
              <a:t>Câu hỏi </a:t>
            </a:r>
            <a:endParaRPr lang="en-US" sz="4400" b="1">
              <a:latin typeface="Lucida Bright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1256" y="2452462"/>
            <a:ext cx="6407605" cy="1279177"/>
          </a:xfrm>
          <a:prstGeom prst="rect">
            <a:avLst/>
          </a:prstGeom>
          <a:solidFill>
            <a:srgbClr val="00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chemeClr val="tx1"/>
                </a:solidFill>
                <a:latin typeface="Lucida Bright" pitchFamily="18" charset="0"/>
              </a:rPr>
              <a:t>Đáp án</a:t>
            </a:r>
            <a:endParaRPr lang="en-US" sz="4400" b="1">
              <a:solidFill>
                <a:schemeClr val="tx1"/>
              </a:solidFill>
              <a:latin typeface="Lucida Bright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699" b="85223"/>
          <a:stretch/>
        </p:blipFill>
        <p:spPr>
          <a:xfrm>
            <a:off x="2923562" y="3857763"/>
            <a:ext cx="2671039" cy="1605334"/>
          </a:xfrm>
          <a:prstGeom prst="rect">
            <a:avLst/>
          </a:prstGeom>
        </p:spPr>
      </p:pic>
      <p:pic>
        <p:nvPicPr>
          <p:cNvPr id="14" name="Tieng-yeah-tre-con-www_nhacchuongvui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14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92680" y="566645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6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00573 -0.111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5376387"/>
            <a:ext cx="9090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3658348" y="4660430"/>
            <a:ext cx="1802759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B0F0"/>
                </a:solidFill>
              </a:rPr>
              <a:t>3 Points</a:t>
            </a:r>
            <a:endParaRPr lang="en-US" sz="2400" b="1">
              <a:solidFill>
                <a:srgbClr val="00B0F0"/>
              </a:solidFill>
            </a:endParaRPr>
          </a:p>
        </p:txBody>
      </p:sp>
      <p:pic>
        <p:nvPicPr>
          <p:cNvPr id="4" name="Picture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587"/>
          <a:stretch/>
        </p:blipFill>
        <p:spPr>
          <a:xfrm>
            <a:off x="3203848" y="5375704"/>
            <a:ext cx="3111014" cy="16242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3" y="-376173"/>
            <a:ext cx="2711760" cy="135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358185"/>
            <a:ext cx="2711760" cy="1355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-376173"/>
            <a:ext cx="2711760" cy="1355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0673" y="979707"/>
            <a:ext cx="7108773" cy="12791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latin typeface="Lucida Bright" pitchFamily="18" charset="0"/>
              </a:rPr>
              <a:t>Câu hỏi </a:t>
            </a:r>
            <a:endParaRPr lang="en-US" sz="4400" b="1">
              <a:latin typeface="Lucida Bright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1256" y="2452462"/>
            <a:ext cx="6407605" cy="1279177"/>
          </a:xfrm>
          <a:prstGeom prst="rect">
            <a:avLst/>
          </a:prstGeom>
          <a:solidFill>
            <a:srgbClr val="00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chemeClr val="tx1"/>
                </a:solidFill>
                <a:latin typeface="Lucida Bright" pitchFamily="18" charset="0"/>
              </a:rPr>
              <a:t>Đáp án</a:t>
            </a:r>
            <a:endParaRPr lang="en-US" sz="4400" b="1">
              <a:solidFill>
                <a:schemeClr val="tx1"/>
              </a:solidFill>
              <a:latin typeface="Lucida Bright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4193"/>
          <a:stretch/>
        </p:blipFill>
        <p:spPr>
          <a:xfrm>
            <a:off x="3189178" y="3357297"/>
            <a:ext cx="3111014" cy="2087927"/>
          </a:xfrm>
          <a:prstGeom prst="rect">
            <a:avLst/>
          </a:prstGeom>
        </p:spPr>
      </p:pic>
      <p:pic>
        <p:nvPicPr>
          <p:cNvPr id="14" name="Tieng-yeah-tre-con-www_nhacchuongvui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14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92680" y="566645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00573 -0.111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5376387"/>
            <a:ext cx="9090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3658348" y="4660430"/>
            <a:ext cx="1802759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B0F0"/>
                </a:solidFill>
              </a:rPr>
              <a:t>2 Points</a:t>
            </a:r>
            <a:endParaRPr lang="en-US" sz="2400" b="1">
              <a:solidFill>
                <a:srgbClr val="00B0F0"/>
              </a:solidFill>
            </a:endParaRPr>
          </a:p>
        </p:txBody>
      </p:sp>
      <p:pic>
        <p:nvPicPr>
          <p:cNvPr id="4" name="Picture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802"/>
          <a:stretch/>
        </p:blipFill>
        <p:spPr>
          <a:xfrm>
            <a:off x="3570070" y="5375705"/>
            <a:ext cx="2209975" cy="1531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3" y="-376173"/>
            <a:ext cx="2711760" cy="135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358185"/>
            <a:ext cx="2711760" cy="1355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-376173"/>
            <a:ext cx="2711760" cy="1355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0673" y="979707"/>
            <a:ext cx="7108773" cy="12791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latin typeface="Lucida Bright" pitchFamily="18" charset="0"/>
              </a:rPr>
              <a:t>Câu hỏi </a:t>
            </a:r>
            <a:endParaRPr lang="en-US" sz="4400" b="1">
              <a:latin typeface="Lucida Bright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1256" y="2452462"/>
            <a:ext cx="6407605" cy="1279177"/>
          </a:xfrm>
          <a:prstGeom prst="rect">
            <a:avLst/>
          </a:prstGeom>
          <a:solidFill>
            <a:srgbClr val="00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chemeClr val="tx1"/>
                </a:solidFill>
                <a:latin typeface="Lucida Bright" pitchFamily="18" charset="0"/>
              </a:rPr>
              <a:t>Đáp án</a:t>
            </a:r>
            <a:endParaRPr lang="en-US" sz="4400" b="1">
              <a:solidFill>
                <a:schemeClr val="tx1"/>
              </a:solidFill>
              <a:latin typeface="Lucida Bright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8444"/>
          <a:stretch/>
        </p:blipFill>
        <p:spPr>
          <a:xfrm>
            <a:off x="3594881" y="3840115"/>
            <a:ext cx="2185164" cy="1535590"/>
          </a:xfrm>
          <a:prstGeom prst="rect">
            <a:avLst/>
          </a:prstGeom>
        </p:spPr>
      </p:pic>
      <p:pic>
        <p:nvPicPr>
          <p:cNvPr id="14" name="Tieng-yeah-tre-con-www_nhacchuongvui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14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92680" y="566645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3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00573 -0.111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5376387"/>
            <a:ext cx="9090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3658348" y="4660430"/>
            <a:ext cx="1802759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B0F0"/>
                </a:solidFill>
              </a:rPr>
              <a:t>1 Points</a:t>
            </a:r>
            <a:endParaRPr lang="en-US" sz="2400" b="1">
              <a:solidFill>
                <a:srgbClr val="00B0F0"/>
              </a:solidFill>
            </a:endParaRPr>
          </a:p>
        </p:txBody>
      </p:sp>
      <p:pic>
        <p:nvPicPr>
          <p:cNvPr id="4" name="Picture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05" b="89593" l="9497" r="988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103"/>
          <a:stretch/>
        </p:blipFill>
        <p:spPr>
          <a:xfrm rot="21309066">
            <a:off x="2823402" y="5620092"/>
            <a:ext cx="3123422" cy="1615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3" y="-376173"/>
            <a:ext cx="2711760" cy="135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358185"/>
            <a:ext cx="2711760" cy="1355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-376173"/>
            <a:ext cx="2711760" cy="1355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0673" y="979707"/>
            <a:ext cx="7108773" cy="12791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latin typeface="Lucida Bright" pitchFamily="18" charset="0"/>
              </a:rPr>
              <a:t>Câu hỏi </a:t>
            </a:r>
            <a:endParaRPr lang="en-US" sz="4400" b="1">
              <a:latin typeface="Lucida Bright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1256" y="2452462"/>
            <a:ext cx="6407605" cy="1279177"/>
          </a:xfrm>
          <a:prstGeom prst="rect">
            <a:avLst/>
          </a:prstGeom>
          <a:solidFill>
            <a:srgbClr val="00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chemeClr val="tx1"/>
                </a:solidFill>
                <a:latin typeface="Lucida Bright" pitchFamily="18" charset="0"/>
              </a:rPr>
              <a:t>Đáp án</a:t>
            </a:r>
            <a:endParaRPr lang="en-US" sz="4400" b="1">
              <a:solidFill>
                <a:schemeClr val="tx1"/>
              </a:solidFill>
              <a:latin typeface="Lucida Bright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236"/>
          <a:stretch/>
        </p:blipFill>
        <p:spPr>
          <a:xfrm rot="21068736">
            <a:off x="2572746" y="3388209"/>
            <a:ext cx="3129971" cy="2334090"/>
          </a:xfrm>
          <a:prstGeom prst="rect">
            <a:avLst/>
          </a:prstGeom>
        </p:spPr>
      </p:pic>
      <p:pic>
        <p:nvPicPr>
          <p:cNvPr id="14" name="Tieng-yeah-tre-con-www_nhacchuongvui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14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92680" y="566645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00573 -0.111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5376387"/>
            <a:ext cx="9090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3563888" y="4672046"/>
            <a:ext cx="1802759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B0F0"/>
                </a:solidFill>
              </a:rPr>
              <a:t>1 Points</a:t>
            </a:r>
            <a:endParaRPr lang="en-US" sz="2400" b="1">
              <a:solidFill>
                <a:srgbClr val="00B0F0"/>
              </a:solidFill>
            </a:endParaRPr>
          </a:p>
        </p:txBody>
      </p:sp>
      <p:pic>
        <p:nvPicPr>
          <p:cNvPr id="4" name="Picture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9804" r="8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303"/>
          <a:stretch/>
        </p:blipFill>
        <p:spPr>
          <a:xfrm>
            <a:off x="2810054" y="5375704"/>
            <a:ext cx="2976916" cy="1538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3" y="-376173"/>
            <a:ext cx="2711760" cy="135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358185"/>
            <a:ext cx="2711760" cy="1355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-376173"/>
            <a:ext cx="2711760" cy="1355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0673" y="979707"/>
            <a:ext cx="7108773" cy="12791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latin typeface="Lucida Bright" pitchFamily="18" charset="0"/>
              </a:rPr>
              <a:t>Câu hỏi </a:t>
            </a:r>
            <a:endParaRPr lang="en-US" sz="4400" b="1">
              <a:latin typeface="Lucida Bright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1256" y="2452462"/>
            <a:ext cx="6407605" cy="1279177"/>
          </a:xfrm>
          <a:prstGeom prst="rect">
            <a:avLst/>
          </a:prstGeom>
          <a:solidFill>
            <a:srgbClr val="00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chemeClr val="tx1"/>
                </a:solidFill>
                <a:latin typeface="Lucida Bright" pitchFamily="18" charset="0"/>
              </a:rPr>
              <a:t>Đáp án</a:t>
            </a:r>
            <a:endParaRPr lang="en-US" sz="4400" b="1">
              <a:solidFill>
                <a:schemeClr val="tx1"/>
              </a:solidFill>
              <a:latin typeface="Lucida Bright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9804" r="8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" r="-209" b="38105"/>
          <a:stretch/>
        </p:blipFill>
        <p:spPr>
          <a:xfrm>
            <a:off x="2861876" y="3516996"/>
            <a:ext cx="2960948" cy="2072244"/>
          </a:xfrm>
          <a:prstGeom prst="rect">
            <a:avLst/>
          </a:prstGeom>
        </p:spPr>
      </p:pic>
      <p:pic>
        <p:nvPicPr>
          <p:cNvPr id="14" name="Tieng-yeah-tre-con-www_nhacchuongvui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14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92680" y="566645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00573 -0.111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5376387"/>
            <a:ext cx="9090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3658348" y="4660430"/>
            <a:ext cx="1802759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B0F0"/>
                </a:solidFill>
              </a:rPr>
              <a:t>2 Points</a:t>
            </a:r>
            <a:endParaRPr lang="en-US" sz="2400" b="1">
              <a:solidFill>
                <a:srgbClr val="00B0F0"/>
              </a:solidFill>
            </a:endParaRPr>
          </a:p>
        </p:txBody>
      </p:sp>
      <p:pic>
        <p:nvPicPr>
          <p:cNvPr id="4" name="Picture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27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729"/>
          <a:stretch/>
        </p:blipFill>
        <p:spPr>
          <a:xfrm>
            <a:off x="3347864" y="5470582"/>
            <a:ext cx="2627499" cy="1639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3" y="-376173"/>
            <a:ext cx="2711760" cy="135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358185"/>
            <a:ext cx="2711760" cy="1355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-376173"/>
            <a:ext cx="2711760" cy="1355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0673" y="979707"/>
            <a:ext cx="7108773" cy="12791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latin typeface="Lucida Bright" pitchFamily="18" charset="0"/>
              </a:rPr>
              <a:t>Câu hỏi </a:t>
            </a:r>
            <a:endParaRPr lang="en-US" sz="4400" b="1">
              <a:latin typeface="Lucida Bright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1256" y="2452462"/>
            <a:ext cx="6407605" cy="1279177"/>
          </a:xfrm>
          <a:prstGeom prst="rect">
            <a:avLst/>
          </a:prstGeom>
          <a:solidFill>
            <a:srgbClr val="00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chemeClr val="tx1"/>
                </a:solidFill>
                <a:latin typeface="Lucida Bright" pitchFamily="18" charset="0"/>
              </a:rPr>
              <a:t>Đáp án</a:t>
            </a:r>
            <a:endParaRPr lang="en-US" sz="4400" b="1">
              <a:solidFill>
                <a:schemeClr val="tx1"/>
              </a:solidFill>
              <a:latin typeface="Lucida Bright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27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873"/>
          <a:stretch/>
        </p:blipFill>
        <p:spPr>
          <a:xfrm>
            <a:off x="3364811" y="3356992"/>
            <a:ext cx="2610551" cy="2187618"/>
          </a:xfrm>
          <a:prstGeom prst="rect">
            <a:avLst/>
          </a:prstGeom>
        </p:spPr>
      </p:pic>
      <p:pic>
        <p:nvPicPr>
          <p:cNvPr id="14" name="Tieng-yeah-tre-con-www_nhacchuongvui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14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92680" y="566645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7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00573 -0.111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5376387"/>
            <a:ext cx="9090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3658348" y="4660430"/>
            <a:ext cx="1802759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B0F0"/>
                </a:solidFill>
              </a:rPr>
              <a:t>2 Points</a:t>
            </a:r>
            <a:endParaRPr lang="en-US" sz="2400" b="1">
              <a:solidFill>
                <a:srgbClr val="00B0F0"/>
              </a:solidFill>
            </a:endParaRPr>
          </a:p>
        </p:txBody>
      </p:sp>
      <p:pic>
        <p:nvPicPr>
          <p:cNvPr id="4" name="Picture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8955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9980"/>
          <a:stretch/>
        </p:blipFill>
        <p:spPr>
          <a:xfrm>
            <a:off x="2923563" y="5528085"/>
            <a:ext cx="2750595" cy="12239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3" y="-376173"/>
            <a:ext cx="2711760" cy="135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358185"/>
            <a:ext cx="2711760" cy="1355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-376173"/>
            <a:ext cx="2711760" cy="1355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0673" y="979707"/>
            <a:ext cx="7108773" cy="12791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latin typeface="Lucida Bright" pitchFamily="18" charset="0"/>
              </a:rPr>
              <a:t>Câu hỏi </a:t>
            </a:r>
            <a:endParaRPr lang="en-US" sz="4400" b="1">
              <a:latin typeface="Lucida Bright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1256" y="2452462"/>
            <a:ext cx="6407605" cy="1279177"/>
          </a:xfrm>
          <a:prstGeom prst="rect">
            <a:avLst/>
          </a:prstGeom>
          <a:solidFill>
            <a:srgbClr val="00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chemeClr val="tx1"/>
                </a:solidFill>
                <a:latin typeface="Lucida Bright" pitchFamily="18" charset="0"/>
              </a:rPr>
              <a:t>Đáp án</a:t>
            </a:r>
            <a:endParaRPr lang="en-US" sz="4400" b="1">
              <a:solidFill>
                <a:schemeClr val="tx1"/>
              </a:solidFill>
              <a:latin typeface="Lucida Bright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820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8514"/>
          <a:stretch/>
        </p:blipFill>
        <p:spPr>
          <a:xfrm>
            <a:off x="2966964" y="3782849"/>
            <a:ext cx="2663792" cy="1821192"/>
          </a:xfrm>
          <a:prstGeom prst="rect">
            <a:avLst/>
          </a:prstGeom>
        </p:spPr>
      </p:pic>
      <p:pic>
        <p:nvPicPr>
          <p:cNvPr id="14" name="Tieng-yeah-tre-con-www_nhacchuongvui_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14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92680" y="566645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7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 -0.03611 L 0.02413 -0.1479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 txBox="1">
            <a:spLocks/>
          </p:cNvSpPr>
          <p:nvPr/>
        </p:nvSpPr>
        <p:spPr>
          <a:xfrm>
            <a:off x="741961" y="980728"/>
            <a:ext cx="7931224" cy="1447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000" smtClean="0">
                <a:solidFill>
                  <a:srgbClr val="C00000"/>
                </a:solidFill>
              </a:rPr>
              <a:t>Yêu thích Trò chơi hãy Đăng kí kênh </a:t>
            </a:r>
            <a:r>
              <a:rPr lang="en-US" sz="4000" b="1" smtClean="0">
                <a:solidFill>
                  <a:srgbClr val="00B0F0"/>
                </a:solidFill>
              </a:rPr>
              <a:t>Cát Anh </a:t>
            </a:r>
            <a:r>
              <a:rPr lang="en-US" sz="4000" smtClean="0">
                <a:solidFill>
                  <a:srgbClr val="C00000"/>
                </a:solidFill>
              </a:rPr>
              <a:t>của mình nhé!</a:t>
            </a:r>
          </a:p>
          <a:p>
            <a:pPr marL="0" indent="0" algn="ctr">
              <a:buFont typeface="Arial" pitchFamily="34" charset="0"/>
              <a:buNone/>
            </a:pPr>
            <a:endParaRPr lang="en-US" sz="400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" y="2780928"/>
            <a:ext cx="5071286" cy="2852599"/>
          </a:xfrm>
          <a:prstGeom prst="rect">
            <a:avLst/>
          </a:prstGeom>
        </p:spPr>
      </p:pic>
      <p:pic>
        <p:nvPicPr>
          <p:cNvPr id="5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761506"/>
            <a:ext cx="2673365" cy="334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4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659 0.0493 L 4.72222E-6 2.22222E-6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-2477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60</Words>
  <Application>Microsoft Office PowerPoint</Application>
  <PresentationFormat>On-screen Show (4:3)</PresentationFormat>
  <Paragraphs>23</Paragraphs>
  <Slides>10</Slides>
  <Notes>0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Truong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BT Truc</dc:creator>
  <cp:lastModifiedBy>BT Truc</cp:lastModifiedBy>
  <cp:revision>99</cp:revision>
  <dcterms:created xsi:type="dcterms:W3CDTF">2020-05-02T06:17:14Z</dcterms:created>
  <dcterms:modified xsi:type="dcterms:W3CDTF">2020-05-03T14:12:29Z</dcterms:modified>
</cp:coreProperties>
</file>