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7" r:id="rId4"/>
  </p:sldMasterIdLst>
  <p:notesMasterIdLst>
    <p:notesMasterId r:id="rId18"/>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9144000" cy="6858000" type="screen4x3"/>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1" d="100"/>
          <a:sy n="101" d="100"/>
        </p:scale>
        <p:origin x="126"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D5E41B-1C49-4F54-A710-62178F9E9144}" type="datetimeFigureOut">
              <a:rPr lang="en-US" smtClean="0"/>
              <a:t>21/10/2018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BE8F09-CBE6-458A-AA28-78501DAA9F2C}" type="slidenum">
              <a:rPr lang="en-US" smtClean="0"/>
              <a:t>‹#›</a:t>
            </a:fld>
            <a:endParaRPr lang="en-US"/>
          </a:p>
        </p:txBody>
      </p:sp>
    </p:spTree>
    <p:extLst>
      <p:ext uri="{BB962C8B-B14F-4D97-AF65-F5344CB8AC3E}">
        <p14:creationId xmlns:p14="http://schemas.microsoft.com/office/powerpoint/2010/main" val="3635012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1C1055B-2F55-43B8-8B55-504BCE3708F1}" type="slidenum">
              <a:rPr lang="en-US" altLang="en-US">
                <a:solidFill>
                  <a:srgbClr val="000000"/>
                </a:solidFill>
              </a:rPr>
              <a:pPr/>
              <a:t>1</a:t>
            </a:fld>
            <a:endParaRPr lang="en-US" altLang="en-US">
              <a:solidFill>
                <a:srgbClr val="000000"/>
              </a:solidFill>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668776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2D037F7F-162D-4669-9F3B-98E8151367D0}" type="slidenum">
              <a:rPr lang="en-US" altLang="en-US" sz="1200">
                <a:solidFill>
                  <a:srgbClr val="000000"/>
                </a:solidFill>
                <a:latin typeface="VNI-Avo" pitchFamily="2" charset="0"/>
              </a:rPr>
              <a:pPr algn="r" fontAlgn="base">
                <a:spcBef>
                  <a:spcPct val="0"/>
                </a:spcBef>
                <a:spcAft>
                  <a:spcPct val="0"/>
                </a:spcAft>
              </a:pPr>
              <a:t>10</a:t>
            </a:fld>
            <a:endParaRPr lang="en-US" altLang="en-US" sz="1200">
              <a:solidFill>
                <a:srgbClr val="000000"/>
              </a:solidFill>
              <a:latin typeface="VNI-Avo" pitchFamily="2"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974635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DE6DBB85-97D7-4551-8FC3-038D3AB20871}" type="slidenum">
              <a:rPr lang="en-US" altLang="en-US" sz="1200">
                <a:solidFill>
                  <a:srgbClr val="000000"/>
                </a:solidFill>
                <a:latin typeface="VNI-Avo" pitchFamily="2" charset="0"/>
              </a:rPr>
              <a:pPr algn="r" fontAlgn="base">
                <a:spcBef>
                  <a:spcPct val="0"/>
                </a:spcBef>
                <a:spcAft>
                  <a:spcPct val="0"/>
                </a:spcAft>
              </a:pPr>
              <a:t>11</a:t>
            </a:fld>
            <a:endParaRPr lang="en-US" altLang="en-US" sz="1200">
              <a:solidFill>
                <a:srgbClr val="000000"/>
              </a:solidFill>
              <a:latin typeface="VNI-Avo" pitchFamily="2"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903245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FA9947B-5E09-4128-8844-A2768597F424}" type="slidenum">
              <a:rPr lang="en-US" altLang="en-US">
                <a:solidFill>
                  <a:srgbClr val="000000"/>
                </a:solidFill>
              </a:rPr>
              <a:pPr/>
              <a:t>12</a:t>
            </a:fld>
            <a:endParaRPr lang="en-US" altLang="en-US">
              <a:solidFill>
                <a:srgbClr val="000000"/>
              </a:solidFill>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630949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F394BFBA-46B2-4136-A270-812DC61FBDBD}" type="slidenum">
              <a:rPr lang="en-US" altLang="en-US" sz="1200">
                <a:solidFill>
                  <a:srgbClr val="000000"/>
                </a:solidFill>
                <a:latin typeface="VNI-Avo" pitchFamily="2" charset="0"/>
              </a:rPr>
              <a:pPr algn="r" fontAlgn="base">
                <a:spcBef>
                  <a:spcPct val="0"/>
                </a:spcBef>
                <a:spcAft>
                  <a:spcPct val="0"/>
                </a:spcAft>
              </a:pPr>
              <a:t>2</a:t>
            </a:fld>
            <a:endParaRPr lang="en-US" altLang="en-US" sz="1200">
              <a:solidFill>
                <a:srgbClr val="000000"/>
              </a:solidFill>
              <a:latin typeface="VNI-Avo" pitchFamily="2"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987445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65519C5D-71BB-4DE4-A1DC-1EB79202AC86}" type="slidenum">
              <a:rPr lang="en-US" altLang="en-US" sz="1200">
                <a:solidFill>
                  <a:srgbClr val="000000"/>
                </a:solidFill>
                <a:latin typeface="VNI-Avo" pitchFamily="2" charset="0"/>
              </a:rPr>
              <a:pPr algn="r" fontAlgn="base">
                <a:spcBef>
                  <a:spcPct val="0"/>
                </a:spcBef>
                <a:spcAft>
                  <a:spcPct val="0"/>
                </a:spcAft>
              </a:pPr>
              <a:t>3</a:t>
            </a:fld>
            <a:endParaRPr lang="en-US" altLang="en-US" sz="1200">
              <a:solidFill>
                <a:srgbClr val="000000"/>
              </a:solidFill>
              <a:latin typeface="VNI-Avo" pitchFamily="2"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152933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E83B1BE-70C1-40C3-9A94-754F04B15C8E}" type="slidenum">
              <a:rPr lang="en-US" altLang="en-US" sz="1200">
                <a:solidFill>
                  <a:srgbClr val="000000"/>
                </a:solidFill>
                <a:latin typeface="VNI-Avo" pitchFamily="2" charset="0"/>
              </a:rPr>
              <a:pPr algn="r" fontAlgn="base">
                <a:spcBef>
                  <a:spcPct val="0"/>
                </a:spcBef>
                <a:spcAft>
                  <a:spcPct val="0"/>
                </a:spcAft>
              </a:pPr>
              <a:t>4</a:t>
            </a:fld>
            <a:endParaRPr lang="en-US" altLang="en-US" sz="1200">
              <a:solidFill>
                <a:srgbClr val="000000"/>
              </a:solidFill>
              <a:latin typeface="VNI-Avo" pitchFamily="2"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690430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C62E065D-7E03-4823-9DE3-122A3B00E896}" type="slidenum">
              <a:rPr lang="en-US" altLang="en-US" sz="1200">
                <a:solidFill>
                  <a:srgbClr val="000000"/>
                </a:solidFill>
                <a:latin typeface="VNI-Avo" pitchFamily="2" charset="0"/>
              </a:rPr>
              <a:pPr algn="r" fontAlgn="base">
                <a:spcBef>
                  <a:spcPct val="0"/>
                </a:spcBef>
                <a:spcAft>
                  <a:spcPct val="0"/>
                </a:spcAft>
              </a:pPr>
              <a:t>5</a:t>
            </a:fld>
            <a:endParaRPr lang="en-US" altLang="en-US" sz="1200">
              <a:solidFill>
                <a:srgbClr val="000000"/>
              </a:solidFill>
              <a:latin typeface="VNI-Avo" pitchFamily="2"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22642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AF93AA7F-A738-427C-9561-ACA5DE8AA7D9}" type="slidenum">
              <a:rPr lang="en-US" altLang="en-US" sz="1200">
                <a:solidFill>
                  <a:srgbClr val="000000"/>
                </a:solidFill>
                <a:latin typeface="VNI-Avo" pitchFamily="2" charset="0"/>
              </a:rPr>
              <a:pPr algn="r" fontAlgn="base">
                <a:spcBef>
                  <a:spcPct val="0"/>
                </a:spcBef>
                <a:spcAft>
                  <a:spcPct val="0"/>
                </a:spcAft>
              </a:pPr>
              <a:t>6</a:t>
            </a:fld>
            <a:endParaRPr lang="en-US" altLang="en-US" sz="1200">
              <a:solidFill>
                <a:srgbClr val="000000"/>
              </a:solidFill>
              <a:latin typeface="VNI-Avo" pitchFamily="2"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998875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188B3509-9193-4466-AF5B-5A04447E96DD}" type="slidenum">
              <a:rPr lang="en-US" altLang="en-US" sz="1200">
                <a:solidFill>
                  <a:srgbClr val="000000"/>
                </a:solidFill>
                <a:latin typeface="VNI-Avo" pitchFamily="2" charset="0"/>
              </a:rPr>
              <a:pPr algn="r" fontAlgn="base">
                <a:spcBef>
                  <a:spcPct val="0"/>
                </a:spcBef>
                <a:spcAft>
                  <a:spcPct val="0"/>
                </a:spcAft>
              </a:pPr>
              <a:t>7</a:t>
            </a:fld>
            <a:endParaRPr lang="en-US" altLang="en-US" sz="1200">
              <a:solidFill>
                <a:srgbClr val="000000"/>
              </a:solidFill>
              <a:latin typeface="VNI-Avo" pitchFamily="2"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319579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3E446C8F-E8CA-410A-B8E8-B2066A303381}" type="slidenum">
              <a:rPr lang="en-US" altLang="en-US" sz="1200">
                <a:solidFill>
                  <a:srgbClr val="000000"/>
                </a:solidFill>
                <a:latin typeface="VNI-Avo" pitchFamily="2" charset="0"/>
              </a:rPr>
              <a:pPr algn="r" fontAlgn="base">
                <a:spcBef>
                  <a:spcPct val="0"/>
                </a:spcBef>
                <a:spcAft>
                  <a:spcPct val="0"/>
                </a:spcAft>
              </a:pPr>
              <a:t>8</a:t>
            </a:fld>
            <a:endParaRPr lang="en-US" altLang="en-US" sz="1200">
              <a:solidFill>
                <a:srgbClr val="000000"/>
              </a:solidFill>
              <a:latin typeface="VNI-Avo" pitchFamily="2"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220111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fontAlgn="base">
              <a:spcBef>
                <a:spcPct val="0"/>
              </a:spcBef>
              <a:spcAft>
                <a:spcPct val="0"/>
              </a:spcAft>
            </a:pPr>
            <a:fld id="{9A842FDA-EBF9-4C71-8878-4B215CFDCAC2}" type="slidenum">
              <a:rPr lang="en-US" altLang="en-US" sz="1200">
                <a:solidFill>
                  <a:srgbClr val="000000"/>
                </a:solidFill>
                <a:latin typeface="VNI-Avo" pitchFamily="2" charset="0"/>
              </a:rPr>
              <a:pPr algn="r" fontAlgn="base">
                <a:spcBef>
                  <a:spcPct val="0"/>
                </a:spcBef>
                <a:spcAft>
                  <a:spcPct val="0"/>
                </a:spcAft>
              </a:pPr>
              <a:t>9</a:t>
            </a:fld>
            <a:endParaRPr lang="en-US" altLang="en-US" sz="1200">
              <a:solidFill>
                <a:srgbClr val="000000"/>
              </a:solidFill>
              <a:latin typeface="VNI-Avo" pitchFamily="2"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880441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21858" name="Group 2"/>
          <p:cNvGrpSpPr>
            <a:grpSpLocks/>
          </p:cNvGrpSpPr>
          <p:nvPr/>
        </p:nvGrpSpPr>
        <p:grpSpPr bwMode="auto">
          <a:xfrm>
            <a:off x="0" y="0"/>
            <a:ext cx="9140825" cy="6850063"/>
            <a:chOff x="0" y="0"/>
            <a:chExt cx="5758" cy="4315"/>
          </a:xfrm>
        </p:grpSpPr>
        <p:grpSp>
          <p:nvGrpSpPr>
            <p:cNvPr id="121859" name="Group 3"/>
            <p:cNvGrpSpPr>
              <a:grpSpLocks/>
            </p:cNvGrpSpPr>
            <p:nvPr userDrawn="1"/>
          </p:nvGrpSpPr>
          <p:grpSpPr bwMode="auto">
            <a:xfrm>
              <a:off x="1728" y="2230"/>
              <a:ext cx="4027" cy="2085"/>
              <a:chOff x="1728" y="2230"/>
              <a:chExt cx="4027" cy="2085"/>
            </a:xfrm>
          </p:grpSpPr>
          <p:sp>
            <p:nvSpPr>
              <p:cNvPr id="121860"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1861"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1862"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1863"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1864"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grpSp>
        <p:sp>
          <p:nvSpPr>
            <p:cNvPr id="121865"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1866"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grpSp>
      <p:sp>
        <p:nvSpPr>
          <p:cNvPr id="121867"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smtClean="0"/>
              <a:t>Click to edit Master title style</a:t>
            </a:r>
          </a:p>
        </p:txBody>
      </p:sp>
      <p:sp>
        <p:nvSpPr>
          <p:cNvPr id="12186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p>
        </p:txBody>
      </p:sp>
      <p:sp>
        <p:nvSpPr>
          <p:cNvPr id="121869" name="Rectangle 13"/>
          <p:cNvSpPr>
            <a:spLocks noGrp="1" noChangeArrowheads="1"/>
          </p:cNvSpPr>
          <p:nvPr>
            <p:ph type="dt" sz="quarter" idx="2"/>
          </p:nvPr>
        </p:nvSpPr>
        <p:spPr>
          <a:xfrm>
            <a:off x="457200" y="6248400"/>
            <a:ext cx="2133600" cy="476250"/>
          </a:xfrm>
        </p:spPr>
        <p:txBody>
          <a:bodyPr/>
          <a:lstStyle>
            <a:lvl1pPr>
              <a:defRPr/>
            </a:lvl1pPr>
          </a:lstStyle>
          <a:p>
            <a:fld id="{1D38710E-7668-4668-B9CB-EE4418D52E8A}" type="datetimeFigureOut">
              <a:rPr lang="en-US" altLang="en-US">
                <a:solidFill>
                  <a:srgbClr val="FFFFFF"/>
                </a:solidFill>
              </a:rPr>
              <a:pPr/>
              <a:t>21/10/2018</a:t>
            </a:fld>
            <a:endParaRPr lang="en-US" altLang="en-US">
              <a:solidFill>
                <a:srgbClr val="FFFFFF"/>
              </a:solidFill>
            </a:endParaRPr>
          </a:p>
        </p:txBody>
      </p:sp>
      <p:sp>
        <p:nvSpPr>
          <p:cNvPr id="121870" name="Rectangle 14"/>
          <p:cNvSpPr>
            <a:spLocks noGrp="1" noChangeArrowheads="1"/>
          </p:cNvSpPr>
          <p:nvPr>
            <p:ph type="ftr" sz="quarter" idx="3"/>
          </p:nvPr>
        </p:nvSpPr>
        <p:spPr>
          <a:xfrm>
            <a:off x="3124200" y="6251575"/>
            <a:ext cx="2895600" cy="476250"/>
          </a:xfrm>
        </p:spPr>
        <p:txBody>
          <a:bodyPr/>
          <a:lstStyle>
            <a:lvl1pPr>
              <a:defRPr/>
            </a:lvl1pPr>
          </a:lstStyle>
          <a:p>
            <a:endParaRPr lang="en-US" altLang="en-US">
              <a:solidFill>
                <a:srgbClr val="FFFFFF"/>
              </a:solidFill>
            </a:endParaRPr>
          </a:p>
        </p:txBody>
      </p:sp>
      <p:sp>
        <p:nvSpPr>
          <p:cNvPr id="121871" name="Rectangle 15"/>
          <p:cNvSpPr>
            <a:spLocks noGrp="1" noChangeArrowheads="1"/>
          </p:cNvSpPr>
          <p:nvPr>
            <p:ph type="sldNum" sz="quarter" idx="4"/>
          </p:nvPr>
        </p:nvSpPr>
        <p:spPr>
          <a:xfrm>
            <a:off x="6553200" y="6254750"/>
            <a:ext cx="2133600" cy="476250"/>
          </a:xfrm>
        </p:spPr>
        <p:txBody>
          <a:bodyPr/>
          <a:lstStyle>
            <a:lvl1pPr>
              <a:defRPr/>
            </a:lvl1pPr>
          </a:lstStyle>
          <a:p>
            <a:fld id="{182D32EB-A64D-454D-9BB7-1DDE54FC873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479920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37231BA-D1CC-4914-B7DC-16200D3D2BAA}" type="datetimeFigureOut">
              <a:rPr lang="en-US" altLang="en-US">
                <a:solidFill>
                  <a:srgbClr val="FFFFFF"/>
                </a:solidFill>
              </a:rPr>
              <a:pPr/>
              <a:t>21/10/2018</a:t>
            </a:fld>
            <a:endParaRPr lang="en-US" alt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89902F72-77CA-482A-8DBF-A3D66F1B258F}" type="slidenum">
              <a:rPr lang="en-US" altLang="en-US">
                <a:solidFill>
                  <a:srgbClr val="FFFFFF"/>
                </a:solidFill>
              </a:rPr>
              <a:pPr/>
              <a:t>‹#›</a:t>
            </a:fld>
            <a:endParaRPr lang="en-US" altLang="en-US">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3602326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37AE09AC-74F4-4A11-904C-BD7AE5D1B8D2}" type="datetimeFigureOut">
              <a:rPr lang="en-US" altLang="en-US">
                <a:solidFill>
                  <a:srgbClr val="FFFFFF"/>
                </a:solidFill>
              </a:rPr>
              <a:pPr/>
              <a:t>21/10/2018</a:t>
            </a:fld>
            <a:endParaRPr lang="en-US" alt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E4BCD866-7A12-4C25-A441-1A6EC0663392}" type="slidenum">
              <a:rPr lang="en-US" altLang="en-US">
                <a:solidFill>
                  <a:srgbClr val="FFFFFF"/>
                </a:solidFill>
              </a:rPr>
              <a:pPr/>
              <a:t>‹#›</a:t>
            </a:fld>
            <a:endParaRPr lang="en-US" altLang="en-US">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2565717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189610F-56F2-421F-8514-A5A737581A3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07222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A36514C-E15A-4E28-ACF4-933DC3644D5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091038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2BDECC1-7E81-4EBD-A287-3B1E2A27E8C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422320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D709CA5-FF3E-4CA7-A2A2-3D060D888BB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51215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68B9CBA-1BD4-4DAF-8B2A-7585D17564C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8968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20C30F9E-8302-4262-8FB5-517F3B35A04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044091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96AD1F88-8F18-44A0-B872-D2D54323DD2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0694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D9793E8-02AB-42BE-8719-DCD3F253CB1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12120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BAF61E3-35E1-4601-A0B1-03AA215F29F4}" type="datetimeFigureOut">
              <a:rPr lang="en-US" altLang="en-US">
                <a:solidFill>
                  <a:srgbClr val="FFFFFF"/>
                </a:solidFill>
              </a:rPr>
              <a:pPr/>
              <a:t>21/10/2018</a:t>
            </a:fld>
            <a:endParaRPr lang="en-US" alt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ED699950-0643-485E-B560-F0BD3582CC98}" type="slidenum">
              <a:rPr lang="en-US" altLang="en-US">
                <a:solidFill>
                  <a:srgbClr val="FFFFFF"/>
                </a:solidFill>
              </a:rPr>
              <a:pPr/>
              <a:t>‹#›</a:t>
            </a:fld>
            <a:endParaRPr lang="en-US" altLang="en-US">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1793145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F68AFB5-1C30-482A-9C80-4799E94DCE8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81036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D44A82A-54B9-4904-B71A-13515CED13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50405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3E1E2E2-BF80-4559-838C-7F68E271D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1221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18"/>
          <p:cNvSpPr>
            <a:spLocks noGrp="1" noChangeArrowheads="1"/>
          </p:cNvSpPr>
          <p:nvPr>
            <p:ph type="sldNum" sz="quarter" idx="10"/>
          </p:nvPr>
        </p:nvSpPr>
        <p:spPr>
          <a:ln/>
        </p:spPr>
        <p:txBody>
          <a:bodyPr/>
          <a:lstStyle>
            <a:lvl1pPr>
              <a:defRPr/>
            </a:lvl1pPr>
          </a:lstStyle>
          <a:p>
            <a:fld id="{43427A84-D83F-49E6-93AD-E9A8A5051C95}" type="slidenum">
              <a:rPr lang="en-US" altLang="en-US">
                <a:solidFill>
                  <a:srgbClr val="FFFFFF"/>
                </a:solidFill>
              </a:rPr>
              <a:pPr/>
              <a:t>‹#›</a:t>
            </a:fld>
            <a:endParaRPr lang="en-US" altLang="en-US">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9039465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18"/>
          <p:cNvSpPr>
            <a:spLocks noGrp="1" noChangeArrowheads="1"/>
          </p:cNvSpPr>
          <p:nvPr>
            <p:ph type="sldNum" sz="quarter" idx="10"/>
          </p:nvPr>
        </p:nvSpPr>
        <p:spPr>
          <a:ln/>
        </p:spPr>
        <p:txBody>
          <a:bodyPr/>
          <a:lstStyle>
            <a:lvl1pPr>
              <a:defRPr/>
            </a:lvl1pPr>
          </a:lstStyle>
          <a:p>
            <a:fld id="{A3CA754D-332E-4700-9E6C-C007615188B0}" type="slidenum">
              <a:rPr lang="en-US" altLang="en-US">
                <a:solidFill>
                  <a:srgbClr val="FFFFFF"/>
                </a:solidFill>
              </a:rPr>
              <a:pPr/>
              <a:t>‹#›</a:t>
            </a:fld>
            <a:endParaRPr lang="en-US" altLang="en-US">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569060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18"/>
          <p:cNvSpPr>
            <a:spLocks noGrp="1" noChangeArrowheads="1"/>
          </p:cNvSpPr>
          <p:nvPr>
            <p:ph type="sldNum" sz="quarter" idx="10"/>
          </p:nvPr>
        </p:nvSpPr>
        <p:spPr>
          <a:ln/>
        </p:spPr>
        <p:txBody>
          <a:bodyPr/>
          <a:lstStyle>
            <a:lvl1pPr>
              <a:defRPr/>
            </a:lvl1pPr>
          </a:lstStyle>
          <a:p>
            <a:fld id="{95972111-CEBE-40F2-9589-5DA2814B10D0}" type="slidenum">
              <a:rPr lang="en-US" altLang="en-US">
                <a:solidFill>
                  <a:srgbClr val="FFFFFF"/>
                </a:solidFill>
              </a:rPr>
              <a:pPr/>
              <a:t>‹#›</a:t>
            </a:fld>
            <a:endParaRPr lang="en-US" altLang="en-US">
              <a:solidFill>
                <a:srgbClr val="FFFFFF"/>
              </a:solidFill>
            </a:endParaRPr>
          </a:p>
        </p:txBody>
      </p:sp>
      <p:sp>
        <p:nvSpPr>
          <p:cNvPr id="6"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7"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6853413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18"/>
          <p:cNvSpPr>
            <a:spLocks noGrp="1" noChangeArrowheads="1"/>
          </p:cNvSpPr>
          <p:nvPr>
            <p:ph type="sldNum" sz="quarter" idx="10"/>
          </p:nvPr>
        </p:nvSpPr>
        <p:spPr>
          <a:ln/>
        </p:spPr>
        <p:txBody>
          <a:bodyPr/>
          <a:lstStyle>
            <a:lvl1pPr>
              <a:defRPr/>
            </a:lvl1pPr>
          </a:lstStyle>
          <a:p>
            <a:fld id="{0CB6EC0E-64BF-4319-A0D5-3F5E0D841EBB}" type="slidenum">
              <a:rPr lang="en-US" altLang="en-US">
                <a:solidFill>
                  <a:srgbClr val="FFFFFF"/>
                </a:solidFill>
              </a:rPr>
              <a:pPr/>
              <a:t>‹#›</a:t>
            </a:fld>
            <a:endParaRPr lang="en-US" altLang="en-US">
              <a:solidFill>
                <a:srgbClr val="FFFFFF"/>
              </a:solidFill>
            </a:endParaRPr>
          </a:p>
        </p:txBody>
      </p:sp>
      <p:sp>
        <p:nvSpPr>
          <p:cNvPr id="8"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9"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3588957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18"/>
          <p:cNvSpPr>
            <a:spLocks noGrp="1" noChangeArrowheads="1"/>
          </p:cNvSpPr>
          <p:nvPr>
            <p:ph type="sldNum" sz="quarter" idx="10"/>
          </p:nvPr>
        </p:nvSpPr>
        <p:spPr>
          <a:ln/>
        </p:spPr>
        <p:txBody>
          <a:bodyPr/>
          <a:lstStyle>
            <a:lvl1pPr>
              <a:defRPr/>
            </a:lvl1pPr>
          </a:lstStyle>
          <a:p>
            <a:fld id="{5BCE6E63-9595-493C-9604-40BA9B7BD681}" type="slidenum">
              <a:rPr lang="en-US" altLang="en-US">
                <a:solidFill>
                  <a:srgbClr val="FFFFFF"/>
                </a:solidFill>
              </a:rPr>
              <a:pPr/>
              <a:t>‹#›</a:t>
            </a:fld>
            <a:endParaRPr lang="en-US" altLang="en-US">
              <a:solidFill>
                <a:srgbClr val="FFFFFF"/>
              </a:solidFill>
            </a:endParaRPr>
          </a:p>
        </p:txBody>
      </p:sp>
      <p:sp>
        <p:nvSpPr>
          <p:cNvPr id="4"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5"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8212931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18"/>
          <p:cNvSpPr>
            <a:spLocks noGrp="1" noChangeArrowheads="1"/>
          </p:cNvSpPr>
          <p:nvPr>
            <p:ph type="sldNum" sz="quarter" idx="10"/>
          </p:nvPr>
        </p:nvSpPr>
        <p:spPr>
          <a:ln/>
        </p:spPr>
        <p:txBody>
          <a:bodyPr/>
          <a:lstStyle>
            <a:lvl1pPr>
              <a:defRPr/>
            </a:lvl1pPr>
          </a:lstStyle>
          <a:p>
            <a:fld id="{411679A0-2CD4-4D1C-9CE3-CE90288B2B1C}" type="slidenum">
              <a:rPr lang="en-US" altLang="en-US">
                <a:solidFill>
                  <a:srgbClr val="FFFFFF"/>
                </a:solidFill>
              </a:rPr>
              <a:pPr/>
              <a:t>‹#›</a:t>
            </a:fld>
            <a:endParaRPr lang="en-US" altLang="en-US">
              <a:solidFill>
                <a:srgbClr val="FFFFFF"/>
              </a:solidFill>
            </a:endParaRPr>
          </a:p>
        </p:txBody>
      </p:sp>
      <p:sp>
        <p:nvSpPr>
          <p:cNvPr id="3"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4"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5772401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18"/>
          <p:cNvSpPr>
            <a:spLocks noGrp="1" noChangeArrowheads="1"/>
          </p:cNvSpPr>
          <p:nvPr>
            <p:ph type="sldNum" sz="quarter" idx="10"/>
          </p:nvPr>
        </p:nvSpPr>
        <p:spPr>
          <a:ln/>
        </p:spPr>
        <p:txBody>
          <a:bodyPr/>
          <a:lstStyle>
            <a:lvl1pPr>
              <a:defRPr/>
            </a:lvl1pPr>
          </a:lstStyle>
          <a:p>
            <a:fld id="{08967200-3747-4803-96E1-8B941C628AB5}" type="slidenum">
              <a:rPr lang="en-US" altLang="en-US">
                <a:solidFill>
                  <a:srgbClr val="FFFFFF"/>
                </a:solidFill>
              </a:rPr>
              <a:pPr/>
              <a:t>‹#›</a:t>
            </a:fld>
            <a:endParaRPr lang="en-US" altLang="en-US">
              <a:solidFill>
                <a:srgbClr val="FFFFFF"/>
              </a:solidFill>
            </a:endParaRPr>
          </a:p>
        </p:txBody>
      </p:sp>
      <p:sp>
        <p:nvSpPr>
          <p:cNvPr id="6"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7"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814885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83686577-04E0-4688-8890-A4AAA9F4B49F}" type="datetimeFigureOut">
              <a:rPr lang="en-US" altLang="en-US">
                <a:solidFill>
                  <a:srgbClr val="FFFFFF"/>
                </a:solidFill>
              </a:rPr>
              <a:pPr/>
              <a:t>21/10/2018</a:t>
            </a:fld>
            <a:endParaRPr lang="en-US" alt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BBF52139-4F6A-447D-B7E5-D270A94A9871}" type="slidenum">
              <a:rPr lang="en-US" altLang="en-US">
                <a:solidFill>
                  <a:srgbClr val="FFFFFF"/>
                </a:solidFill>
              </a:rPr>
              <a:pPr/>
              <a:t>‹#›</a:t>
            </a:fld>
            <a:endParaRPr lang="en-US" altLang="en-US">
              <a:solidFill>
                <a:srgbClr val="FFFFFF"/>
              </a:solidFill>
            </a:endParaRPr>
          </a:p>
        </p:txBody>
      </p:sp>
      <p:sp>
        <p:nvSpPr>
          <p:cNvPr id="6" name="Footer Placeholder 5"/>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6020444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18"/>
          <p:cNvSpPr>
            <a:spLocks noGrp="1" noChangeArrowheads="1"/>
          </p:cNvSpPr>
          <p:nvPr>
            <p:ph type="sldNum" sz="quarter" idx="10"/>
          </p:nvPr>
        </p:nvSpPr>
        <p:spPr>
          <a:ln/>
        </p:spPr>
        <p:txBody>
          <a:bodyPr/>
          <a:lstStyle>
            <a:lvl1pPr>
              <a:defRPr/>
            </a:lvl1pPr>
          </a:lstStyle>
          <a:p>
            <a:fld id="{8FEE7DAF-9E31-441F-8E6E-E3B3E348AE5A}" type="slidenum">
              <a:rPr lang="en-US" altLang="en-US">
                <a:solidFill>
                  <a:srgbClr val="FFFFFF"/>
                </a:solidFill>
              </a:rPr>
              <a:pPr/>
              <a:t>‹#›</a:t>
            </a:fld>
            <a:endParaRPr lang="en-US" altLang="en-US">
              <a:solidFill>
                <a:srgbClr val="FFFFFF"/>
              </a:solidFill>
            </a:endParaRPr>
          </a:p>
        </p:txBody>
      </p:sp>
      <p:sp>
        <p:nvSpPr>
          <p:cNvPr id="6"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7"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6089900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18"/>
          <p:cNvSpPr>
            <a:spLocks noGrp="1" noChangeArrowheads="1"/>
          </p:cNvSpPr>
          <p:nvPr>
            <p:ph type="sldNum" sz="quarter" idx="10"/>
          </p:nvPr>
        </p:nvSpPr>
        <p:spPr>
          <a:ln/>
        </p:spPr>
        <p:txBody>
          <a:bodyPr/>
          <a:lstStyle>
            <a:lvl1pPr>
              <a:defRPr/>
            </a:lvl1pPr>
          </a:lstStyle>
          <a:p>
            <a:fld id="{BCA5E007-97B5-47A6-AE7D-EB394A021A5E}" type="slidenum">
              <a:rPr lang="en-US" altLang="en-US">
                <a:solidFill>
                  <a:srgbClr val="FFFFFF"/>
                </a:solidFill>
              </a:rPr>
              <a:pPr/>
              <a:t>‹#›</a:t>
            </a:fld>
            <a:endParaRPr lang="en-US" altLang="en-US">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0480961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9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9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18"/>
          <p:cNvSpPr>
            <a:spLocks noGrp="1" noChangeArrowheads="1"/>
          </p:cNvSpPr>
          <p:nvPr>
            <p:ph type="sldNum" sz="quarter" idx="10"/>
          </p:nvPr>
        </p:nvSpPr>
        <p:spPr>
          <a:ln/>
        </p:spPr>
        <p:txBody>
          <a:bodyPr/>
          <a:lstStyle>
            <a:lvl1pPr>
              <a:defRPr/>
            </a:lvl1pPr>
          </a:lstStyle>
          <a:p>
            <a:fld id="{A22ED6C6-943E-41C8-A75A-7D49FDA95F6D}" type="slidenum">
              <a:rPr lang="en-US" altLang="en-US">
                <a:solidFill>
                  <a:srgbClr val="FFFFFF"/>
                </a:solidFill>
              </a:rPr>
              <a:pPr/>
              <a:t>‹#›</a:t>
            </a:fld>
            <a:endParaRPr lang="en-US" altLang="en-US">
              <a:solidFill>
                <a:srgbClr val="FFFFFF"/>
              </a:solidFill>
            </a:endParaRPr>
          </a:p>
        </p:txBody>
      </p:sp>
      <p:sp>
        <p:nvSpPr>
          <p:cNvPr id="5" name="Rectangle 219"/>
          <p:cNvSpPr>
            <a:spLocks noGrp="1" noChangeArrowheads="1"/>
          </p:cNvSpPr>
          <p:nvPr>
            <p:ph type="dt" sz="half" idx="11"/>
          </p:nvPr>
        </p:nvSpPr>
        <p:spPr>
          <a:ln/>
        </p:spPr>
        <p:txBody>
          <a:bodyPr/>
          <a:lstStyle>
            <a:lvl1pPr>
              <a:defRPr/>
            </a:lvl1pPr>
          </a:lstStyle>
          <a:p>
            <a:pPr>
              <a:defRPr/>
            </a:pPr>
            <a:endParaRPr lang="en-US">
              <a:solidFill>
                <a:srgbClr val="FFFFFF"/>
              </a:solidFill>
            </a:endParaRPr>
          </a:p>
        </p:txBody>
      </p:sp>
      <p:sp>
        <p:nvSpPr>
          <p:cNvPr id="6" name="Rectangle 220"/>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610833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30731"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3073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en-US">
              <a:solidFill>
                <a:srgbClr val="000000"/>
              </a:solidFill>
            </a:endParaRPr>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en-US">
              <a:solidFill>
                <a:srgbClr val="000000"/>
              </a:solidFill>
            </a:endParaRPr>
          </a:p>
        </p:txBody>
      </p:sp>
      <p:sp>
        <p:nvSpPr>
          <p:cNvPr id="15" name="Rectangle 15"/>
          <p:cNvSpPr>
            <a:spLocks noGrp="1" noChangeArrowheads="1"/>
          </p:cNvSpPr>
          <p:nvPr>
            <p:ph type="sldNum" sz="quarter" idx="12"/>
          </p:nvPr>
        </p:nvSpPr>
        <p:spPr/>
        <p:txBody>
          <a:bodyPr/>
          <a:lstStyle>
            <a:lvl1pPr>
              <a:defRPr/>
            </a:lvl1pPr>
          </a:lstStyle>
          <a:p>
            <a:fld id="{F2E55960-4D05-47C0-AA45-42C63A2BBE7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046423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C9280981-CE2A-486F-A800-9865C465B70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659112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89EBE1B7-B2AF-4BF7-AA0D-00DC881D030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8730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A9C1564F-4931-47D3-8FC8-821B5323350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54570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1"/>
          <p:cNvSpPr>
            <a:spLocks noGrp="1" noChangeArrowheads="1"/>
          </p:cNvSpPr>
          <p:nvPr>
            <p:ph type="sldNum" sz="quarter" idx="12"/>
          </p:nvPr>
        </p:nvSpPr>
        <p:spPr>
          <a:ln/>
        </p:spPr>
        <p:txBody>
          <a:bodyPr/>
          <a:lstStyle>
            <a:lvl1pPr>
              <a:defRPr/>
            </a:lvl1pPr>
          </a:lstStyle>
          <a:p>
            <a:fld id="{ED681139-EEC6-4E45-9CC9-6D221ED5206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85999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93783DCE-7786-469A-BA1E-681B91AB17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881197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1"/>
          <p:cNvSpPr>
            <a:spLocks noGrp="1" noChangeArrowheads="1"/>
          </p:cNvSpPr>
          <p:nvPr>
            <p:ph type="sldNum" sz="quarter" idx="12"/>
          </p:nvPr>
        </p:nvSpPr>
        <p:spPr>
          <a:ln/>
        </p:spPr>
        <p:txBody>
          <a:bodyPr/>
          <a:lstStyle>
            <a:lvl1pPr>
              <a:defRPr/>
            </a:lvl1pPr>
          </a:lstStyle>
          <a:p>
            <a:fld id="{2A1EE989-6131-4509-B5FF-439B9868FC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21538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24797C0-8CA8-45C0-B212-F0089B4114C0}" type="datetimeFigureOut">
              <a:rPr lang="en-US" altLang="en-US">
                <a:solidFill>
                  <a:srgbClr val="FFFFFF"/>
                </a:solidFill>
              </a:rPr>
              <a:pPr/>
              <a:t>21/10/2018</a:t>
            </a:fld>
            <a:endParaRPr lang="en-US" alt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97A95354-C995-41C3-BC55-067F589C203A}" type="slidenum">
              <a:rPr lang="en-US" altLang="en-US">
                <a:solidFill>
                  <a:srgbClr val="FFFFFF"/>
                </a:solidFill>
              </a:rPr>
              <a:pPr/>
              <a:t>‹#›</a:t>
            </a:fld>
            <a:endParaRPr lang="en-US" altLang="en-US">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23888713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6890CA25-6C3E-41BA-AC7C-D4EA39FA18F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44449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1"/>
          <p:cNvSpPr>
            <a:spLocks noGrp="1" noChangeArrowheads="1"/>
          </p:cNvSpPr>
          <p:nvPr>
            <p:ph type="sldNum" sz="quarter" idx="12"/>
          </p:nvPr>
        </p:nvSpPr>
        <p:spPr>
          <a:ln/>
        </p:spPr>
        <p:txBody>
          <a:bodyPr/>
          <a:lstStyle>
            <a:lvl1pPr>
              <a:defRPr/>
            </a:lvl1pPr>
          </a:lstStyle>
          <a:p>
            <a:fld id="{4E7DB4B0-022E-434A-93B5-ACDCC98480C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584219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4F88EEE-AF86-4F20-83B5-2F8F0DD7BFE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0053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1"/>
          <p:cNvSpPr>
            <a:spLocks noGrp="1" noChangeArrowheads="1"/>
          </p:cNvSpPr>
          <p:nvPr>
            <p:ph type="sldNum" sz="quarter" idx="12"/>
          </p:nvPr>
        </p:nvSpPr>
        <p:spPr>
          <a:ln/>
        </p:spPr>
        <p:txBody>
          <a:bodyPr/>
          <a:lstStyle>
            <a:lvl1pPr>
              <a:defRPr/>
            </a:lvl1pPr>
          </a:lstStyle>
          <a:p>
            <a:fld id="{9D26191A-4B71-4A75-9542-D3885A1858D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6317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277813"/>
            <a:ext cx="77724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1"/>
          <p:cNvSpPr>
            <a:spLocks noGrp="1" noChangeArrowheads="1"/>
          </p:cNvSpPr>
          <p:nvPr>
            <p:ph type="sldNum" sz="quarter" idx="12"/>
          </p:nvPr>
        </p:nvSpPr>
        <p:spPr>
          <a:ln/>
        </p:spPr>
        <p:txBody>
          <a:bodyPr/>
          <a:lstStyle>
            <a:lvl1pPr>
              <a:defRPr/>
            </a:lvl1pPr>
          </a:lstStyle>
          <a:p>
            <a:fld id="{D655AC55-EC85-4FEE-B9AD-902550805F8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88161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6781800" y="6248400"/>
            <a:ext cx="1905000" cy="457200"/>
          </a:xfrm>
        </p:spPr>
        <p:txBody>
          <a:bodyPr/>
          <a:lstStyle>
            <a:lvl1pPr>
              <a:defRPr/>
            </a:lvl1pPr>
          </a:lstStyle>
          <a:p>
            <a:fld id="{ED1087D5-97A4-4E1B-AC1E-6E9430604B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9036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Online Image Placeholder 3"/>
          <p:cNvSpPr>
            <a:spLocks noGrp="1"/>
          </p:cNvSpPr>
          <p:nvPr>
            <p:ph type="clipArt" sz="half" idx="2"/>
          </p:nvPr>
        </p:nvSpPr>
        <p:spPr>
          <a:xfrm>
            <a:off x="4876800" y="1600200"/>
            <a:ext cx="3810000" cy="4530725"/>
          </a:xfrm>
        </p:spPr>
        <p:txBody>
          <a:bodyPr/>
          <a:lstStyle/>
          <a:p>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3D141553-B11C-4661-88EA-EF0651D4C58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29621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Online Image Placeholder 2"/>
          <p:cNvSpPr>
            <a:spLocks noGrp="1"/>
          </p:cNvSpPr>
          <p:nvPr>
            <p:ph type="clipArt" sz="half" idx="1"/>
          </p:nvPr>
        </p:nvSpPr>
        <p:spPr>
          <a:xfrm>
            <a:off x="914400" y="1600200"/>
            <a:ext cx="3810000" cy="4530725"/>
          </a:xfrm>
        </p:spPr>
        <p:txBody>
          <a:bodyPr/>
          <a:lstStyle/>
          <a:p>
            <a:endParaRPr lang="en-US"/>
          </a:p>
        </p:txBody>
      </p:sp>
      <p:sp>
        <p:nvSpPr>
          <p:cNvPr id="4" name="Text Placeholder 3"/>
          <p:cNvSpPr>
            <a:spLocks noGrp="1"/>
          </p:cNvSpPr>
          <p:nvPr>
            <p:ph type="body"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251575"/>
            <a:ext cx="19812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3352800" y="6248400"/>
            <a:ext cx="2971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EB625F4D-2BF4-4AA5-9F1B-A8D3672B6C6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3292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EF2E955-5BC1-4E1C-99E0-46086FBAE05B}" type="datetimeFigureOut">
              <a:rPr lang="en-US" altLang="en-US">
                <a:solidFill>
                  <a:srgbClr val="FFFFFF"/>
                </a:solidFill>
              </a:rPr>
              <a:pPr/>
              <a:t>21/10/2018</a:t>
            </a:fld>
            <a:endParaRPr lang="en-US" alt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fld id="{D91A203D-8E28-4964-A68F-823D70A21B9A}" type="slidenum">
              <a:rPr lang="en-US" altLang="en-US">
                <a:solidFill>
                  <a:srgbClr val="FFFFFF"/>
                </a:solidFill>
              </a:rPr>
              <a:pPr/>
              <a:t>‹#›</a:t>
            </a:fld>
            <a:endParaRPr lang="en-US" altLang="en-US">
              <a:solidFill>
                <a:srgbClr val="FFFFFF"/>
              </a:solidFill>
            </a:endParaRPr>
          </a:p>
        </p:txBody>
      </p:sp>
      <p:sp>
        <p:nvSpPr>
          <p:cNvPr id="9" name="Footer Placeholder 8"/>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4155180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25464E32-5CE9-4037-A27D-035B0E471F6C}" type="datetimeFigureOut">
              <a:rPr lang="en-US" altLang="en-US">
                <a:solidFill>
                  <a:srgbClr val="FFFFFF"/>
                </a:solidFill>
              </a:rPr>
              <a:pPr/>
              <a:t>21/10/2018</a:t>
            </a:fld>
            <a:endParaRPr lang="en-US" alt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fld id="{49759A2B-C99A-4A82-8E74-AC45D19F109D}" type="slidenum">
              <a:rPr lang="en-US" altLang="en-US">
                <a:solidFill>
                  <a:srgbClr val="FFFFFF"/>
                </a:solidFill>
              </a:rPr>
              <a:pPr/>
              <a:t>‹#›</a:t>
            </a:fld>
            <a:endParaRPr lang="en-US" altLang="en-US">
              <a:solidFill>
                <a:srgbClr val="FFFFFF"/>
              </a:solidFill>
            </a:endParaRPr>
          </a:p>
        </p:txBody>
      </p:sp>
      <p:sp>
        <p:nvSpPr>
          <p:cNvPr id="5" name="Footer Placeholder 4"/>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1095738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F9716643-DB31-4148-9B31-7F906266D7ED}" type="datetimeFigureOut">
              <a:rPr lang="en-US" altLang="en-US">
                <a:solidFill>
                  <a:srgbClr val="FFFFFF"/>
                </a:solidFill>
              </a:rPr>
              <a:pPr/>
              <a:t>21/10/2018</a:t>
            </a:fld>
            <a:endParaRPr lang="en-US" alt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fld id="{FB305E55-F800-463B-8724-7BAD2D3138DE}" type="slidenum">
              <a:rPr lang="en-US" altLang="en-US">
                <a:solidFill>
                  <a:srgbClr val="FFFFFF"/>
                </a:solidFill>
              </a:rPr>
              <a:pPr/>
              <a:t>‹#›</a:t>
            </a:fld>
            <a:endParaRPr lang="en-US" altLang="en-US">
              <a:solidFill>
                <a:srgbClr val="FFFFFF"/>
              </a:solidFill>
            </a:endParaRPr>
          </a:p>
        </p:txBody>
      </p:sp>
      <p:sp>
        <p:nvSpPr>
          <p:cNvPr id="4" name="Footer Placeholder 3"/>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78716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61EEC738-6E0A-4068-AD79-60EFD850D087}" type="datetimeFigureOut">
              <a:rPr lang="en-US" altLang="en-US">
                <a:solidFill>
                  <a:srgbClr val="FFFFFF"/>
                </a:solidFill>
              </a:rPr>
              <a:pPr/>
              <a:t>21/10/2018</a:t>
            </a:fld>
            <a:endParaRPr lang="en-US" alt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145875AB-1589-481B-8A57-CAF78C570E2B}" type="slidenum">
              <a:rPr lang="en-US" altLang="en-US">
                <a:solidFill>
                  <a:srgbClr val="FFFFFF"/>
                </a:solidFill>
              </a:rPr>
              <a:pPr/>
              <a:t>‹#›</a:t>
            </a:fld>
            <a:endParaRPr lang="en-US" altLang="en-US">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261298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E8FCF29-D54F-4C39-910D-6426069C0C44}" type="datetimeFigureOut">
              <a:rPr lang="en-US" altLang="en-US">
                <a:solidFill>
                  <a:srgbClr val="FFFFFF"/>
                </a:solidFill>
              </a:rPr>
              <a:pPr/>
              <a:t>21/10/2018</a:t>
            </a:fld>
            <a:endParaRPr lang="en-US" alt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79E1797F-C256-4C87-BE7B-9007D32E1FE4}" type="slidenum">
              <a:rPr lang="en-US" altLang="en-US">
                <a:solidFill>
                  <a:srgbClr val="FFFFFF"/>
                </a:solidFill>
              </a:rPr>
              <a:pPr/>
              <a:t>‹#›</a:t>
            </a:fld>
            <a:endParaRPr lang="en-US" altLang="en-US">
              <a:solidFill>
                <a:srgbClr val="FFFFFF"/>
              </a:solidFill>
            </a:endParaRPr>
          </a:p>
        </p:txBody>
      </p:sp>
      <p:sp>
        <p:nvSpPr>
          <p:cNvPr id="7" name="Footer Placeholder 6"/>
          <p:cNvSpPr>
            <a:spLocks noGrp="1"/>
          </p:cNvSpPr>
          <p:nvPr>
            <p:ph type="ftr" sz="quarter" idx="12"/>
          </p:nvPr>
        </p:nvSpPr>
        <p:spPr/>
        <p:txBody>
          <a:bodyPr/>
          <a:lstStyle>
            <a:lvl1pPr>
              <a:defRPr/>
            </a:lvl1pPr>
          </a:lstStyle>
          <a:p>
            <a:endParaRPr lang="en-US" altLang="en-US">
              <a:solidFill>
                <a:srgbClr val="FFFFFF"/>
              </a:solidFill>
            </a:endParaRPr>
          </a:p>
        </p:txBody>
      </p:sp>
    </p:spTree>
    <p:extLst>
      <p:ext uri="{BB962C8B-B14F-4D97-AF65-F5344CB8AC3E}">
        <p14:creationId xmlns:p14="http://schemas.microsoft.com/office/powerpoint/2010/main" val="945101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1.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6" Type="http://schemas.openxmlformats.org/officeDocument/2006/relationships/theme" Target="../theme/theme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834"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defRPr>
            </a:lvl1pPr>
          </a:lstStyle>
          <a:p>
            <a:pPr fontAlgn="base">
              <a:spcBef>
                <a:spcPct val="0"/>
              </a:spcBef>
              <a:spcAft>
                <a:spcPct val="0"/>
              </a:spcAft>
            </a:pPr>
            <a:fld id="{746A2067-E145-4727-BC6B-D87D4561DC72}" type="datetimeFigureOut">
              <a:rPr lang="en-US" altLang="en-US">
                <a:solidFill>
                  <a:srgbClr val="FFFFFF"/>
                </a:solidFill>
              </a:rPr>
              <a:pPr fontAlgn="base">
                <a:spcBef>
                  <a:spcPct val="0"/>
                </a:spcBef>
                <a:spcAft>
                  <a:spcPct val="0"/>
                </a:spcAft>
              </a:pPr>
              <a:t>21/10/2018</a:t>
            </a:fld>
            <a:endParaRPr lang="en-US" altLang="en-US">
              <a:solidFill>
                <a:srgbClr val="FFFFFF"/>
              </a:solidFill>
            </a:endParaRPr>
          </a:p>
        </p:txBody>
      </p:sp>
      <p:sp>
        <p:nvSpPr>
          <p:cNvPr id="120835"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fontAlgn="base">
              <a:spcBef>
                <a:spcPct val="0"/>
              </a:spcBef>
              <a:spcAft>
                <a:spcPct val="0"/>
              </a:spcAft>
            </a:pPr>
            <a:fld id="{5DF940E2-5A6D-46AB-B0E0-02E7A8289B5D}" type="slidenum">
              <a:rPr lang="en-US" altLang="en-US">
                <a:solidFill>
                  <a:srgbClr val="FFFFFF"/>
                </a:solidFill>
              </a:rPr>
              <a:pPr fontAlgn="base">
                <a:spcBef>
                  <a:spcPct val="0"/>
                </a:spcBef>
                <a:spcAft>
                  <a:spcPct val="0"/>
                </a:spcAft>
              </a:pPr>
              <a:t>‹#›</a:t>
            </a:fld>
            <a:endParaRPr lang="en-US" altLang="en-US">
              <a:solidFill>
                <a:srgbClr val="FFFFFF"/>
              </a:solidFill>
            </a:endParaRPr>
          </a:p>
        </p:txBody>
      </p:sp>
      <p:grpSp>
        <p:nvGrpSpPr>
          <p:cNvPr id="120836" name="Group 4"/>
          <p:cNvGrpSpPr>
            <a:grpSpLocks/>
          </p:cNvGrpSpPr>
          <p:nvPr/>
        </p:nvGrpSpPr>
        <p:grpSpPr bwMode="auto">
          <a:xfrm>
            <a:off x="0" y="0"/>
            <a:ext cx="9140825" cy="6850063"/>
            <a:chOff x="0" y="0"/>
            <a:chExt cx="5758" cy="4315"/>
          </a:xfrm>
        </p:grpSpPr>
        <p:grpSp>
          <p:nvGrpSpPr>
            <p:cNvPr id="120837" name="Group 5"/>
            <p:cNvGrpSpPr>
              <a:grpSpLocks/>
            </p:cNvGrpSpPr>
            <p:nvPr userDrawn="1"/>
          </p:nvGrpSpPr>
          <p:grpSpPr bwMode="auto">
            <a:xfrm>
              <a:off x="1728" y="2230"/>
              <a:ext cx="4027" cy="2085"/>
              <a:chOff x="1728" y="2230"/>
              <a:chExt cx="4027" cy="2085"/>
            </a:xfrm>
          </p:grpSpPr>
          <p:sp>
            <p:nvSpPr>
              <p:cNvPr id="120838"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0839"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0840"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0841"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0842"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grpSp>
        <p:sp>
          <p:nvSpPr>
            <p:cNvPr id="120843"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sp>
          <p:nvSpPr>
            <p:cNvPr id="12084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FFFFFF"/>
                </a:solidFill>
                <a:latin typeface="Times New Roman" panose="02020603050405020304" pitchFamily="18" charset="0"/>
              </a:endParaRPr>
            </a:p>
          </p:txBody>
        </p:sp>
      </p:grpSp>
      <p:sp>
        <p:nvSpPr>
          <p:cNvPr id="120845"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20846"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panose="020B0604020202020204" pitchFamily="34" charset="0"/>
              </a:defRPr>
            </a:lvl1pPr>
          </a:lstStyle>
          <a:p>
            <a:pPr fontAlgn="base">
              <a:spcBef>
                <a:spcPct val="0"/>
              </a:spcBef>
              <a:spcAft>
                <a:spcPct val="0"/>
              </a:spcAft>
            </a:pPr>
            <a:endParaRPr lang="en-US" altLang="en-US">
              <a:solidFill>
                <a:srgbClr val="FFFFFF"/>
              </a:solidFill>
            </a:endParaRPr>
          </a:p>
        </p:txBody>
      </p:sp>
      <p:sp>
        <p:nvSpPr>
          <p:cNvPr id="120847"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extLst>
      <p:ext uri="{BB962C8B-B14F-4D97-AF65-F5344CB8AC3E}">
        <p14:creationId xmlns:p14="http://schemas.microsoft.com/office/powerpoint/2010/main" val="1826692116"/>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fontAlgn="base">
        <a:spcBef>
          <a:spcPct val="0"/>
        </a:spcBef>
        <a:spcAft>
          <a:spcPct val="0"/>
        </a:spcAft>
        <a:defRPr sz="4400" b="1" i="0" u="none" kern="1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8601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mn-lt"/>
              </a:defRPr>
            </a:lvl1pPr>
          </a:lstStyle>
          <a:p>
            <a:pPr fontAlgn="base">
              <a:spcBef>
                <a:spcPct val="0"/>
              </a:spcBef>
              <a:spcAft>
                <a:spcPct val="0"/>
              </a:spcAft>
            </a:pPr>
            <a:fld id="{AB222EB5-6792-4CA0-BC01-3F2F3D749BCE}" type="slidenum">
              <a:rPr lang="en-US" altLang="en-US">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400718320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VNI-Avo" pitchFamily="2" charset="0"/>
        </a:defRPr>
      </a:lvl2pPr>
      <a:lvl3pPr algn="ctr" rtl="0" fontAlgn="base">
        <a:spcBef>
          <a:spcPct val="0"/>
        </a:spcBef>
        <a:spcAft>
          <a:spcPct val="0"/>
        </a:spcAft>
        <a:defRPr sz="4400">
          <a:solidFill>
            <a:schemeClr val="tx2"/>
          </a:solidFill>
          <a:latin typeface="VNI-Avo" pitchFamily="2" charset="0"/>
        </a:defRPr>
      </a:lvl3pPr>
      <a:lvl4pPr algn="ctr" rtl="0" fontAlgn="base">
        <a:spcBef>
          <a:spcPct val="0"/>
        </a:spcBef>
        <a:spcAft>
          <a:spcPct val="0"/>
        </a:spcAft>
        <a:defRPr sz="4400">
          <a:solidFill>
            <a:schemeClr val="tx2"/>
          </a:solidFill>
          <a:latin typeface="VNI-Avo" pitchFamily="2" charset="0"/>
        </a:defRPr>
      </a:lvl4pPr>
      <a:lvl5pPr algn="ctr" rtl="0" fontAlgn="base">
        <a:spcBef>
          <a:spcPct val="0"/>
        </a:spcBef>
        <a:spcAft>
          <a:spcPct val="0"/>
        </a:spcAft>
        <a:defRPr sz="4400">
          <a:solidFill>
            <a:schemeClr val="tx2"/>
          </a:solidFill>
          <a:latin typeface="VNI-Avo" pitchFamily="2" charset="0"/>
        </a:defRPr>
      </a:lvl5pPr>
      <a:lvl6pPr marL="457200" algn="ctr" rtl="0" fontAlgn="base">
        <a:spcBef>
          <a:spcPct val="0"/>
        </a:spcBef>
        <a:spcAft>
          <a:spcPct val="0"/>
        </a:spcAft>
        <a:defRPr sz="4400">
          <a:solidFill>
            <a:schemeClr val="tx2"/>
          </a:solidFill>
          <a:latin typeface="VNI-Avo" pitchFamily="2" charset="0"/>
        </a:defRPr>
      </a:lvl6pPr>
      <a:lvl7pPr marL="914400" algn="ctr" rtl="0" fontAlgn="base">
        <a:spcBef>
          <a:spcPct val="0"/>
        </a:spcBef>
        <a:spcAft>
          <a:spcPct val="0"/>
        </a:spcAft>
        <a:defRPr sz="4400">
          <a:solidFill>
            <a:schemeClr val="tx2"/>
          </a:solidFill>
          <a:latin typeface="VNI-Avo" pitchFamily="2" charset="0"/>
        </a:defRPr>
      </a:lvl7pPr>
      <a:lvl8pPr marL="1371600" algn="ctr" rtl="0" fontAlgn="base">
        <a:spcBef>
          <a:spcPct val="0"/>
        </a:spcBef>
        <a:spcAft>
          <a:spcPct val="0"/>
        </a:spcAft>
        <a:defRPr sz="4400">
          <a:solidFill>
            <a:schemeClr val="tx2"/>
          </a:solidFill>
          <a:latin typeface="VNI-Avo" pitchFamily="2" charset="0"/>
        </a:defRPr>
      </a:lvl8pPr>
      <a:lvl9pPr marL="1828800" algn="ctr" rtl="0" fontAlgn="base">
        <a:spcBef>
          <a:spcPct val="0"/>
        </a:spcBef>
        <a:spcAft>
          <a:spcPct val="0"/>
        </a:spcAft>
        <a:defRPr sz="4400">
          <a:solidFill>
            <a:schemeClr val="tx2"/>
          </a:solidFill>
          <a:latin typeface="VNI-Avo" pitchFamily="2"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96888" y="1308100"/>
            <a:ext cx="10429876" cy="5908675"/>
            <a:chOff x="-313" y="824"/>
            <a:chExt cx="6570" cy="3722"/>
          </a:xfrm>
        </p:grpSpPr>
        <p:sp>
          <p:nvSpPr>
            <p:cNvPr id="33795"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796"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797"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798"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799"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0"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1"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2"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3"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4"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5"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6"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7"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8"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09" name="Rectangle 17"/>
            <p:cNvSpPr>
              <a:spLocks noChangeArrowheads="1"/>
            </p:cNvSpPr>
            <p:nvPr userDrawn="1"/>
          </p:nvSpPr>
          <p:spPr bwMode="hidden">
            <a:xfrm rot="18603245" flipV="1">
              <a:off x="4053" y="3503"/>
              <a:ext cx="2079"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0"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w="9525">
              <a:noFill/>
              <a:miter lim="800000"/>
              <a:headEnd/>
              <a:tailEnd/>
            </a:ln>
            <a:effectLst/>
          </p:spPr>
          <p:txBody>
            <a:bodyPr rot="10800000" vert="eaVert"/>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1"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2"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3"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4"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5"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6"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7"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8"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19"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0"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1"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2"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3"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4"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5"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6"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w="9525">
              <a:noFill/>
              <a:miter lim="800000"/>
              <a:headEnd/>
              <a:tailEnd/>
            </a:ln>
            <a:effectLst/>
          </p:spPr>
          <p:txBody>
            <a:bodyPr rot="10800000"/>
            <a:lstStyle/>
            <a:p>
              <a:pPr algn="ctr" fontAlgn="base">
                <a:spcBef>
                  <a:spcPct val="0"/>
                </a:spcBef>
                <a:spcAft>
                  <a:spcPct val="0"/>
                </a:spcAft>
                <a:defRPr/>
              </a:pPr>
              <a:endParaRPr lang="en-US">
                <a:solidFill>
                  <a:srgbClr val="FFFFFF"/>
                </a:solidFill>
                <a:effectLst>
                  <a:outerShdw blurRad="38100" dist="38100" dir="2700000" algn="tl">
                    <a:srgbClr val="000000"/>
                  </a:outerShdw>
                </a:effectLst>
              </a:endParaRPr>
            </a:p>
          </p:txBody>
        </p:sp>
        <p:sp>
          <p:nvSpPr>
            <p:cNvPr id="33827"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28"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29"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0"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1"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2"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3"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4"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5"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6"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7"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8"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39"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0"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1"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2"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3"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4"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5"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6"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7"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8"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49"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0"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1"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2"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3"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4"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5"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6"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7"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8"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59"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0"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1"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2"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3"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4"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5"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6"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7"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8"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69"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0"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1"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2"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3"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4"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5"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6"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7"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8"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79"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0"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1"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2"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3"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4"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5"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6"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7"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8"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89"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0"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1"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2"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3"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4"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5"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6"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7"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8"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899"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0"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1"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2"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3"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4"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5"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6"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7"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8"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09"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0"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1"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2"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3"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4"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5"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6"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7"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8"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19"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0"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1"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2"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3"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4"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5"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6"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7"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8"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29"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0"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1"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2"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3"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4"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5"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6"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7"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8"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39"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0"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1"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2"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3"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4"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5"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6"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7"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8"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49"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0"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1"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2"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3"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4"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5"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6"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7"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8"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59"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0"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1"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2"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3"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4"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5"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6"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7"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8"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69"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0"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1"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2"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3"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4"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5"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6"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7"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8"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79"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0"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1"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2"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3"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4"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5"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6"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7"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8" name="Oval 196"/>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89" name="Oval 197"/>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0" name="Oval 198"/>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1" name="Oval 199"/>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2" name="Oval 200"/>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3" name="Oval 201"/>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4" name="Oval 202"/>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5" name="Oval 203"/>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6" name="Oval 204"/>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7" name="Oval 205"/>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8" name="Oval 206"/>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3999" name="Oval 207"/>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0" name="Oval 208"/>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1" name="Oval 209"/>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2" name="Oval 210"/>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3" name="Oval 211"/>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4" name="Oval 212"/>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5" name="Oval 213"/>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6"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7"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8"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sp>
          <p:nvSpPr>
            <p:cNvPr id="34009" name="Oval 217"/>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w="9525">
              <a:noFill/>
              <a:round/>
              <a:headEnd/>
              <a:tailEnd/>
            </a:ln>
            <a:effectLst/>
          </p:spPr>
          <p:txBody>
            <a:bodyPr/>
            <a:lstStyle/>
            <a:p>
              <a:pPr eaLnBrk="0" fontAlgn="base" hangingPunct="0">
                <a:spcBef>
                  <a:spcPct val="0"/>
                </a:spcBef>
                <a:spcAft>
                  <a:spcPct val="0"/>
                </a:spcAft>
                <a:defRPr/>
              </a:pPr>
              <a:endParaRPr lang="en-US">
                <a:solidFill>
                  <a:srgbClr val="FFFFFF"/>
                </a:solidFill>
              </a:endParaRPr>
            </a:p>
          </p:txBody>
        </p:sp>
      </p:grpSp>
      <p:sp>
        <p:nvSpPr>
          <p:cNvPr id="34010" name="Rectangle 21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latin typeface="Arial" panose="020B0604020202020204" pitchFamily="34" charset="0"/>
              </a:defRPr>
            </a:lvl1pPr>
          </a:lstStyle>
          <a:p>
            <a:pPr fontAlgn="base">
              <a:spcBef>
                <a:spcPct val="0"/>
              </a:spcBef>
              <a:spcAft>
                <a:spcPct val="0"/>
              </a:spcAft>
            </a:pPr>
            <a:fld id="{9E38E890-F93F-465E-9B52-196B80CF66F7}"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011" name="Rectangle 219"/>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Arial" pitchFamily="34" charset="0"/>
              </a:defRPr>
            </a:lvl1pPr>
          </a:lstStyle>
          <a:p>
            <a:pPr fontAlgn="base">
              <a:spcBef>
                <a:spcPct val="0"/>
              </a:spcBef>
              <a:spcAft>
                <a:spcPct val="0"/>
              </a:spcAft>
              <a:defRPr/>
            </a:pPr>
            <a:endParaRPr lang="en-US">
              <a:solidFill>
                <a:srgbClr val="FFFFFF"/>
              </a:solidFill>
            </a:endParaRPr>
          </a:p>
        </p:txBody>
      </p:sp>
      <p:sp>
        <p:nvSpPr>
          <p:cNvPr id="34012" name="Rectangle 220"/>
          <p:cNvSpPr>
            <a:spLocks noGrp="1" noChangeArrowheads="1"/>
          </p:cNvSpPr>
          <p:nvPr>
            <p:ph type="ftr" sz="quarter" idx="3"/>
          </p:nvPr>
        </p:nvSpPr>
        <p:spPr bwMode="auto">
          <a:xfrm>
            <a:off x="31242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Arial" pitchFamily="34" charset="0"/>
              </a:defRPr>
            </a:lvl1pPr>
          </a:lstStyle>
          <a:p>
            <a:pPr fontAlgn="base">
              <a:spcBef>
                <a:spcPct val="0"/>
              </a:spcBef>
              <a:spcAft>
                <a:spcPct val="0"/>
              </a:spcAft>
              <a:defRPr/>
            </a:pPr>
            <a:endParaRPr lang="en-US">
              <a:solidFill>
                <a:srgbClr val="FFFFFF"/>
              </a:solidFill>
            </a:endParaRPr>
          </a:p>
        </p:txBody>
      </p:sp>
      <p:sp>
        <p:nvSpPr>
          <p:cNvPr id="34013" name="Rectangle 221"/>
          <p:cNvSpPr>
            <a:spLocks noGrp="1" noChangeArrowheads="1"/>
          </p:cNvSpPr>
          <p:nvPr>
            <p:ph type="body" idx="1"/>
          </p:nvPr>
        </p:nvSpPr>
        <p:spPr bwMode="auto">
          <a:xfrm>
            <a:off x="457200" y="1600200"/>
            <a:ext cx="8229600" cy="4533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4014" name="Rectangle 22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val="2102512197"/>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Lst>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1" fontAlgn="base" hangingPunct="1">
        <a:spcBef>
          <a:spcPct val="20000"/>
        </a:spcBef>
        <a:spcAft>
          <a:spcPct val="0"/>
        </a:spcAft>
        <a:buClr>
          <a:schemeClr val="hlink"/>
        </a:buClr>
        <a:buFont typeface="Wingdings" panose="05000000000000000000" pitchFamily="2" charset="2"/>
        <a:buBlip>
          <a:blip r:embed="rId12"/>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folHlink"/>
        </a:buClr>
        <a:buSzPct val="50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hlink"/>
        </a:buClr>
        <a:buFont typeface="Wingdings" panose="05000000000000000000" pitchFamily="2" charset="2"/>
        <a:buBlip>
          <a:blip r:embed="rId12"/>
        </a:buBlip>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folHlink"/>
        </a:buClr>
        <a:buSzPct val="5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Font typeface="Wingdings" panose="05000000000000000000" pitchFamily="2" charset="2"/>
        <a:buBlip>
          <a:blip r:embed="rId12"/>
        </a:buBlip>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Font typeface="Wingdings" pitchFamily="2" charset="2"/>
        <a:buBlip>
          <a:blip r:embed="rId12"/>
        </a:buBlip>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Font typeface="Wingdings" pitchFamily="2" charset="2"/>
        <a:buBlip>
          <a:blip r:embed="rId12"/>
        </a:buBlip>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Font typeface="Wingdings" pitchFamily="2" charset="2"/>
        <a:buBlip>
          <a:blip r:embed="rId12"/>
        </a:buBlip>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Font typeface="Wingdings" pitchFamily="2" charset="2"/>
        <a:buBlip>
          <a:blip r:embed="rId12"/>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8686800" cy="4876800"/>
            <a:chOff x="0" y="0"/>
            <a:chExt cx="5472" cy="3072"/>
          </a:xfrm>
        </p:grpSpPr>
        <p:sp>
          <p:nvSpPr>
            <p:cNvPr id="29699"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grpSp>
          <p:nvGrpSpPr>
            <p:cNvPr id="2058" name="Group 4"/>
            <p:cNvGrpSpPr>
              <a:grpSpLocks/>
            </p:cNvGrpSpPr>
            <p:nvPr/>
          </p:nvGrpSpPr>
          <p:grpSpPr bwMode="auto">
            <a:xfrm>
              <a:off x="240" y="893"/>
              <a:ext cx="5232" cy="115"/>
              <a:chOff x="240" y="893"/>
              <a:chExt cx="5232" cy="115"/>
            </a:xfrm>
          </p:grpSpPr>
          <p:sp>
            <p:nvSpPr>
              <p:cNvPr id="29701"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eaLnBrk="0" fontAlgn="base" hangingPunct="0">
                  <a:spcBef>
                    <a:spcPct val="0"/>
                  </a:spcBef>
                  <a:spcAft>
                    <a:spcPct val="0"/>
                  </a:spcAft>
                  <a:defRPr/>
                </a:pPr>
                <a:endParaRPr lang="en-US" sz="2400">
                  <a:solidFill>
                    <a:srgbClr val="000000"/>
                  </a:solidFill>
                  <a:latin typeface="Times New Roman" panose="02020603050405020304" pitchFamily="18" charset="0"/>
                </a:endParaRPr>
              </a:p>
            </p:txBody>
          </p:sp>
          <p:sp>
            <p:nvSpPr>
              <p:cNvPr id="29702"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grpSp>
      </p:grpSp>
      <p:sp>
        <p:nvSpPr>
          <p:cNvPr id="2051" name="Rectangle 7"/>
          <p:cNvSpPr>
            <a:spLocks noGrp="1" noChangeArrowheads="1"/>
          </p:cNvSpPr>
          <p:nvPr>
            <p:ph type="title"/>
          </p:nvPr>
        </p:nvSpPr>
        <p:spPr bwMode="auto">
          <a:xfrm>
            <a:off x="914400" y="277813"/>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2" name="Rectangle 8"/>
          <p:cNvSpPr>
            <a:spLocks noGrp="1" noChangeArrowheads="1"/>
          </p:cNvSpPr>
          <p:nvPr>
            <p:ph type="body" idx="1"/>
          </p:nvPr>
        </p:nvSpPr>
        <p:spPr bwMode="auto">
          <a:xfrm>
            <a:off x="914400" y="1600200"/>
            <a:ext cx="77724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970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Arial" charset="0"/>
              </a:defRPr>
            </a:lvl1pPr>
          </a:lstStyle>
          <a:p>
            <a:pPr eaLnBrk="0" fontAlgn="base" hangingPunct="0">
              <a:spcBef>
                <a:spcPct val="0"/>
              </a:spcBef>
              <a:spcAft>
                <a:spcPct val="0"/>
              </a:spcAft>
              <a:defRPr/>
            </a:pPr>
            <a:endParaRPr lang="en-US">
              <a:solidFill>
                <a:srgbClr val="000000"/>
              </a:solidFill>
            </a:endParaRPr>
          </a:p>
        </p:txBody>
      </p:sp>
      <p:sp>
        <p:nvSpPr>
          <p:cNvPr id="2970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panose="020B0604020202020204" pitchFamily="34" charset="0"/>
              </a:defRPr>
            </a:lvl1pPr>
          </a:lstStyle>
          <a:p>
            <a:pPr eaLnBrk="0" fontAlgn="base" hangingPunct="0">
              <a:spcBef>
                <a:spcPct val="0"/>
              </a:spcBef>
              <a:spcAft>
                <a:spcPct val="0"/>
              </a:spcAft>
            </a:pPr>
            <a:fld id="{EEE4AE7E-54F5-49B1-9C4B-57DBE6F1E64B}" type="slidenum">
              <a:rPr lang="en-US" altLang="en-US">
                <a:solidFill>
                  <a:srgbClr val="000000"/>
                </a:solidFill>
              </a:rPr>
              <a:pPr eaLnBrk="0" fontAlgn="base" hangingPunct="0">
                <a:spcBef>
                  <a:spcPct val="0"/>
                </a:spcBef>
                <a:spcAft>
                  <a:spcPct val="0"/>
                </a:spcAft>
              </a:pPr>
              <a:t>‹#›</a:t>
            </a:fld>
            <a:endParaRPr lang="en-US" altLang="en-US">
              <a:solidFill>
                <a:srgbClr val="000000"/>
              </a:solidFill>
            </a:endParaRPr>
          </a:p>
        </p:txBody>
      </p:sp>
      <p:sp>
        <p:nvSpPr>
          <p:cNvPr id="29708"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eaLnBrk="0" fontAlgn="base" hangingPunct="0">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377363085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anose="05000000000000000000"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descr="slide0003_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48475"/>
          </a:xfrm>
          <a:prstGeom prst="rect">
            <a:avLst/>
          </a:prstGeom>
          <a:noFill/>
          <a:extLst>
            <a:ext uri="{909E8E84-426E-40DD-AFC4-6F175D3DCCD1}">
              <a14:hiddenFill xmlns:a14="http://schemas.microsoft.com/office/drawing/2010/main">
                <a:solidFill>
                  <a:srgbClr val="FFFFFF"/>
                </a:solidFill>
              </a14:hiddenFill>
            </a:ext>
          </a:extLst>
        </p:spPr>
      </p:pic>
      <p:sp>
        <p:nvSpPr>
          <p:cNvPr id="27652" name="Text Box 4"/>
          <p:cNvSpPr txBox="1">
            <a:spLocks noChangeArrowheads="1"/>
          </p:cNvSpPr>
          <p:nvPr/>
        </p:nvSpPr>
        <p:spPr bwMode="auto">
          <a:xfrm>
            <a:off x="4140200" y="1125538"/>
            <a:ext cx="11525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3000" b="1">
                <a:solidFill>
                  <a:srgbClr val="A50021"/>
                </a:solidFill>
              </a:rPr>
              <a:t>Bài 1</a:t>
            </a:r>
            <a:r>
              <a:rPr lang="en-US" altLang="en-US" sz="3000">
                <a:solidFill>
                  <a:srgbClr val="A50021"/>
                </a:solidFill>
              </a:rPr>
              <a:t> </a:t>
            </a:r>
          </a:p>
        </p:txBody>
      </p:sp>
      <p:sp>
        <p:nvSpPr>
          <p:cNvPr id="27653" name="Text Box 5"/>
          <p:cNvSpPr txBox="1">
            <a:spLocks noChangeArrowheads="1"/>
          </p:cNvSpPr>
          <p:nvPr/>
        </p:nvSpPr>
        <p:spPr bwMode="auto">
          <a:xfrm>
            <a:off x="1368425" y="2060575"/>
            <a:ext cx="7775575" cy="1616075"/>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4000" b="1">
                <a:solidFill>
                  <a:srgbClr val="FF0066"/>
                </a:solidFill>
                <a:effectLst>
                  <a:outerShdw blurRad="38100" dist="38100" dir="2700000" algn="tl">
                    <a:srgbClr val="000000"/>
                  </a:outerShdw>
                </a:effectLst>
              </a:rPr>
              <a:t>MÁY TÍNH  VÀ </a:t>
            </a:r>
          </a:p>
          <a:p>
            <a:pPr algn="ctr" eaLnBrk="0" fontAlgn="base" hangingPunct="0">
              <a:spcBef>
                <a:spcPct val="50000"/>
              </a:spcBef>
              <a:spcAft>
                <a:spcPct val="0"/>
              </a:spcAft>
            </a:pPr>
            <a:r>
              <a:rPr lang="en-US" altLang="en-US" sz="4000" b="1">
                <a:solidFill>
                  <a:srgbClr val="FF0066"/>
                </a:solidFill>
                <a:effectLst>
                  <a:outerShdw blurRad="38100" dist="38100" dir="2700000" algn="tl">
                    <a:srgbClr val="000000"/>
                  </a:outerShdw>
                </a:effectLst>
              </a:rPr>
              <a:t>CHƯƠNG TRÌNH MÁY TÍNH</a:t>
            </a:r>
          </a:p>
        </p:txBody>
      </p:sp>
      <p:sp>
        <p:nvSpPr>
          <p:cNvPr id="27656" name="Text Box 8"/>
          <p:cNvSpPr txBox="1">
            <a:spLocks noChangeArrowheads="1"/>
          </p:cNvSpPr>
          <p:nvPr/>
        </p:nvSpPr>
        <p:spPr bwMode="auto">
          <a:xfrm>
            <a:off x="5651500" y="4365625"/>
            <a:ext cx="24495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2200">
                <a:solidFill>
                  <a:srgbClr val="FF0066"/>
                </a:solidFill>
              </a:rPr>
              <a:t>Thời gian 1 tiết</a:t>
            </a:r>
          </a:p>
        </p:txBody>
      </p:sp>
    </p:spTree>
    <p:extLst>
      <p:ext uri="{BB962C8B-B14F-4D97-AF65-F5344CB8AC3E}">
        <p14:creationId xmlns:p14="http://schemas.microsoft.com/office/powerpoint/2010/main" val="1122993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7653"/>
                                        </p:tgtEl>
                                        <p:attrNameLst>
                                          <p:attrName>style.visibility</p:attrName>
                                        </p:attrNameLst>
                                      </p:cBhvr>
                                      <p:to>
                                        <p:strVal val="visible"/>
                                      </p:to>
                                    </p:set>
                                    <p:animEffect transition="in" filter="fade">
                                      <p:cBhvr>
                                        <p:cTn id="12" dur="1000"/>
                                        <p:tgtEl>
                                          <p:spTgt spid="27653"/>
                                        </p:tgtEl>
                                      </p:cBhvr>
                                    </p:animEffect>
                                    <p:anim calcmode="lin" valueType="num">
                                      <p:cBhvr>
                                        <p:cTn id="13" dur="1000" fill="hold"/>
                                        <p:tgtEl>
                                          <p:spTgt spid="27653"/>
                                        </p:tgtEl>
                                        <p:attrNameLst>
                                          <p:attrName>ppt_w</p:attrName>
                                        </p:attrNameLst>
                                      </p:cBhvr>
                                      <p:tavLst>
                                        <p:tav tm="0" fmla="#ppt_w*sin(2.5*pi*$)">
                                          <p:val>
                                            <p:fltVal val="0"/>
                                          </p:val>
                                        </p:tav>
                                        <p:tav tm="100000">
                                          <p:val>
                                            <p:fltVal val="1"/>
                                          </p:val>
                                        </p:tav>
                                      </p:tavLst>
                                    </p:anim>
                                    <p:anim calcmode="lin" valueType="num">
                                      <p:cBhvr>
                                        <p:cTn id="14" dur="1000" fill="hold"/>
                                        <p:tgtEl>
                                          <p:spTgt spid="27653"/>
                                        </p:tgtEl>
                                        <p:attrNameLst>
                                          <p:attrName>ppt_h</p:attrName>
                                        </p:attrNameLst>
                                      </p:cBhvr>
                                      <p:tavLst>
                                        <p:tav tm="0">
                                          <p:val>
                                            <p:strVal val="#ppt_h"/>
                                          </p:val>
                                        </p:tav>
                                        <p:tav tm="100000">
                                          <p:val>
                                            <p:strVal val="#ppt_h"/>
                                          </p:val>
                                        </p:tav>
                                      </p:tavLst>
                                    </p:anim>
                                  </p:childTnLst>
                                </p:cTn>
                              </p:par>
                            </p:childTnLst>
                          </p:cTn>
                        </p:par>
                        <p:par>
                          <p:cTn id="15" fill="hold" nodeType="afterGroup">
                            <p:stCondLst>
                              <p:cond delay="4100"/>
                            </p:stCondLst>
                            <p:childTnLst>
                              <p:par>
                                <p:cTn id="16" presetID="2" presetClass="entr" presetSubtype="4" fill="hold" grpId="0" nodeType="afterEffect">
                                  <p:stCondLst>
                                    <p:cond delay="0"/>
                                  </p:stCondLst>
                                  <p:childTnLst>
                                    <p:set>
                                      <p:cBhvr>
                                        <p:cTn id="17" dur="1" fill="hold">
                                          <p:stCondLst>
                                            <p:cond delay="0"/>
                                          </p:stCondLst>
                                        </p:cTn>
                                        <p:tgtEl>
                                          <p:spTgt spid="27656"/>
                                        </p:tgtEl>
                                        <p:attrNameLst>
                                          <p:attrName>style.visibility</p:attrName>
                                        </p:attrNameLst>
                                      </p:cBhvr>
                                      <p:to>
                                        <p:strVal val="visible"/>
                                      </p:to>
                                    </p:set>
                                    <p:anim calcmode="lin" valueType="num">
                                      <p:cBhvr additive="base">
                                        <p:cTn id="18" dur="500" fill="hold"/>
                                        <p:tgtEl>
                                          <p:spTgt spid="27656"/>
                                        </p:tgtEl>
                                        <p:attrNameLst>
                                          <p:attrName>ppt_x</p:attrName>
                                        </p:attrNameLst>
                                      </p:cBhvr>
                                      <p:tavLst>
                                        <p:tav tm="0">
                                          <p:val>
                                            <p:strVal val="#ppt_x"/>
                                          </p:val>
                                        </p:tav>
                                        <p:tav tm="100000">
                                          <p:val>
                                            <p:strVal val="#ppt_x"/>
                                          </p:val>
                                        </p:tav>
                                      </p:tavLst>
                                    </p:anim>
                                    <p:anim calcmode="lin" valueType="num">
                                      <p:cBhvr additive="base">
                                        <p:cTn id="19"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3" grpId="0"/>
      <p:bldP spid="2765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7" name="AutoShape 7"/>
          <p:cNvSpPr>
            <a:spLocks noChangeArrowheads="1"/>
          </p:cNvSpPr>
          <p:nvPr/>
        </p:nvSpPr>
        <p:spPr bwMode="auto">
          <a:xfrm>
            <a:off x="754063" y="1020763"/>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Môi trường lập trình là gì?</a:t>
            </a:r>
          </a:p>
        </p:txBody>
      </p:sp>
      <p:sp>
        <p:nvSpPr>
          <p:cNvPr id="101383" name="Rectangle 7"/>
          <p:cNvSpPr>
            <a:spLocks noChangeArrowheads="1"/>
          </p:cNvSpPr>
          <p:nvPr/>
        </p:nvSpPr>
        <p:spPr bwMode="auto">
          <a:xfrm>
            <a:off x="395288" y="2028825"/>
            <a:ext cx="8424862" cy="1728788"/>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101384" name="Text Box 8"/>
          <p:cNvSpPr txBox="1">
            <a:spLocks noChangeArrowheads="1"/>
          </p:cNvSpPr>
          <p:nvPr/>
        </p:nvSpPr>
        <p:spPr bwMode="auto">
          <a:xfrm>
            <a:off x="733425" y="2100263"/>
            <a:ext cx="7869238" cy="15525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Chương trình soạn thảo và chương trình dịch cùng với các công cụ trợ giúp tìm kiếm, sửa lỗi hoặc thực hiện chương trình được kết hợp vào một phần mềm: </a:t>
            </a:r>
            <a:r>
              <a:rPr lang="en-US" altLang="en-US" sz="2400">
                <a:solidFill>
                  <a:srgbClr val="A50021"/>
                </a:solidFill>
                <a:latin typeface="Arial" panose="020B0604020202020204" pitchFamily="34" charset="0"/>
              </a:rPr>
              <a:t>môi trường lập trình</a:t>
            </a:r>
          </a:p>
        </p:txBody>
      </p:sp>
      <p:sp>
        <p:nvSpPr>
          <p:cNvPr id="101385" name="Text Box 9"/>
          <p:cNvSpPr txBox="1">
            <a:spLocks noChangeArrowheads="1"/>
          </p:cNvSpPr>
          <p:nvPr/>
        </p:nvSpPr>
        <p:spPr bwMode="auto">
          <a:xfrm>
            <a:off x="1239838" y="4087813"/>
            <a:ext cx="7564437" cy="427037"/>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fontAlgn="base" hangingPunct="0">
              <a:spcBef>
                <a:spcPct val="0"/>
              </a:spcBef>
              <a:spcAft>
                <a:spcPct val="0"/>
              </a:spcAft>
            </a:pPr>
            <a:r>
              <a:rPr lang="en-US" altLang="en-US" sz="2200" i="1">
                <a:solidFill>
                  <a:srgbClr val="000000"/>
                </a:solidFill>
                <a:latin typeface="Arial" panose="020B0604020202020204" pitchFamily="34" charset="0"/>
              </a:rPr>
              <a:t>Ví dụ: các ngôn ngữ lập trình như Pascal, C, Java, Basic,…</a:t>
            </a:r>
          </a:p>
        </p:txBody>
      </p:sp>
      <p:sp>
        <p:nvSpPr>
          <p:cNvPr id="6" name="Text Box 4"/>
          <p:cNvSpPr txBox="1">
            <a:spLocks noChangeArrowheads="1"/>
          </p:cNvSpPr>
          <p:nvPr/>
        </p:nvSpPr>
        <p:spPr bwMode="auto">
          <a:xfrm>
            <a:off x="0" y="4758"/>
            <a:ext cx="9144000" cy="553998"/>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3. CHƯƠNG </a:t>
            </a:r>
            <a:r>
              <a:rPr lang="en-US" altLang="en-US" sz="3000" dirty="0">
                <a:solidFill>
                  <a:srgbClr val="FF0066"/>
                </a:solidFill>
                <a:effectLst>
                  <a:outerShdw blurRad="38100" dist="38100" dir="2700000" algn="tl">
                    <a:srgbClr val="000000"/>
                  </a:outerShdw>
                </a:effectLst>
              </a:rPr>
              <a:t>TRÌNH VÀ NGÔN NGỮ LẬP TRÌNH</a:t>
            </a:r>
          </a:p>
        </p:txBody>
      </p:sp>
    </p:spTree>
    <p:extLst>
      <p:ext uri="{BB962C8B-B14F-4D97-AF65-F5344CB8AC3E}">
        <p14:creationId xmlns:p14="http://schemas.microsoft.com/office/powerpoint/2010/main" val="16535315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01384"/>
                                        </p:tgtEl>
                                        <p:attrNameLst>
                                          <p:attrName>style.visibility</p:attrName>
                                        </p:attrNameLst>
                                      </p:cBhvr>
                                      <p:to>
                                        <p:strVal val="visible"/>
                                      </p:to>
                                    </p:set>
                                    <p:anim calcmode="discrete" valueType="clr">
                                      <p:cBhvr override="childStyle">
                                        <p:cTn id="13" dur="80"/>
                                        <p:tgtEl>
                                          <p:spTgt spid="10138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1384"/>
                                        </p:tgtEl>
                                        <p:attrNameLst>
                                          <p:attrName>fillcolor</p:attrName>
                                        </p:attrNameLst>
                                      </p:cBhvr>
                                      <p:tavLst>
                                        <p:tav tm="0">
                                          <p:val>
                                            <p:clrVal>
                                              <a:schemeClr val="accent2"/>
                                            </p:clrVal>
                                          </p:val>
                                        </p:tav>
                                        <p:tav tm="50000">
                                          <p:val>
                                            <p:clrVal>
                                              <a:schemeClr val="hlink"/>
                                            </p:clrVal>
                                          </p:val>
                                        </p:tav>
                                      </p:tavLst>
                                    </p:anim>
                                    <p:set>
                                      <p:cBhvr>
                                        <p:cTn id="15" dur="80"/>
                                        <p:tgtEl>
                                          <p:spTgt spid="101384"/>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1385"/>
                                        </p:tgtEl>
                                        <p:attrNameLst>
                                          <p:attrName>style.visibility</p:attrName>
                                        </p:attrNameLst>
                                      </p:cBhvr>
                                      <p:to>
                                        <p:strVal val="visible"/>
                                      </p:to>
                                    </p:set>
                                    <p:anim calcmode="lin" valueType="num">
                                      <p:cBhvr additive="base">
                                        <p:cTn id="20" dur="500" fill="hold"/>
                                        <p:tgtEl>
                                          <p:spTgt spid="101385"/>
                                        </p:tgtEl>
                                        <p:attrNameLst>
                                          <p:attrName>ppt_x</p:attrName>
                                        </p:attrNameLst>
                                      </p:cBhvr>
                                      <p:tavLst>
                                        <p:tav tm="0">
                                          <p:val>
                                            <p:strVal val="#ppt_x"/>
                                          </p:val>
                                        </p:tav>
                                        <p:tav tm="100000">
                                          <p:val>
                                            <p:strVal val="#ppt_x"/>
                                          </p:val>
                                        </p:tav>
                                      </p:tavLst>
                                    </p:anim>
                                    <p:anim calcmode="lin" valueType="num">
                                      <p:cBhvr additive="base">
                                        <p:cTn id="21" dur="500" fill="hold"/>
                                        <p:tgtEl>
                                          <p:spTgt spid="1013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101384" grpId="0"/>
      <p:bldP spid="10138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553998"/>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a:solidFill>
                  <a:srgbClr val="FF0066"/>
                </a:solidFill>
              </a:rPr>
              <a:t> </a:t>
            </a:r>
            <a:r>
              <a:rPr lang="en-US" altLang="en-US" sz="3000" smtClean="0">
                <a:solidFill>
                  <a:srgbClr val="FF0066"/>
                </a:solidFill>
                <a:effectLst>
                  <a:outerShdw blurRad="38100" dist="38100" dir="2700000" algn="tl">
                    <a:srgbClr val="000000"/>
                  </a:outerShdw>
                </a:effectLst>
              </a:rPr>
              <a:t>GHI NHỚ</a:t>
            </a:r>
            <a:endParaRPr lang="en-US" altLang="en-US" sz="3000" dirty="0">
              <a:solidFill>
                <a:srgbClr val="FF0066"/>
              </a:solidFill>
              <a:effectLst>
                <a:outerShdw blurRad="38100" dist="38100" dir="2700000" algn="tl">
                  <a:srgbClr val="000000"/>
                </a:outerShdw>
              </a:effectLst>
            </a:endParaRPr>
          </a:p>
        </p:txBody>
      </p:sp>
      <p:sp>
        <p:nvSpPr>
          <p:cNvPr id="103443" name="Text Box 9"/>
          <p:cNvSpPr txBox="1">
            <a:spLocks noChangeArrowheads="1"/>
          </p:cNvSpPr>
          <p:nvPr/>
        </p:nvSpPr>
        <p:spPr bwMode="auto">
          <a:xfrm>
            <a:off x="755650" y="2205038"/>
            <a:ext cx="806450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buFontTx/>
              <a:buAutoNum type="arabicPeriod"/>
            </a:pPr>
            <a:r>
              <a:rPr lang="en-US" altLang="en-US" sz="2800">
                <a:solidFill>
                  <a:srgbClr val="FF3399"/>
                </a:solidFill>
              </a:rPr>
              <a:t>Con người chỉ dẫn cho máy tính thực hiện công việc thông qua các lệnh.</a:t>
            </a:r>
          </a:p>
          <a:p>
            <a:pPr eaLnBrk="0" fontAlgn="base" hangingPunct="0">
              <a:spcBef>
                <a:spcPct val="50000"/>
              </a:spcBef>
              <a:spcAft>
                <a:spcPct val="0"/>
              </a:spcAft>
              <a:buFontTx/>
              <a:buAutoNum type="arabicPeriod"/>
            </a:pPr>
            <a:r>
              <a:rPr lang="en-US" altLang="en-US" sz="2800">
                <a:solidFill>
                  <a:srgbClr val="FF3399"/>
                </a:solidFill>
              </a:rPr>
              <a:t> Viết chương trình là hướng dẫn máy tính thực hiện các công việc hay giải một bài toán cụ thể.</a:t>
            </a:r>
          </a:p>
          <a:p>
            <a:pPr eaLnBrk="0" fontAlgn="base" hangingPunct="0">
              <a:spcBef>
                <a:spcPct val="50000"/>
              </a:spcBef>
              <a:spcAft>
                <a:spcPct val="0"/>
              </a:spcAft>
              <a:buFontTx/>
              <a:buAutoNum type="arabicPeriod"/>
            </a:pPr>
            <a:r>
              <a:rPr lang="en-US" altLang="en-US" sz="2800">
                <a:solidFill>
                  <a:srgbClr val="FF3399"/>
                </a:solidFill>
              </a:rPr>
              <a:t> Ngôn ngữ dùng để viết các chương trình máy tính được gọi là ngôn ngữ lập trình.</a:t>
            </a:r>
          </a:p>
        </p:txBody>
      </p:sp>
      <p:sp>
        <p:nvSpPr>
          <p:cNvPr id="103444" name="Rectangle 20"/>
          <p:cNvSpPr>
            <a:spLocks noChangeArrowheads="1"/>
          </p:cNvSpPr>
          <p:nvPr/>
        </p:nvSpPr>
        <p:spPr bwMode="auto">
          <a:xfrm>
            <a:off x="468313" y="1989138"/>
            <a:ext cx="8424862" cy="3457575"/>
          </a:xfrm>
          <a:prstGeom prst="rect">
            <a:avLst/>
          </a:prstGeom>
          <a:noFill/>
          <a:ln w="28575">
            <a:solidFill>
              <a:srgbClr val="008000"/>
            </a:solidFill>
            <a:miter lim="800000"/>
            <a:headEnd/>
            <a:tailEnd/>
          </a:ln>
          <a:effectLst>
            <a:prstShdw prst="shdw17" dist="17961" dir="2700000">
              <a:srgbClr val="008000">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992031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3443"/>
                                        </p:tgtEl>
                                        <p:attrNameLst>
                                          <p:attrName>style.visibility</p:attrName>
                                        </p:attrNameLst>
                                      </p:cBhvr>
                                      <p:to>
                                        <p:strVal val="visible"/>
                                      </p:to>
                                    </p:set>
                                    <p:animEffect transition="in" filter="wipe(left)">
                                      <p:cBhvr>
                                        <p:cTn id="7" dur="500"/>
                                        <p:tgtEl>
                                          <p:spTgt spid="103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en-US" smtClean="0"/>
              <a:t>DẶN DÒ</a:t>
            </a:r>
          </a:p>
        </p:txBody>
      </p:sp>
      <p:sp>
        <p:nvSpPr>
          <p:cNvPr id="18435" name="Text Box 4"/>
          <p:cNvSpPr txBox="1">
            <a:spLocks noChangeArrowheads="1"/>
          </p:cNvSpPr>
          <p:nvPr/>
        </p:nvSpPr>
        <p:spPr bwMode="auto">
          <a:xfrm>
            <a:off x="863600" y="2822575"/>
            <a:ext cx="7524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50000"/>
              </a:spcBef>
              <a:spcAft>
                <a:spcPct val="0"/>
              </a:spcAft>
            </a:pPr>
            <a:r>
              <a:rPr lang="en-US" altLang="en-US" sz="3000">
                <a:solidFill>
                  <a:srgbClr val="00FF00"/>
                </a:solidFill>
              </a:rPr>
              <a:t>1. Trả lời câu hỏi 1, 2, 3, 4, 5 _ trang 08 _ sách giáo khoa .</a:t>
            </a:r>
          </a:p>
        </p:txBody>
      </p:sp>
    </p:spTree>
    <p:extLst>
      <p:ext uri="{BB962C8B-B14F-4D97-AF65-F5344CB8AC3E}">
        <p14:creationId xmlns:p14="http://schemas.microsoft.com/office/powerpoint/2010/main" val="5221761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3505200" y="5948363"/>
            <a:ext cx="5486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50000"/>
              </a:spcBef>
              <a:spcAft>
                <a:spcPct val="0"/>
              </a:spcAft>
            </a:pPr>
            <a:r>
              <a:rPr lang="en-US" altLang="en-US" sz="2800">
                <a:solidFill>
                  <a:srgbClr val="000000"/>
                </a:solidFill>
                <a:latin typeface="VNI-Brush" pitchFamily="2" charset="0"/>
              </a:rPr>
              <a:t>Thöïc hieän thaùng 8 naêm 2009</a:t>
            </a:r>
          </a:p>
        </p:txBody>
      </p:sp>
      <p:pic>
        <p:nvPicPr>
          <p:cNvPr id="19459" name="Picture 5" descr="buom hoa dong"/>
          <p:cNvPicPr>
            <a:picLocks noGrp="1" noChangeAspect="1" noChangeArrowheads="1" noCrop="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76200" y="2286000"/>
            <a:ext cx="3810000" cy="4238625"/>
          </a:xfrm>
        </p:spPr>
      </p:pic>
      <p:sp>
        <p:nvSpPr>
          <p:cNvPr id="49165" name="AutoShape 13"/>
          <p:cNvSpPr>
            <a:spLocks noChangeArrowheads="1"/>
          </p:cNvSpPr>
          <p:nvPr/>
        </p:nvSpPr>
        <p:spPr bwMode="auto">
          <a:xfrm>
            <a:off x="3441700" y="2343150"/>
            <a:ext cx="5702300" cy="2762250"/>
          </a:xfrm>
          <a:prstGeom prst="star32">
            <a:avLst>
              <a:gd name="adj" fmla="val 37500"/>
            </a:avLst>
          </a:prstGeom>
          <a:gradFill rotWithShape="1">
            <a:gsLst>
              <a:gs pos="0">
                <a:schemeClr val="bg1"/>
              </a:gs>
              <a:gs pos="100000">
                <a:srgbClr val="3399FF"/>
              </a:gs>
            </a:gsLst>
            <a:path path="shape">
              <a:fillToRect l="50000" t="50000" r="50000" b="50000"/>
            </a:path>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000000"/>
              </a:solidFill>
            </a:endParaRPr>
          </a:p>
        </p:txBody>
      </p:sp>
      <p:sp>
        <p:nvSpPr>
          <p:cNvPr id="49166" name="WordArt 14"/>
          <p:cNvSpPr>
            <a:spLocks noChangeArrowheads="1" noChangeShapeType="1" noTextEdit="1"/>
          </p:cNvSpPr>
          <p:nvPr/>
        </p:nvSpPr>
        <p:spPr bwMode="auto">
          <a:xfrm>
            <a:off x="1066800" y="304800"/>
            <a:ext cx="6858000" cy="1362075"/>
          </a:xfrm>
          <a:prstGeom prst="rect">
            <a:avLst/>
          </a:prstGeom>
        </p:spPr>
        <p:txBody>
          <a:bodyPr wrap="none" fromWordArt="1">
            <a:prstTxWarp prst="textDeflate">
              <a:avLst>
                <a:gd name="adj" fmla="val 12537"/>
              </a:avLst>
            </a:prstTxWarp>
          </a:bodyPr>
          <a:lstStyle/>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VNI-Cooper" pitchFamily="2" charset="0"/>
              </a:rPr>
              <a:t>Baøi hoïc ñaõ </a:t>
            </a:r>
          </a:p>
          <a:p>
            <a:pPr algn="ctr" eaLnBrk="0" fontAlgn="base" hangingPunct="0">
              <a:spcBef>
                <a:spcPct val="0"/>
              </a:spcBef>
              <a:spcAft>
                <a:spcPct val="0"/>
              </a:spcAft>
            </a:pPr>
            <a:r>
              <a:rPr lang="en-US" sz="3600" kern="10">
                <a:ln w="12700">
                  <a:solidFill>
                    <a:srgbClr val="000000"/>
                  </a:solidFill>
                  <a:round/>
                  <a:headEnd/>
                  <a:tailEnd/>
                </a:ln>
                <a:solidFill>
                  <a:srgbClr val="FF0000"/>
                </a:solidFill>
                <a:effectLst>
                  <a:outerShdw dist="45791" dir="2021404" algn="ctr" rotWithShape="0">
                    <a:srgbClr val="808080">
                      <a:alpha val="79999"/>
                    </a:srgbClr>
                  </a:outerShdw>
                </a:effectLst>
                <a:latin typeface="VNI-Cooper" pitchFamily="2" charset="0"/>
              </a:rPr>
              <a:t>KEÁT THUÙC</a:t>
            </a:r>
          </a:p>
        </p:txBody>
      </p:sp>
      <p:sp>
        <p:nvSpPr>
          <p:cNvPr id="49167" name="WordArt 15" descr="Narrow vertical"/>
          <p:cNvSpPr>
            <a:spLocks noChangeArrowheads="1" noChangeShapeType="1" noTextEdit="1"/>
          </p:cNvSpPr>
          <p:nvPr/>
        </p:nvSpPr>
        <p:spPr bwMode="auto">
          <a:xfrm>
            <a:off x="4343400" y="3028950"/>
            <a:ext cx="3505200" cy="1160463"/>
          </a:xfrm>
          <a:prstGeom prst="rect">
            <a:avLst/>
          </a:prstGeom>
        </p:spPr>
        <p:txBody>
          <a:bodyPr wrap="none" fromWordArt="1">
            <a:prstTxWarp prst="textCurveUp">
              <a:avLst>
                <a:gd name="adj" fmla="val 24014"/>
              </a:avLst>
            </a:prstTxWarp>
          </a:bodyPr>
          <a:lstStyle/>
          <a:p>
            <a:pPr algn="ctr" eaLnBrk="0" fontAlgn="base" hangingPunct="0">
              <a:spcBef>
                <a:spcPct val="0"/>
              </a:spcBef>
              <a:spcAft>
                <a:spcPct val="0"/>
              </a:spcAft>
            </a:pPr>
            <a:r>
              <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VNI-Cooper" pitchFamily="2" charset="0"/>
              </a:rPr>
              <a:t>Thaân AÙi Chaøo Caùc Em</a:t>
            </a:r>
          </a:p>
        </p:txBody>
      </p:sp>
    </p:spTree>
    <p:extLst>
      <p:ext uri="{BB962C8B-B14F-4D97-AF65-F5344CB8AC3E}">
        <p14:creationId xmlns:p14="http://schemas.microsoft.com/office/powerpoint/2010/main" val="3593996391"/>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edge">
                                      <p:cBhvr>
                                        <p:cTn id="7" dur="1000"/>
                                        <p:tgtEl>
                                          <p:spTgt spid="4916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165"/>
                                        </p:tgtEl>
                                        <p:attrNameLst>
                                          <p:attrName>style.visibility</p:attrName>
                                        </p:attrNameLst>
                                      </p:cBhvr>
                                      <p:to>
                                        <p:strVal val="visible"/>
                                      </p:to>
                                    </p:set>
                                    <p:animEffect transition="in" filter="fade">
                                      <p:cBhvr>
                                        <p:cTn id="11" dur="2000"/>
                                        <p:tgtEl>
                                          <p:spTgt spid="49165"/>
                                        </p:tgtEl>
                                      </p:cBhvr>
                                    </p:animEffect>
                                  </p:childTnLst>
                                </p:cTn>
                              </p:par>
                            </p:childTnLst>
                          </p:cTn>
                        </p:par>
                        <p:par>
                          <p:cTn id="12" fill="hold" nodeType="afterGroup">
                            <p:stCondLst>
                              <p:cond delay="3000"/>
                            </p:stCondLst>
                            <p:childTnLst>
                              <p:par>
                                <p:cTn id="13" presetID="13" presetClass="entr" presetSubtype="16" fill="hold" grpId="0" nodeType="afterEffect">
                                  <p:stCondLst>
                                    <p:cond delay="0"/>
                                  </p:stCondLst>
                                  <p:childTnLst>
                                    <p:set>
                                      <p:cBhvr>
                                        <p:cTn id="14" dur="1" fill="hold">
                                          <p:stCondLst>
                                            <p:cond delay="0"/>
                                          </p:stCondLst>
                                        </p:cTn>
                                        <p:tgtEl>
                                          <p:spTgt spid="49167"/>
                                        </p:tgtEl>
                                        <p:attrNameLst>
                                          <p:attrName>style.visibility</p:attrName>
                                        </p:attrNameLst>
                                      </p:cBhvr>
                                      <p:to>
                                        <p:strVal val="visible"/>
                                      </p:to>
                                    </p:set>
                                    <p:animEffect transition="in" filter="plus(in)">
                                      <p:cBhvr>
                                        <p:cTn id="15" dur="1000"/>
                                        <p:tgtEl>
                                          <p:spTgt spid="49167"/>
                                        </p:tgtEl>
                                      </p:cBhvr>
                                    </p:animEffect>
                                  </p:childTnLst>
                                </p:cTn>
                              </p:par>
                            </p:childTnLst>
                          </p:cTn>
                        </p:par>
                        <p:par>
                          <p:cTn id="16" fill="hold" nodeType="afterGroup">
                            <p:stCondLst>
                              <p:cond delay="4000"/>
                            </p:stCondLst>
                            <p:childTnLst>
                              <p:par>
                                <p:cTn id="17" presetID="16" presetClass="entr" presetSubtype="37" fill="hold" grpId="0" nodeType="afterEffect">
                                  <p:stCondLst>
                                    <p:cond delay="0"/>
                                  </p:stCondLst>
                                  <p:childTnLst>
                                    <p:set>
                                      <p:cBhvr>
                                        <p:cTn id="18" dur="1" fill="hold">
                                          <p:stCondLst>
                                            <p:cond delay="0"/>
                                          </p:stCondLst>
                                        </p:cTn>
                                        <p:tgtEl>
                                          <p:spTgt spid="49156"/>
                                        </p:tgtEl>
                                        <p:attrNameLst>
                                          <p:attrName>style.visibility</p:attrName>
                                        </p:attrNameLst>
                                      </p:cBhvr>
                                      <p:to>
                                        <p:strVal val="visible"/>
                                      </p:to>
                                    </p:set>
                                    <p:animEffect transition="in" filter="barn(outVertical)">
                                      <p:cBhvr>
                                        <p:cTn id="19" dur="1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65" grpId="0" animBg="1"/>
      <p:bldP spid="49166" grpId="0" animBg="1"/>
      <p:bldP spid="491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381000"/>
            <a:ext cx="9144000" cy="461665"/>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400" b="1" dirty="0">
                <a:solidFill>
                  <a:srgbClr val="FF0066"/>
                </a:solidFill>
              </a:rPr>
              <a:t> </a:t>
            </a:r>
            <a:r>
              <a:rPr lang="en-US" altLang="en-US" sz="2400" dirty="0" smtClean="0">
                <a:solidFill>
                  <a:srgbClr val="FF0066"/>
                </a:solidFill>
                <a:effectLst>
                  <a:outerShdw blurRad="38100" dist="38100" dir="2700000" algn="tl">
                    <a:srgbClr val="000000"/>
                  </a:outerShdw>
                </a:effectLst>
              </a:rPr>
              <a:t>1. CON </a:t>
            </a:r>
            <a:r>
              <a:rPr lang="en-US" altLang="en-US" sz="2400" dirty="0">
                <a:solidFill>
                  <a:srgbClr val="FF0066"/>
                </a:solidFill>
                <a:effectLst>
                  <a:outerShdw blurRad="38100" dist="38100" dir="2700000" algn="tl">
                    <a:srgbClr val="000000"/>
                  </a:outerShdw>
                </a:effectLst>
              </a:rPr>
              <a:t>NGƯỜI RA LỆNH CHO MÁY TÍNH NHƯ THẾ NÀO?</a:t>
            </a:r>
          </a:p>
        </p:txBody>
      </p:sp>
      <p:sp>
        <p:nvSpPr>
          <p:cNvPr id="87045" name="Text Box 5"/>
          <p:cNvSpPr txBox="1">
            <a:spLocks noChangeArrowheads="1"/>
          </p:cNvSpPr>
          <p:nvPr/>
        </p:nvSpPr>
        <p:spPr bwMode="auto">
          <a:xfrm>
            <a:off x="592138" y="1412875"/>
            <a:ext cx="8012112" cy="701675"/>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000">
                <a:solidFill>
                  <a:srgbClr val="333399"/>
                </a:solidFill>
                <a:latin typeface="Arial" panose="020B0604020202020204" pitchFamily="34" charset="0"/>
              </a:rPr>
              <a:t>* Khi nháy đúp chuột lên biểu tượng của một phần mềm trên màn hình </a:t>
            </a:r>
            <a:r>
              <a:rPr lang="en-US" altLang="en-US" sz="2000">
                <a:solidFill>
                  <a:srgbClr val="333399"/>
                </a:solidFill>
                <a:latin typeface="Arial" panose="020B0604020202020204" pitchFamily="34" charset="0"/>
                <a:sym typeface="Wingdings" panose="05000000000000000000" pitchFamily="2" charset="2"/>
              </a:rPr>
              <a:t> phần mềm sẽ khởi động</a:t>
            </a:r>
            <a:endParaRPr lang="en-US" altLang="en-US" sz="2000">
              <a:solidFill>
                <a:srgbClr val="333399"/>
              </a:solidFill>
              <a:latin typeface="Arial" panose="020B0604020202020204" pitchFamily="34" charset="0"/>
            </a:endParaRPr>
          </a:p>
        </p:txBody>
      </p:sp>
      <p:sp>
        <p:nvSpPr>
          <p:cNvPr id="87046" name="Text Box 6"/>
          <p:cNvSpPr txBox="1">
            <a:spLocks noChangeArrowheads="1"/>
          </p:cNvSpPr>
          <p:nvPr/>
        </p:nvSpPr>
        <p:spPr bwMode="auto">
          <a:xfrm>
            <a:off x="592138" y="2420938"/>
            <a:ext cx="8012112" cy="1006475"/>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000">
                <a:solidFill>
                  <a:srgbClr val="333399"/>
                </a:solidFill>
                <a:latin typeface="Arial" panose="020B0604020202020204" pitchFamily="34" charset="0"/>
              </a:rPr>
              <a:t>* Trong soạn thảo văn bản, khi ta gõ một phím chữ thì chữ tương ứng sẽ xuất hiện trên màn hình </a:t>
            </a:r>
            <a:r>
              <a:rPr lang="en-US" altLang="en-US" sz="2000">
                <a:solidFill>
                  <a:srgbClr val="333399"/>
                </a:solidFill>
                <a:latin typeface="Arial" panose="020B0604020202020204" pitchFamily="34" charset="0"/>
                <a:sym typeface="Wingdings" panose="05000000000000000000" pitchFamily="2" charset="2"/>
              </a:rPr>
              <a:t> ta đã ra lệnh cho máy tính in chữ lên màn hình.</a:t>
            </a:r>
            <a:endParaRPr lang="en-US" altLang="en-US" sz="2000">
              <a:solidFill>
                <a:srgbClr val="333399"/>
              </a:solidFill>
              <a:latin typeface="Arial" panose="020B0604020202020204" pitchFamily="34" charset="0"/>
            </a:endParaRPr>
          </a:p>
        </p:txBody>
      </p:sp>
      <p:sp>
        <p:nvSpPr>
          <p:cNvPr id="87047" name="Text Box 7"/>
          <p:cNvSpPr txBox="1">
            <a:spLocks noChangeArrowheads="1"/>
          </p:cNvSpPr>
          <p:nvPr/>
        </p:nvSpPr>
        <p:spPr bwMode="auto">
          <a:xfrm>
            <a:off x="592138" y="3789363"/>
            <a:ext cx="8012112" cy="1311275"/>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buFontTx/>
              <a:buChar char="•"/>
            </a:pPr>
            <a:r>
              <a:rPr lang="en-US" altLang="en-US" sz="2000">
                <a:solidFill>
                  <a:srgbClr val="333399"/>
                </a:solidFill>
                <a:latin typeface="Arial" panose="020B0604020202020204" pitchFamily="34" charset="0"/>
              </a:rPr>
              <a:t>Khi thực hiện lệnh sao chép văn bản từ vị trí này sang vị trí khác </a:t>
            </a:r>
            <a:r>
              <a:rPr lang="en-US" altLang="en-US" sz="2000">
                <a:solidFill>
                  <a:srgbClr val="333399"/>
                </a:solidFill>
                <a:latin typeface="Arial" panose="020B0604020202020204" pitchFamily="34" charset="0"/>
                <a:sym typeface="Wingdings" panose="05000000000000000000" pitchFamily="2" charset="2"/>
              </a:rPr>
              <a:t> ta đã yêu cầu máy tính thực hiện liên tiếp nhiều lệnh: </a:t>
            </a:r>
          </a:p>
          <a:p>
            <a:pPr eaLnBrk="0" fontAlgn="base" hangingPunct="0">
              <a:spcBef>
                <a:spcPct val="0"/>
              </a:spcBef>
              <a:spcAft>
                <a:spcPct val="0"/>
              </a:spcAft>
            </a:pPr>
            <a:r>
              <a:rPr lang="en-US" altLang="en-US" sz="2000">
                <a:solidFill>
                  <a:srgbClr val="333399"/>
                </a:solidFill>
                <a:latin typeface="Arial" panose="020B0604020202020204" pitchFamily="34" charset="0"/>
              </a:rPr>
              <a:t>   * Lệnh sao chép văn bản vào bộ nhớ của máy tính.</a:t>
            </a:r>
          </a:p>
          <a:p>
            <a:pPr eaLnBrk="0" fontAlgn="base" hangingPunct="0">
              <a:spcBef>
                <a:spcPct val="0"/>
              </a:spcBef>
              <a:spcAft>
                <a:spcPct val="0"/>
              </a:spcAft>
            </a:pPr>
            <a:r>
              <a:rPr lang="en-US" altLang="en-US" sz="2000">
                <a:solidFill>
                  <a:srgbClr val="333399"/>
                </a:solidFill>
                <a:latin typeface="Arial" panose="020B0604020202020204" pitchFamily="34" charset="0"/>
              </a:rPr>
              <a:t>   * Lệnh sao chép văn bản có trong bộ nhớ vào vị trí mới.</a:t>
            </a:r>
          </a:p>
        </p:txBody>
      </p:sp>
      <p:sp>
        <p:nvSpPr>
          <p:cNvPr id="87048" name="Text Box 8"/>
          <p:cNvSpPr txBox="1">
            <a:spLocks noChangeArrowheads="1"/>
          </p:cNvSpPr>
          <p:nvPr/>
        </p:nvSpPr>
        <p:spPr bwMode="auto">
          <a:xfrm>
            <a:off x="179388" y="5545138"/>
            <a:ext cx="8713787" cy="1196975"/>
          </a:xfrm>
          <a:prstGeom prst="rect">
            <a:avLst/>
          </a:prstGeom>
          <a:gradFill rotWithShape="1">
            <a:gsLst>
              <a:gs pos="0">
                <a:srgbClr val="CCFFFF">
                  <a:gamma/>
                  <a:shade val="69804"/>
                  <a:invGamma/>
                </a:srgbClr>
              </a:gs>
              <a:gs pos="50000">
                <a:srgbClr val="CCFFFF"/>
              </a:gs>
              <a:gs pos="100000">
                <a:srgbClr val="CCFFFF">
                  <a:gamma/>
                  <a:shade val="69804"/>
                  <a:invGamma/>
                </a:srgbClr>
              </a:gs>
            </a:gsLst>
            <a:lin ang="5400000" scaled="1"/>
          </a:gradFill>
          <a:ln w="9525">
            <a:solidFill>
              <a:srgbClr val="800000"/>
            </a:solidFill>
            <a:miter lim="800000"/>
            <a:headEnd/>
            <a:tailEnd/>
          </a:ln>
          <a:effectLst>
            <a:prstShdw prst="shdw17" dist="17961" dir="2700000">
              <a:srgbClr val="800000">
                <a:gamma/>
                <a:shade val="60000"/>
                <a:invGamma/>
              </a:srgbClr>
            </a:prstShdw>
          </a:effectLst>
        </p:spPr>
        <p:txBody>
          <a:bodyPr>
            <a:spAutoFit/>
          </a:bodyPr>
          <a:lstStyle/>
          <a:p>
            <a:pPr eaLnBrk="0" fontAlgn="base" hangingPunct="0">
              <a:spcBef>
                <a:spcPct val="0"/>
              </a:spcBef>
              <a:spcAft>
                <a:spcPct val="0"/>
              </a:spcAft>
            </a:pPr>
            <a:r>
              <a:rPr lang="en-US" altLang="en-US" sz="2400">
                <a:solidFill>
                  <a:srgbClr val="A50021"/>
                </a:solidFill>
                <a:latin typeface="Arial" panose="020B0604020202020204" pitchFamily="34" charset="0"/>
              </a:rPr>
              <a:t>Để chỉ dẫn máy tính thực hiện công việc nào đó, con người đưa cho máy tính một hay nhiều lệnh, máy tính sẽ lần lượt thực hiện các lệnh đó.</a:t>
            </a:r>
          </a:p>
        </p:txBody>
      </p:sp>
    </p:spTree>
    <p:extLst>
      <p:ext uri="{BB962C8B-B14F-4D97-AF65-F5344CB8AC3E}">
        <p14:creationId xmlns:p14="http://schemas.microsoft.com/office/powerpoint/2010/main" val="19466995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045"/>
                                        </p:tgtEl>
                                        <p:attrNameLst>
                                          <p:attrName>style.visibility</p:attrName>
                                        </p:attrNameLst>
                                      </p:cBhvr>
                                      <p:to>
                                        <p:strVal val="visible"/>
                                      </p:to>
                                    </p:set>
                                    <p:animEffect transition="in" filter="wipe(left)">
                                      <p:cBhvr>
                                        <p:cTn id="7" dur="500"/>
                                        <p:tgtEl>
                                          <p:spTgt spid="87045"/>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046"/>
                                        </p:tgtEl>
                                        <p:attrNameLst>
                                          <p:attrName>style.visibility</p:attrName>
                                        </p:attrNameLst>
                                      </p:cBhvr>
                                      <p:to>
                                        <p:strVal val="visible"/>
                                      </p:to>
                                    </p:set>
                                    <p:animEffect transition="in" filter="wipe(left)">
                                      <p:cBhvr>
                                        <p:cTn id="11" dur="500"/>
                                        <p:tgtEl>
                                          <p:spTgt spid="87046"/>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7047"/>
                                        </p:tgtEl>
                                        <p:attrNameLst>
                                          <p:attrName>style.visibility</p:attrName>
                                        </p:attrNameLst>
                                      </p:cBhvr>
                                      <p:to>
                                        <p:strVal val="visible"/>
                                      </p:to>
                                    </p:set>
                                    <p:animEffect transition="in" filter="wipe(left)">
                                      <p:cBhvr>
                                        <p:cTn id="15" dur="500"/>
                                        <p:tgtEl>
                                          <p:spTgt spid="8704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7048"/>
                                        </p:tgtEl>
                                        <p:attrNameLst>
                                          <p:attrName>style.visibility</p:attrName>
                                        </p:attrNameLst>
                                      </p:cBhvr>
                                      <p:to>
                                        <p:strVal val="visible"/>
                                      </p:to>
                                    </p:set>
                                    <p:animEffect transition="in" filter="fade">
                                      <p:cBhvr>
                                        <p:cTn id="20" dur="1000"/>
                                        <p:tgtEl>
                                          <p:spTgt spid="87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animBg="1"/>
      <p:bldP spid="87046" grpId="0" animBg="1"/>
      <p:bldP spid="87047" grpId="0" animBg="1"/>
      <p:bldP spid="8704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7" name="AutoShape 7"/>
          <p:cNvSpPr>
            <a:spLocks noChangeArrowheads="1"/>
          </p:cNvSpPr>
          <p:nvPr/>
        </p:nvSpPr>
        <p:spPr bwMode="auto">
          <a:xfrm>
            <a:off x="755650" y="838200"/>
            <a:ext cx="6911975" cy="1727200"/>
          </a:xfrm>
          <a:prstGeom prst="cloudCallout">
            <a:avLst>
              <a:gd name="adj1" fmla="val -51171"/>
              <a:gd name="adj2" fmla="val 132444"/>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Quan sát hình 1_sách giáo khoa. Để cho robot hoàn thành tốt công việc, ta cần phải ra các lệnh nào?</a:t>
            </a:r>
          </a:p>
        </p:txBody>
      </p:sp>
      <p:sp>
        <p:nvSpPr>
          <p:cNvPr id="89094" name="Rectangle 6"/>
          <p:cNvSpPr>
            <a:spLocks noChangeArrowheads="1"/>
          </p:cNvSpPr>
          <p:nvPr/>
        </p:nvSpPr>
        <p:spPr bwMode="auto">
          <a:xfrm>
            <a:off x="2341563" y="3068638"/>
            <a:ext cx="4967287" cy="2665412"/>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89095" name="Text Box 7"/>
          <p:cNvSpPr txBox="1">
            <a:spLocks noChangeArrowheads="1"/>
          </p:cNvSpPr>
          <p:nvPr/>
        </p:nvSpPr>
        <p:spPr bwMode="auto">
          <a:xfrm>
            <a:off x="2679700" y="3162300"/>
            <a:ext cx="4341813" cy="26479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buFontTx/>
              <a:buAutoNum type="arabicPeriod"/>
            </a:pPr>
            <a:r>
              <a:rPr lang="en-US" altLang="en-US" sz="2400">
                <a:solidFill>
                  <a:srgbClr val="000000"/>
                </a:solidFill>
              </a:rPr>
              <a:t>Tiến hai bước.</a:t>
            </a:r>
          </a:p>
          <a:p>
            <a:pPr eaLnBrk="0" fontAlgn="base" hangingPunct="0">
              <a:spcBef>
                <a:spcPct val="0"/>
              </a:spcBef>
              <a:spcAft>
                <a:spcPct val="0"/>
              </a:spcAft>
              <a:buFontTx/>
              <a:buAutoNum type="arabicPeriod"/>
            </a:pPr>
            <a:r>
              <a:rPr lang="en-US" altLang="en-US" sz="2400">
                <a:solidFill>
                  <a:srgbClr val="000000"/>
                </a:solidFill>
              </a:rPr>
              <a:t>Quay trái, tiến một bước.</a:t>
            </a:r>
          </a:p>
          <a:p>
            <a:pPr eaLnBrk="0" fontAlgn="base" hangingPunct="0">
              <a:spcBef>
                <a:spcPct val="0"/>
              </a:spcBef>
              <a:spcAft>
                <a:spcPct val="0"/>
              </a:spcAft>
              <a:buFontTx/>
              <a:buAutoNum type="arabicPeriod"/>
            </a:pPr>
            <a:r>
              <a:rPr lang="en-US" altLang="en-US" sz="2400">
                <a:solidFill>
                  <a:srgbClr val="000000"/>
                </a:solidFill>
              </a:rPr>
              <a:t>Nhặt rác.</a:t>
            </a:r>
          </a:p>
          <a:p>
            <a:pPr eaLnBrk="0" fontAlgn="base" hangingPunct="0">
              <a:spcBef>
                <a:spcPct val="0"/>
              </a:spcBef>
              <a:spcAft>
                <a:spcPct val="0"/>
              </a:spcAft>
              <a:buFontTx/>
              <a:buAutoNum type="arabicPeriod"/>
            </a:pPr>
            <a:r>
              <a:rPr lang="en-US" altLang="en-US" sz="2400">
                <a:solidFill>
                  <a:srgbClr val="000000"/>
                </a:solidFill>
              </a:rPr>
              <a:t>Quay phải, tiến ba bước.</a:t>
            </a:r>
          </a:p>
          <a:p>
            <a:pPr eaLnBrk="0" fontAlgn="base" hangingPunct="0">
              <a:spcBef>
                <a:spcPct val="0"/>
              </a:spcBef>
              <a:spcAft>
                <a:spcPct val="0"/>
              </a:spcAft>
              <a:buFontTx/>
              <a:buAutoNum type="arabicPeriod"/>
            </a:pPr>
            <a:r>
              <a:rPr lang="en-US" altLang="en-US" sz="2400">
                <a:solidFill>
                  <a:srgbClr val="000000"/>
                </a:solidFill>
              </a:rPr>
              <a:t>Quay trái, tiến hai bước.</a:t>
            </a:r>
          </a:p>
          <a:p>
            <a:pPr eaLnBrk="0" fontAlgn="base" hangingPunct="0">
              <a:spcBef>
                <a:spcPct val="0"/>
              </a:spcBef>
              <a:spcAft>
                <a:spcPct val="0"/>
              </a:spcAft>
              <a:buFontTx/>
              <a:buAutoNum type="arabicPeriod"/>
            </a:pPr>
            <a:r>
              <a:rPr lang="en-US" altLang="en-US" sz="2400">
                <a:solidFill>
                  <a:srgbClr val="000000"/>
                </a:solidFill>
              </a:rPr>
              <a:t>Bỏ vào thùng rác.</a:t>
            </a:r>
          </a:p>
          <a:p>
            <a:pPr eaLnBrk="0" fontAlgn="base" hangingPunct="0">
              <a:spcBef>
                <a:spcPct val="0"/>
              </a:spcBef>
              <a:spcAft>
                <a:spcPct val="0"/>
              </a:spcAft>
            </a:pPr>
            <a:endParaRPr lang="en-US" altLang="en-US" sz="2400">
              <a:solidFill>
                <a:srgbClr val="000000"/>
              </a:solidFill>
            </a:endParaRPr>
          </a:p>
        </p:txBody>
      </p:sp>
      <p:sp>
        <p:nvSpPr>
          <p:cNvPr id="5" name="Text Box 4"/>
          <p:cNvSpPr txBox="1">
            <a:spLocks noChangeArrowheads="1"/>
          </p:cNvSpPr>
          <p:nvPr/>
        </p:nvSpPr>
        <p:spPr bwMode="auto">
          <a:xfrm>
            <a:off x="0" y="0"/>
            <a:ext cx="9144000" cy="461665"/>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400" b="1" dirty="0">
                <a:solidFill>
                  <a:srgbClr val="FF0066"/>
                </a:solidFill>
              </a:rPr>
              <a:t> </a:t>
            </a:r>
            <a:r>
              <a:rPr lang="en-US" altLang="en-US" sz="2400" dirty="0" smtClean="0">
                <a:solidFill>
                  <a:srgbClr val="FF0066"/>
                </a:solidFill>
                <a:effectLst>
                  <a:outerShdw blurRad="38100" dist="38100" dir="2700000" algn="tl">
                    <a:srgbClr val="000000"/>
                  </a:outerShdw>
                </a:effectLst>
              </a:rPr>
              <a:t>1. CON </a:t>
            </a:r>
            <a:r>
              <a:rPr lang="en-US" altLang="en-US" sz="2400" dirty="0">
                <a:solidFill>
                  <a:srgbClr val="FF0066"/>
                </a:solidFill>
                <a:effectLst>
                  <a:outerShdw blurRad="38100" dist="38100" dir="2700000" algn="tl">
                    <a:srgbClr val="000000"/>
                  </a:outerShdw>
                </a:effectLst>
              </a:rPr>
              <a:t>NGƯỜI RA LỆNH CHO MÁY TÍNH NHƯ THẾ NÀO?</a:t>
            </a:r>
          </a:p>
        </p:txBody>
      </p:sp>
    </p:spTree>
    <p:extLst>
      <p:ext uri="{BB962C8B-B14F-4D97-AF65-F5344CB8AC3E}">
        <p14:creationId xmlns:p14="http://schemas.microsoft.com/office/powerpoint/2010/main" val="38258681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89095"/>
                                        </p:tgtEl>
                                        <p:attrNameLst>
                                          <p:attrName>style.visibility</p:attrName>
                                        </p:attrNameLst>
                                      </p:cBhvr>
                                      <p:to>
                                        <p:strVal val="visible"/>
                                      </p:to>
                                    </p:set>
                                    <p:anim calcmode="discrete" valueType="clr">
                                      <p:cBhvr override="childStyle">
                                        <p:cTn id="13" dur="80"/>
                                        <p:tgtEl>
                                          <p:spTgt spid="8909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9095"/>
                                        </p:tgtEl>
                                        <p:attrNameLst>
                                          <p:attrName>fillcolor</p:attrName>
                                        </p:attrNameLst>
                                      </p:cBhvr>
                                      <p:tavLst>
                                        <p:tav tm="0">
                                          <p:val>
                                            <p:clrVal>
                                              <a:schemeClr val="accent2"/>
                                            </p:clrVal>
                                          </p:val>
                                        </p:tav>
                                        <p:tav tm="50000">
                                          <p:val>
                                            <p:clrVal>
                                              <a:schemeClr val="hlink"/>
                                            </p:clrVal>
                                          </p:val>
                                        </p:tav>
                                      </p:tavLst>
                                    </p:anim>
                                    <p:set>
                                      <p:cBhvr>
                                        <p:cTn id="15" dur="80"/>
                                        <p:tgtEl>
                                          <p:spTgt spid="8909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8909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0"/>
            <a:ext cx="9144000" cy="446276"/>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300" b="1" dirty="0">
                <a:solidFill>
                  <a:srgbClr val="FF0066"/>
                </a:solidFill>
              </a:rPr>
              <a:t> </a:t>
            </a:r>
            <a:r>
              <a:rPr lang="en-US" altLang="en-US" sz="2300" dirty="0" smtClean="0">
                <a:solidFill>
                  <a:srgbClr val="FF0066"/>
                </a:solidFill>
                <a:effectLst>
                  <a:outerShdw blurRad="38100" dist="38100" dir="2700000" algn="tl">
                    <a:srgbClr val="000000"/>
                  </a:outerShdw>
                </a:effectLst>
              </a:rPr>
              <a:t>2. VIẾT </a:t>
            </a:r>
            <a:r>
              <a:rPr lang="en-US" altLang="en-US" sz="2300" dirty="0">
                <a:solidFill>
                  <a:srgbClr val="FF0066"/>
                </a:solidFill>
                <a:effectLst>
                  <a:outerShdw blurRad="38100" dist="38100" dir="2700000" algn="tl">
                    <a:srgbClr val="000000"/>
                  </a:outerShdw>
                </a:effectLst>
              </a:rPr>
              <a:t>CHƯƠNG TRÌNH _ RA LỆNH CHO MÁY TÍNH LÀM VIỆC</a:t>
            </a:r>
          </a:p>
        </p:txBody>
      </p:sp>
      <p:sp>
        <p:nvSpPr>
          <p:cNvPr id="35847" name="AutoShape 7"/>
          <p:cNvSpPr>
            <a:spLocks noChangeArrowheads="1"/>
          </p:cNvSpPr>
          <p:nvPr/>
        </p:nvSpPr>
        <p:spPr bwMode="auto">
          <a:xfrm>
            <a:off x="754063" y="1196975"/>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Viết chương trình là gì?</a:t>
            </a:r>
          </a:p>
        </p:txBody>
      </p:sp>
      <p:sp>
        <p:nvSpPr>
          <p:cNvPr id="91144" name="Rectangle 8"/>
          <p:cNvSpPr>
            <a:spLocks noChangeArrowheads="1"/>
          </p:cNvSpPr>
          <p:nvPr/>
        </p:nvSpPr>
        <p:spPr bwMode="auto">
          <a:xfrm>
            <a:off x="395288" y="2276475"/>
            <a:ext cx="8424862" cy="1008063"/>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1145" name="Text Box 9"/>
          <p:cNvSpPr txBox="1">
            <a:spLocks noChangeArrowheads="1"/>
          </p:cNvSpPr>
          <p:nvPr/>
        </p:nvSpPr>
        <p:spPr bwMode="auto">
          <a:xfrm>
            <a:off x="733425" y="2370138"/>
            <a:ext cx="7869238" cy="82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Là viết các lệnh một cách tuần tự để điều khiển máy tính làm việc</a:t>
            </a:r>
          </a:p>
        </p:txBody>
      </p:sp>
      <p:sp>
        <p:nvSpPr>
          <p:cNvPr id="2" name="AutoShape 7"/>
          <p:cNvSpPr>
            <a:spLocks noChangeArrowheads="1"/>
          </p:cNvSpPr>
          <p:nvPr/>
        </p:nvSpPr>
        <p:spPr bwMode="auto">
          <a:xfrm>
            <a:off x="969963" y="3717925"/>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Chương trình máy tính là gì?</a:t>
            </a:r>
          </a:p>
        </p:txBody>
      </p:sp>
      <p:sp>
        <p:nvSpPr>
          <p:cNvPr id="91147" name="Rectangle 11"/>
          <p:cNvSpPr>
            <a:spLocks noChangeArrowheads="1"/>
          </p:cNvSpPr>
          <p:nvPr/>
        </p:nvSpPr>
        <p:spPr bwMode="auto">
          <a:xfrm>
            <a:off x="611188" y="4797425"/>
            <a:ext cx="8424862" cy="1008063"/>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1148" name="Text Box 12"/>
          <p:cNvSpPr txBox="1">
            <a:spLocks noChangeArrowheads="1"/>
          </p:cNvSpPr>
          <p:nvPr/>
        </p:nvSpPr>
        <p:spPr bwMode="auto">
          <a:xfrm>
            <a:off x="949325" y="4891088"/>
            <a:ext cx="7869238" cy="82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Chương trình máy tính là một dãy các lệnh mà máy tính có thể hiểu và thực hiện được</a:t>
            </a:r>
          </a:p>
        </p:txBody>
      </p:sp>
    </p:spTree>
    <p:extLst>
      <p:ext uri="{BB962C8B-B14F-4D97-AF65-F5344CB8AC3E}">
        <p14:creationId xmlns:p14="http://schemas.microsoft.com/office/powerpoint/2010/main" val="10894677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91145"/>
                                        </p:tgtEl>
                                        <p:attrNameLst>
                                          <p:attrName>style.visibility</p:attrName>
                                        </p:attrNameLst>
                                      </p:cBhvr>
                                      <p:to>
                                        <p:strVal val="visible"/>
                                      </p:to>
                                    </p:set>
                                    <p:anim calcmode="discrete" valueType="clr">
                                      <p:cBhvr override="childStyle">
                                        <p:cTn id="13" dur="80"/>
                                        <p:tgtEl>
                                          <p:spTgt spid="9114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1145"/>
                                        </p:tgtEl>
                                        <p:attrNameLst>
                                          <p:attrName>fillcolor</p:attrName>
                                        </p:attrNameLst>
                                      </p:cBhvr>
                                      <p:tavLst>
                                        <p:tav tm="0">
                                          <p:val>
                                            <p:clrVal>
                                              <a:schemeClr val="accent2"/>
                                            </p:clrVal>
                                          </p:val>
                                        </p:tav>
                                        <p:tav tm="50000">
                                          <p:val>
                                            <p:clrVal>
                                              <a:schemeClr val="hlink"/>
                                            </p:clrVal>
                                          </p:val>
                                        </p:tav>
                                      </p:tavLst>
                                    </p:anim>
                                    <p:set>
                                      <p:cBhvr>
                                        <p:cTn id="15" dur="80"/>
                                        <p:tgtEl>
                                          <p:spTgt spid="91145"/>
                                        </p:tgtEl>
                                        <p:attrNameLst>
                                          <p:attrName>fill.type</p:attrName>
                                        </p:attrNameLst>
                                      </p:cBhvr>
                                      <p:to>
                                        <p:strVal val="solid"/>
                                      </p:to>
                                    </p:set>
                                  </p:childTnLst>
                                </p:cTn>
                              </p:par>
                            </p:childTnLst>
                          </p:cTn>
                        </p:par>
                        <p:par>
                          <p:cTn id="16" fill="hold" nodeType="afterGroup">
                            <p:stCondLst>
                              <p:cond delay="2080"/>
                            </p:stCondLst>
                            <p:childTnLst>
                              <p:par>
                                <p:cTn id="17" presetID="17"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91148"/>
                                        </p:tgtEl>
                                        <p:attrNameLst>
                                          <p:attrName>style.visibility</p:attrName>
                                        </p:attrNameLst>
                                      </p:cBhvr>
                                      <p:to>
                                        <p:strVal val="visible"/>
                                      </p:to>
                                    </p:set>
                                    <p:anim calcmode="discrete" valueType="clr">
                                      <p:cBhvr override="childStyle">
                                        <p:cTn id="25" dur="80"/>
                                        <p:tgtEl>
                                          <p:spTgt spid="9114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1148"/>
                                        </p:tgtEl>
                                        <p:attrNameLst>
                                          <p:attrName>fillcolor</p:attrName>
                                        </p:attrNameLst>
                                      </p:cBhvr>
                                      <p:tavLst>
                                        <p:tav tm="0">
                                          <p:val>
                                            <p:clrVal>
                                              <a:schemeClr val="accent2"/>
                                            </p:clrVal>
                                          </p:val>
                                        </p:tav>
                                        <p:tav tm="50000">
                                          <p:val>
                                            <p:clrVal>
                                              <a:schemeClr val="hlink"/>
                                            </p:clrVal>
                                          </p:val>
                                        </p:tav>
                                      </p:tavLst>
                                    </p:anim>
                                    <p:set>
                                      <p:cBhvr>
                                        <p:cTn id="27" dur="80"/>
                                        <p:tgtEl>
                                          <p:spTgt spid="911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91145" grpId="0"/>
      <p:bldP spid="2" grpId="0" animBg="1"/>
      <p:bldP spid="911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7" name="AutoShape 7"/>
          <p:cNvSpPr>
            <a:spLocks noChangeArrowheads="1"/>
          </p:cNvSpPr>
          <p:nvPr/>
        </p:nvSpPr>
        <p:spPr bwMode="auto">
          <a:xfrm>
            <a:off x="754063" y="476250"/>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Khi thực hiện chương trình ,máy tính hoạt động như thế nào?</a:t>
            </a:r>
          </a:p>
        </p:txBody>
      </p:sp>
      <p:sp>
        <p:nvSpPr>
          <p:cNvPr id="93190" name="Rectangle 6"/>
          <p:cNvSpPr>
            <a:spLocks noChangeArrowheads="1"/>
          </p:cNvSpPr>
          <p:nvPr/>
        </p:nvSpPr>
        <p:spPr bwMode="auto">
          <a:xfrm>
            <a:off x="395288" y="1555750"/>
            <a:ext cx="8424862" cy="1368425"/>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3191" name="Text Box 7"/>
          <p:cNvSpPr txBox="1">
            <a:spLocks noChangeArrowheads="1"/>
          </p:cNvSpPr>
          <p:nvPr/>
        </p:nvSpPr>
        <p:spPr bwMode="auto">
          <a:xfrm>
            <a:off x="733425" y="1649413"/>
            <a:ext cx="7869238" cy="11874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Máy tính sẽ thực hiện các lệnh có trong chương trình một cách tuần tự. Thực hiện xong một lệnh sẽ thực hiện lệnh tiếp theo, từ lệnh đầu tiên đến lệnh cuối.</a:t>
            </a:r>
          </a:p>
        </p:txBody>
      </p:sp>
      <p:sp>
        <p:nvSpPr>
          <p:cNvPr id="93192" name="Text Box 8"/>
          <p:cNvSpPr txBox="1">
            <a:spLocks noChangeArrowheads="1"/>
          </p:cNvSpPr>
          <p:nvPr/>
        </p:nvSpPr>
        <p:spPr bwMode="auto">
          <a:xfrm>
            <a:off x="3675063" y="3533775"/>
            <a:ext cx="3417887" cy="2847975"/>
          </a:xfrm>
          <a:prstGeom prst="rect">
            <a:avLst/>
          </a:prstGeom>
          <a:solidFill>
            <a:schemeClr val="bg1"/>
          </a:solidFill>
          <a:ln w="12700">
            <a:solidFill>
              <a:schemeClr val="accent2"/>
            </a:solidFill>
            <a:miter lim="800000"/>
            <a:headEnd/>
            <a:tailEnd/>
          </a:ln>
          <a:effectLst>
            <a:prstShdw prst="shdw17" dist="17961" dir="2700000">
              <a:schemeClr val="accent2">
                <a:gamma/>
                <a:shade val="60000"/>
                <a:invGamma/>
              </a:schemeClr>
            </a:prstShdw>
          </a:effectLst>
        </p:spPr>
        <p:txBody>
          <a:bodyPr wrap="none">
            <a:spAutoFit/>
          </a:bodyPr>
          <a:lstStyle/>
          <a:p>
            <a:pPr eaLnBrk="0" fontAlgn="base" hangingPunct="0">
              <a:spcBef>
                <a:spcPct val="0"/>
              </a:spcBef>
              <a:spcAft>
                <a:spcPct val="0"/>
              </a:spcAft>
            </a:pPr>
            <a:r>
              <a:rPr lang="en-US" altLang="en-US" sz="2000" b="1">
                <a:solidFill>
                  <a:srgbClr val="333399"/>
                </a:solidFill>
                <a:latin typeface="Arial" panose="020B0604020202020204" pitchFamily="34" charset="0"/>
              </a:rPr>
              <a:t>Hãy nhặt rác;</a:t>
            </a:r>
          </a:p>
          <a:p>
            <a:pPr eaLnBrk="0" fontAlgn="base" hangingPunct="0">
              <a:spcBef>
                <a:spcPct val="0"/>
              </a:spcBef>
              <a:spcAft>
                <a:spcPct val="0"/>
              </a:spcAft>
            </a:pPr>
            <a:r>
              <a:rPr lang="en-US" altLang="en-US" sz="2000">
                <a:solidFill>
                  <a:srgbClr val="000000"/>
                </a:solidFill>
                <a:latin typeface="Arial" panose="020B0604020202020204" pitchFamily="34" charset="0"/>
              </a:rPr>
              <a:t>   </a:t>
            </a:r>
            <a:r>
              <a:rPr lang="en-US" altLang="en-US" sz="2000">
                <a:solidFill>
                  <a:srgbClr val="FF3399"/>
                </a:solidFill>
                <a:latin typeface="Arial" panose="020B0604020202020204" pitchFamily="34" charset="0"/>
              </a:rPr>
              <a:t>Bắt đầu</a:t>
            </a:r>
          </a:p>
          <a:p>
            <a:pPr eaLnBrk="0" fontAlgn="base" hangingPunct="0">
              <a:spcBef>
                <a:spcPct val="0"/>
              </a:spcBef>
              <a:spcAft>
                <a:spcPct val="0"/>
              </a:spcAft>
            </a:pPr>
            <a:r>
              <a:rPr lang="en-US" altLang="en-US" sz="2000">
                <a:solidFill>
                  <a:srgbClr val="000000"/>
                </a:solidFill>
                <a:latin typeface="Arial" panose="020B0604020202020204" pitchFamily="34" charset="0"/>
              </a:rPr>
              <a:t>       Tiến 2 bước,</a:t>
            </a:r>
          </a:p>
          <a:p>
            <a:pPr eaLnBrk="0" fontAlgn="base" hangingPunct="0">
              <a:spcBef>
                <a:spcPct val="0"/>
              </a:spcBef>
              <a:spcAft>
                <a:spcPct val="0"/>
              </a:spcAft>
            </a:pPr>
            <a:r>
              <a:rPr lang="en-US" altLang="en-US" sz="2000">
                <a:solidFill>
                  <a:srgbClr val="000000"/>
                </a:solidFill>
                <a:latin typeface="Arial" panose="020B0604020202020204" pitchFamily="34" charset="0"/>
              </a:rPr>
              <a:t>        Quay trái, tiến 1 bước;</a:t>
            </a:r>
          </a:p>
          <a:p>
            <a:pPr eaLnBrk="0" fontAlgn="base" hangingPunct="0">
              <a:spcBef>
                <a:spcPct val="0"/>
              </a:spcBef>
              <a:spcAft>
                <a:spcPct val="0"/>
              </a:spcAft>
            </a:pPr>
            <a:r>
              <a:rPr lang="en-US" altLang="en-US" sz="2000">
                <a:solidFill>
                  <a:srgbClr val="000000"/>
                </a:solidFill>
                <a:latin typeface="Arial" panose="020B0604020202020204" pitchFamily="34" charset="0"/>
              </a:rPr>
              <a:t>        Nhặt rác;</a:t>
            </a:r>
          </a:p>
          <a:p>
            <a:pPr eaLnBrk="0" fontAlgn="base" hangingPunct="0">
              <a:spcBef>
                <a:spcPct val="0"/>
              </a:spcBef>
              <a:spcAft>
                <a:spcPct val="0"/>
              </a:spcAft>
            </a:pPr>
            <a:r>
              <a:rPr lang="en-US" altLang="en-US" sz="2000">
                <a:solidFill>
                  <a:srgbClr val="000000"/>
                </a:solidFill>
                <a:latin typeface="Arial" panose="020B0604020202020204" pitchFamily="34" charset="0"/>
              </a:rPr>
              <a:t>        Quay phải, tiến 3 bước;</a:t>
            </a:r>
          </a:p>
          <a:p>
            <a:pPr eaLnBrk="0" fontAlgn="base" hangingPunct="0">
              <a:spcBef>
                <a:spcPct val="0"/>
              </a:spcBef>
              <a:spcAft>
                <a:spcPct val="0"/>
              </a:spcAft>
            </a:pPr>
            <a:r>
              <a:rPr lang="en-US" altLang="en-US" sz="2000">
                <a:solidFill>
                  <a:srgbClr val="000000"/>
                </a:solidFill>
                <a:latin typeface="Arial" panose="020B0604020202020204" pitchFamily="34" charset="0"/>
              </a:rPr>
              <a:t>        Quay trái, tiến 2 bước;</a:t>
            </a:r>
          </a:p>
          <a:p>
            <a:pPr eaLnBrk="0" fontAlgn="base" hangingPunct="0">
              <a:spcBef>
                <a:spcPct val="0"/>
              </a:spcBef>
              <a:spcAft>
                <a:spcPct val="0"/>
              </a:spcAft>
            </a:pPr>
            <a:r>
              <a:rPr lang="en-US" altLang="en-US" sz="2000">
                <a:solidFill>
                  <a:srgbClr val="000000"/>
                </a:solidFill>
                <a:latin typeface="Arial" panose="020B0604020202020204" pitchFamily="34" charset="0"/>
              </a:rPr>
              <a:t>        Bỏ rác vào thùng;</a:t>
            </a:r>
          </a:p>
          <a:p>
            <a:pPr eaLnBrk="0" fontAlgn="base" hangingPunct="0">
              <a:spcBef>
                <a:spcPct val="0"/>
              </a:spcBef>
              <a:spcAft>
                <a:spcPct val="0"/>
              </a:spcAft>
            </a:pPr>
            <a:r>
              <a:rPr lang="en-US" altLang="en-US" sz="2000">
                <a:solidFill>
                  <a:srgbClr val="000000"/>
                </a:solidFill>
                <a:latin typeface="Arial" panose="020B0604020202020204" pitchFamily="34" charset="0"/>
              </a:rPr>
              <a:t>   </a:t>
            </a:r>
            <a:r>
              <a:rPr lang="en-US" altLang="en-US" sz="2000">
                <a:solidFill>
                  <a:srgbClr val="FF3399"/>
                </a:solidFill>
                <a:latin typeface="Arial" panose="020B0604020202020204" pitchFamily="34" charset="0"/>
              </a:rPr>
              <a:t>Kết thúc.</a:t>
            </a:r>
          </a:p>
        </p:txBody>
      </p:sp>
      <p:sp>
        <p:nvSpPr>
          <p:cNvPr id="93193" name="Text Box 9"/>
          <p:cNvSpPr txBox="1">
            <a:spLocks noChangeArrowheads="1"/>
          </p:cNvSpPr>
          <p:nvPr/>
        </p:nvSpPr>
        <p:spPr bwMode="auto">
          <a:xfrm>
            <a:off x="1095375" y="3376613"/>
            <a:ext cx="2403475" cy="36671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fontAlgn="base" hangingPunct="0">
              <a:spcBef>
                <a:spcPct val="0"/>
              </a:spcBef>
              <a:spcAft>
                <a:spcPct val="0"/>
              </a:spcAft>
            </a:pPr>
            <a:r>
              <a:rPr lang="en-US" altLang="en-US">
                <a:solidFill>
                  <a:srgbClr val="000000"/>
                </a:solidFill>
                <a:latin typeface="Arial" panose="020B0604020202020204" pitchFamily="34" charset="0"/>
              </a:rPr>
              <a:t>Ví dụ về chương trình</a:t>
            </a:r>
          </a:p>
        </p:txBody>
      </p:sp>
      <p:sp>
        <p:nvSpPr>
          <p:cNvPr id="7" name="Text Box 4"/>
          <p:cNvSpPr txBox="1">
            <a:spLocks noChangeArrowheads="1"/>
          </p:cNvSpPr>
          <p:nvPr/>
        </p:nvSpPr>
        <p:spPr bwMode="auto">
          <a:xfrm>
            <a:off x="0" y="0"/>
            <a:ext cx="9144000" cy="446276"/>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300" b="1" dirty="0">
                <a:solidFill>
                  <a:srgbClr val="FF0066"/>
                </a:solidFill>
              </a:rPr>
              <a:t> </a:t>
            </a:r>
            <a:r>
              <a:rPr lang="en-US" altLang="en-US" sz="2300" dirty="0" smtClean="0">
                <a:solidFill>
                  <a:srgbClr val="FF0066"/>
                </a:solidFill>
                <a:effectLst>
                  <a:outerShdw blurRad="38100" dist="38100" dir="2700000" algn="tl">
                    <a:srgbClr val="000000"/>
                  </a:outerShdw>
                </a:effectLst>
              </a:rPr>
              <a:t>2. VIẾT </a:t>
            </a:r>
            <a:r>
              <a:rPr lang="en-US" altLang="en-US" sz="2300" dirty="0">
                <a:solidFill>
                  <a:srgbClr val="FF0066"/>
                </a:solidFill>
                <a:effectLst>
                  <a:outerShdw blurRad="38100" dist="38100" dir="2700000" algn="tl">
                    <a:srgbClr val="000000"/>
                  </a:outerShdw>
                </a:effectLst>
              </a:rPr>
              <a:t>CHƯƠNG TRÌNH _ RA LỆNH CHO MÁY TÍNH LÀM VIỆC</a:t>
            </a:r>
          </a:p>
        </p:txBody>
      </p:sp>
    </p:spTree>
    <p:extLst>
      <p:ext uri="{BB962C8B-B14F-4D97-AF65-F5344CB8AC3E}">
        <p14:creationId xmlns:p14="http://schemas.microsoft.com/office/powerpoint/2010/main" val="22526026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93191"/>
                                        </p:tgtEl>
                                        <p:attrNameLst>
                                          <p:attrName>style.visibility</p:attrName>
                                        </p:attrNameLst>
                                      </p:cBhvr>
                                      <p:to>
                                        <p:strVal val="visible"/>
                                      </p:to>
                                    </p:set>
                                    <p:anim calcmode="discrete" valueType="clr">
                                      <p:cBhvr override="childStyle">
                                        <p:cTn id="13" dur="80"/>
                                        <p:tgtEl>
                                          <p:spTgt spid="93191"/>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3191"/>
                                        </p:tgtEl>
                                        <p:attrNameLst>
                                          <p:attrName>fillcolor</p:attrName>
                                        </p:attrNameLst>
                                      </p:cBhvr>
                                      <p:tavLst>
                                        <p:tav tm="0">
                                          <p:val>
                                            <p:clrVal>
                                              <a:schemeClr val="accent2"/>
                                            </p:clrVal>
                                          </p:val>
                                        </p:tav>
                                        <p:tav tm="50000">
                                          <p:val>
                                            <p:clrVal>
                                              <a:schemeClr val="hlink"/>
                                            </p:clrVal>
                                          </p:val>
                                        </p:tav>
                                      </p:tavLst>
                                    </p:anim>
                                    <p:set>
                                      <p:cBhvr>
                                        <p:cTn id="15" dur="80"/>
                                        <p:tgtEl>
                                          <p:spTgt spid="93191"/>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3193"/>
                                        </p:tgtEl>
                                        <p:attrNameLst>
                                          <p:attrName>style.visibility</p:attrName>
                                        </p:attrNameLst>
                                      </p:cBhvr>
                                      <p:to>
                                        <p:strVal val="visible"/>
                                      </p:to>
                                    </p:set>
                                    <p:anim calcmode="lin" valueType="num">
                                      <p:cBhvr additive="base">
                                        <p:cTn id="20" dur="500" fill="hold"/>
                                        <p:tgtEl>
                                          <p:spTgt spid="93193"/>
                                        </p:tgtEl>
                                        <p:attrNameLst>
                                          <p:attrName>ppt_x</p:attrName>
                                        </p:attrNameLst>
                                      </p:cBhvr>
                                      <p:tavLst>
                                        <p:tav tm="0">
                                          <p:val>
                                            <p:strVal val="#ppt_x"/>
                                          </p:val>
                                        </p:tav>
                                        <p:tav tm="100000">
                                          <p:val>
                                            <p:strVal val="#ppt_x"/>
                                          </p:val>
                                        </p:tav>
                                      </p:tavLst>
                                    </p:anim>
                                    <p:anim calcmode="lin" valueType="num">
                                      <p:cBhvr additive="base">
                                        <p:cTn id="21" dur="500" fill="hold"/>
                                        <p:tgtEl>
                                          <p:spTgt spid="93193"/>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3192"/>
                                        </p:tgtEl>
                                        <p:attrNameLst>
                                          <p:attrName>style.visibility</p:attrName>
                                        </p:attrNameLst>
                                      </p:cBhvr>
                                      <p:to>
                                        <p:strVal val="visible"/>
                                      </p:to>
                                    </p:set>
                                    <p:animEffect transition="in" filter="fade">
                                      <p:cBhvr>
                                        <p:cTn id="25" dur="10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93191" grpId="0"/>
      <p:bldP spid="93192" grpId="0" animBg="1"/>
      <p:bldP spid="9319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7" name="AutoShape 7"/>
          <p:cNvSpPr>
            <a:spLocks noChangeArrowheads="1"/>
          </p:cNvSpPr>
          <p:nvPr/>
        </p:nvSpPr>
        <p:spPr bwMode="auto">
          <a:xfrm>
            <a:off x="754063" y="1628775"/>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Tại sao cần viết chương trình?</a:t>
            </a:r>
          </a:p>
        </p:txBody>
      </p:sp>
      <p:sp>
        <p:nvSpPr>
          <p:cNvPr id="107523" name="Rectangle 3"/>
          <p:cNvSpPr>
            <a:spLocks noChangeArrowheads="1"/>
          </p:cNvSpPr>
          <p:nvPr/>
        </p:nvSpPr>
        <p:spPr bwMode="auto">
          <a:xfrm>
            <a:off x="395288" y="2708275"/>
            <a:ext cx="8424862" cy="1368425"/>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107524" name="Text Box 4"/>
          <p:cNvSpPr txBox="1">
            <a:spLocks noChangeArrowheads="1"/>
          </p:cNvSpPr>
          <p:nvPr/>
        </p:nvSpPr>
        <p:spPr bwMode="auto">
          <a:xfrm>
            <a:off x="733425" y="2817813"/>
            <a:ext cx="7869238" cy="11874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Việc viết nhiều lệnh và tập hợp lại trong một chương trình, giúp con người điều khiển máy tính một cách đơn giản và hiệu quả hơn.</a:t>
            </a:r>
          </a:p>
        </p:txBody>
      </p:sp>
      <p:sp>
        <p:nvSpPr>
          <p:cNvPr id="5" name="Text Box 4"/>
          <p:cNvSpPr txBox="1">
            <a:spLocks noChangeArrowheads="1"/>
          </p:cNvSpPr>
          <p:nvPr/>
        </p:nvSpPr>
        <p:spPr bwMode="auto">
          <a:xfrm>
            <a:off x="0" y="0"/>
            <a:ext cx="9144000" cy="446276"/>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2300" b="1" dirty="0">
                <a:solidFill>
                  <a:srgbClr val="FF0066"/>
                </a:solidFill>
              </a:rPr>
              <a:t> </a:t>
            </a:r>
            <a:r>
              <a:rPr lang="en-US" altLang="en-US" sz="2300" dirty="0" smtClean="0">
                <a:solidFill>
                  <a:srgbClr val="FF0066"/>
                </a:solidFill>
                <a:effectLst>
                  <a:outerShdw blurRad="38100" dist="38100" dir="2700000" algn="tl">
                    <a:srgbClr val="000000"/>
                  </a:outerShdw>
                </a:effectLst>
              </a:rPr>
              <a:t>2. VIẾT </a:t>
            </a:r>
            <a:r>
              <a:rPr lang="en-US" altLang="en-US" sz="2300" dirty="0">
                <a:solidFill>
                  <a:srgbClr val="FF0066"/>
                </a:solidFill>
                <a:effectLst>
                  <a:outerShdw blurRad="38100" dist="38100" dir="2700000" algn="tl">
                    <a:srgbClr val="000000"/>
                  </a:outerShdw>
                </a:effectLst>
              </a:rPr>
              <a:t>CHƯƠNG TRÌNH _ RA LỆNH CHO MÁY TÍNH LÀM VIỆC</a:t>
            </a:r>
          </a:p>
        </p:txBody>
      </p:sp>
    </p:spTree>
    <p:extLst>
      <p:ext uri="{BB962C8B-B14F-4D97-AF65-F5344CB8AC3E}">
        <p14:creationId xmlns:p14="http://schemas.microsoft.com/office/powerpoint/2010/main" val="40089142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07524"/>
                                        </p:tgtEl>
                                        <p:attrNameLst>
                                          <p:attrName>style.visibility</p:attrName>
                                        </p:attrNameLst>
                                      </p:cBhvr>
                                      <p:to>
                                        <p:strVal val="visible"/>
                                      </p:to>
                                    </p:set>
                                    <p:anim calcmode="discrete" valueType="clr">
                                      <p:cBhvr override="childStyle">
                                        <p:cTn id="13" dur="80"/>
                                        <p:tgtEl>
                                          <p:spTgt spid="10752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7524"/>
                                        </p:tgtEl>
                                        <p:attrNameLst>
                                          <p:attrName>fillcolor</p:attrName>
                                        </p:attrNameLst>
                                      </p:cBhvr>
                                      <p:tavLst>
                                        <p:tav tm="0">
                                          <p:val>
                                            <p:clrVal>
                                              <a:schemeClr val="accent2"/>
                                            </p:clrVal>
                                          </p:val>
                                        </p:tav>
                                        <p:tav tm="50000">
                                          <p:val>
                                            <p:clrVal>
                                              <a:schemeClr val="hlink"/>
                                            </p:clrVal>
                                          </p:val>
                                        </p:tav>
                                      </p:tavLst>
                                    </p:anim>
                                    <p:set>
                                      <p:cBhvr>
                                        <p:cTn id="15" dur="80"/>
                                        <p:tgtEl>
                                          <p:spTgt spid="1075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1075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0" y="4758"/>
            <a:ext cx="9144000" cy="553998"/>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3. CHƯƠNG </a:t>
            </a:r>
            <a:r>
              <a:rPr lang="en-US" altLang="en-US" sz="3000" dirty="0">
                <a:solidFill>
                  <a:srgbClr val="FF0066"/>
                </a:solidFill>
                <a:effectLst>
                  <a:outerShdw blurRad="38100" dist="38100" dir="2700000" algn="tl">
                    <a:srgbClr val="000000"/>
                  </a:outerShdw>
                </a:effectLst>
              </a:rPr>
              <a:t>TRÌNH VÀ NGÔN NGỮ LẬP TRÌNH</a:t>
            </a:r>
          </a:p>
        </p:txBody>
      </p:sp>
      <p:pic>
        <p:nvPicPr>
          <p:cNvPr id="95240" name="Picture 8" descr="cp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1341438"/>
            <a:ext cx="1335087" cy="2160587"/>
          </a:xfrm>
          <a:prstGeom prst="rect">
            <a:avLst/>
          </a:prstGeom>
          <a:noFill/>
          <a:extLst>
            <a:ext uri="{909E8E84-426E-40DD-AFC4-6F175D3DCCD1}">
              <a14:hiddenFill xmlns:a14="http://schemas.microsoft.com/office/drawing/2010/main">
                <a:solidFill>
                  <a:srgbClr val="FFFFFF"/>
                </a:solidFill>
              </a14:hiddenFill>
            </a:ext>
          </a:extLst>
        </p:spPr>
      </p:pic>
      <p:sp>
        <p:nvSpPr>
          <p:cNvPr id="95245" name="WordArt 13"/>
          <p:cNvSpPr>
            <a:spLocks noChangeArrowheads="1" noChangeShapeType="1" noTextEdit="1"/>
          </p:cNvSpPr>
          <p:nvPr/>
        </p:nvSpPr>
        <p:spPr bwMode="auto">
          <a:xfrm rot="-543114">
            <a:off x="5718175" y="714375"/>
            <a:ext cx="2454275" cy="842963"/>
          </a:xfrm>
          <a:prstGeom prst="rect">
            <a:avLst/>
          </a:prstGeom>
          <a:extLst>
            <a:ext uri="{AF507438-7753-43E0-B8FC-AC1667EBCBE1}">
              <a14:hiddenEffects xmlns:a14="http://schemas.microsoft.com/office/drawing/2010/main">
                <a:effectLst/>
              </a14:hiddenEffects>
            </a:ext>
          </a:extLst>
        </p:spPr>
        <p:txBody>
          <a:bodyPr wrap="none" fromWordArt="1">
            <a:prstTxWarp prst="textSlantUp">
              <a:avLst>
                <a:gd name="adj" fmla="val 71431"/>
              </a:avLst>
            </a:prstTxWarp>
          </a:bodyPr>
          <a:lstStyle/>
          <a:p>
            <a:pPr algn="ctr" eaLnBrk="0" fontAlgn="base" hangingPunct="0">
              <a:spcBef>
                <a:spcPct val="0"/>
              </a:spcBef>
              <a:spcAft>
                <a:spcPct val="0"/>
              </a:spcAft>
            </a:pPr>
            <a:r>
              <a:rPr lang="en-US" sz="3200" kern="10">
                <a:ln w="9525">
                  <a:solidFill>
                    <a:srgbClr val="0000FF"/>
                  </a:solidFill>
                  <a:round/>
                  <a:headEnd/>
                  <a:tailEnd/>
                </a:ln>
                <a:solidFill>
                  <a:srgbClr val="99CC00"/>
                </a:solidFill>
                <a:latin typeface="Arial" panose="020B0604020202020204" pitchFamily="34" charset="0"/>
                <a:cs typeface="Arial" panose="020B0604020202020204" pitchFamily="34" charset="0"/>
              </a:rPr>
              <a:t>010101001001</a:t>
            </a:r>
          </a:p>
        </p:txBody>
      </p:sp>
      <p:sp>
        <p:nvSpPr>
          <p:cNvPr id="95246" name="WordArt 14"/>
          <p:cNvSpPr>
            <a:spLocks noChangeArrowheads="1" noChangeShapeType="1" noTextEdit="1"/>
          </p:cNvSpPr>
          <p:nvPr/>
        </p:nvSpPr>
        <p:spPr bwMode="auto">
          <a:xfrm rot="-1024302">
            <a:off x="5641975" y="333375"/>
            <a:ext cx="2362200" cy="822325"/>
          </a:xfrm>
          <a:prstGeom prst="rect">
            <a:avLst/>
          </a:prstGeom>
          <a:extLst>
            <a:ext uri="{AF507438-7753-43E0-B8FC-AC1667EBCBE1}">
              <a14:hiddenEffects xmlns:a14="http://schemas.microsoft.com/office/drawing/2010/main">
                <a:effectLst/>
              </a14:hiddenEffects>
            </a:ext>
          </a:extLst>
        </p:spPr>
        <p:txBody>
          <a:bodyPr wrap="none" fromWordArt="1">
            <a:prstTxWarp prst="textSlantUp">
              <a:avLst>
                <a:gd name="adj" fmla="val 71431"/>
              </a:avLst>
            </a:prstTxWarp>
          </a:bodyPr>
          <a:lstStyle/>
          <a:p>
            <a:pPr algn="ctr" eaLnBrk="0" fontAlgn="base" hangingPunct="0">
              <a:spcBef>
                <a:spcPct val="0"/>
              </a:spcBef>
              <a:spcAft>
                <a:spcPct val="0"/>
              </a:spcAft>
            </a:pPr>
            <a:r>
              <a:rPr lang="en-US" sz="3200" kern="10">
                <a:ln w="9525">
                  <a:solidFill>
                    <a:srgbClr val="0000FF"/>
                  </a:solidFill>
                  <a:round/>
                  <a:headEnd/>
                  <a:tailEnd/>
                </a:ln>
                <a:solidFill>
                  <a:srgbClr val="99CC00"/>
                </a:solidFill>
                <a:latin typeface="Arial" panose="020B0604020202020204" pitchFamily="34" charset="0"/>
                <a:cs typeface="Arial" panose="020B0604020202020204" pitchFamily="34" charset="0"/>
              </a:rPr>
              <a:t>110101011011</a:t>
            </a:r>
          </a:p>
        </p:txBody>
      </p:sp>
      <p:sp>
        <p:nvSpPr>
          <p:cNvPr id="95248" name="Rectangle 16"/>
          <p:cNvSpPr>
            <a:spLocks noChangeArrowheads="1"/>
          </p:cNvSpPr>
          <p:nvPr/>
        </p:nvSpPr>
        <p:spPr bwMode="auto">
          <a:xfrm>
            <a:off x="468313" y="4076700"/>
            <a:ext cx="8424862" cy="1081088"/>
          </a:xfrm>
          <a:prstGeom prst="rect">
            <a:avLst/>
          </a:prstGeom>
          <a:noFill/>
          <a:ln w="28575">
            <a:solidFill>
              <a:srgbClr val="008000"/>
            </a:solidFill>
            <a:miter lim="800000"/>
            <a:headEnd/>
            <a:tailEnd/>
          </a:ln>
          <a:effectLst>
            <a:prstShdw prst="shdw17" dist="17961" dir="2700000">
              <a:srgbClr val="008000">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5249" name="Text Box 17"/>
          <p:cNvSpPr txBox="1">
            <a:spLocks noChangeArrowheads="1"/>
          </p:cNvSpPr>
          <p:nvPr/>
        </p:nvSpPr>
        <p:spPr bwMode="auto">
          <a:xfrm>
            <a:off x="735013" y="4191000"/>
            <a:ext cx="7869237" cy="82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Thông tin đưa vào máy tính phải được chuyển đổi thành dạng các dãy số 0 và 1: </a:t>
            </a:r>
            <a:r>
              <a:rPr lang="en-US" altLang="en-US" sz="2400">
                <a:solidFill>
                  <a:srgbClr val="A50021"/>
                </a:solidFill>
                <a:latin typeface="Arial" panose="020B0604020202020204" pitchFamily="34" charset="0"/>
              </a:rPr>
              <a:t>dãy Bit</a:t>
            </a:r>
          </a:p>
        </p:txBody>
      </p:sp>
    </p:spTree>
    <p:extLst>
      <p:ext uri="{BB962C8B-B14F-4D97-AF65-F5344CB8AC3E}">
        <p14:creationId xmlns:p14="http://schemas.microsoft.com/office/powerpoint/2010/main" val="40187804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repeatCount="indefinite" fill="hold" grpId="0" nodeType="withEffect">
                                  <p:stCondLst>
                                    <p:cond delay="0"/>
                                  </p:stCondLst>
                                  <p:childTnLst>
                                    <p:set>
                                      <p:cBhvr>
                                        <p:cTn id="6" dur="1" fill="hold">
                                          <p:stCondLst>
                                            <p:cond delay="0"/>
                                          </p:stCondLst>
                                        </p:cTn>
                                        <p:tgtEl>
                                          <p:spTgt spid="95246"/>
                                        </p:tgtEl>
                                        <p:attrNameLst>
                                          <p:attrName>style.visibility</p:attrName>
                                        </p:attrNameLst>
                                      </p:cBhvr>
                                      <p:to>
                                        <p:strVal val="visible"/>
                                      </p:to>
                                    </p:set>
                                    <p:animEffect transition="in" filter="strips(downLeft)">
                                      <p:cBhvr>
                                        <p:cTn id="7" dur="500"/>
                                        <p:tgtEl>
                                          <p:spTgt spid="95246"/>
                                        </p:tgtEl>
                                      </p:cBhvr>
                                    </p:animEffect>
                                  </p:childTnLst>
                                </p:cTn>
                              </p:par>
                            </p:childTnLst>
                          </p:cTn>
                        </p:par>
                        <p:par>
                          <p:cTn id="8" fill="hold" nodeType="afterGroup">
                            <p:stCondLst>
                              <p:cond delay="500"/>
                            </p:stCondLst>
                            <p:childTnLst>
                              <p:par>
                                <p:cTn id="9" presetID="56" presetClass="path" presetSubtype="0" repeatCount="indefinite" accel="50000" decel="50000" fill="hold" grpId="1" nodeType="afterEffect">
                                  <p:stCondLst>
                                    <p:cond delay="0"/>
                                  </p:stCondLst>
                                  <p:childTnLst>
                                    <p:animMotion origin="layout" path="M -0.0625 0.0511 L -0.30417 0.27307 " pathEditMode="relative" rAng="0" ptsTypes="AA">
                                      <p:cBhvr>
                                        <p:cTn id="10" dur="3000" fill="hold"/>
                                        <p:tgtEl>
                                          <p:spTgt spid="95246"/>
                                        </p:tgtEl>
                                        <p:attrNameLst>
                                          <p:attrName>ppt_x</p:attrName>
                                          <p:attrName>ppt_y</p:attrName>
                                        </p:attrNameLst>
                                      </p:cBhvr>
                                      <p:rCtr x="-12083" y="11098"/>
                                    </p:animMotion>
                                  </p:childTnLst>
                                </p:cTn>
                              </p:par>
                            </p:childTnLst>
                          </p:cTn>
                        </p:par>
                        <p:par>
                          <p:cTn id="11" fill="hold" nodeType="afterGroup">
                            <p:stCondLst>
                              <p:cond delay="3500"/>
                            </p:stCondLst>
                            <p:childTnLst>
                              <p:par>
                                <p:cTn id="12" presetID="11" presetClass="entr" presetSubtype="0" repeatCount="indefinite" fill="hold" grpId="2" nodeType="afterEffect">
                                  <p:stCondLst>
                                    <p:cond delay="0"/>
                                  </p:stCondLst>
                                  <p:childTnLst>
                                    <p:set>
                                      <p:cBhvr>
                                        <p:cTn id="13" dur="1000">
                                          <p:stCondLst>
                                            <p:cond delay="0"/>
                                          </p:stCondLst>
                                        </p:cTn>
                                        <p:tgtEl>
                                          <p:spTgt spid="95246"/>
                                        </p:tgtEl>
                                        <p:attrNameLst>
                                          <p:attrName>style.visibility</p:attrName>
                                        </p:attrNameLst>
                                      </p:cBhvr>
                                      <p:to>
                                        <p:strVal val="visible"/>
                                      </p:to>
                                    </p:set>
                                  </p:childTnLst>
                                </p:cTn>
                              </p:par>
                              <p:par>
                                <p:cTn id="14" presetID="18" presetClass="entr" presetSubtype="12" repeatCount="indefinite" fill="hold" grpId="0" nodeType="withEffect">
                                  <p:stCondLst>
                                    <p:cond delay="0"/>
                                  </p:stCondLst>
                                  <p:childTnLst>
                                    <p:set>
                                      <p:cBhvr>
                                        <p:cTn id="15" dur="1" fill="hold">
                                          <p:stCondLst>
                                            <p:cond delay="0"/>
                                          </p:stCondLst>
                                        </p:cTn>
                                        <p:tgtEl>
                                          <p:spTgt spid="95245"/>
                                        </p:tgtEl>
                                        <p:attrNameLst>
                                          <p:attrName>style.visibility</p:attrName>
                                        </p:attrNameLst>
                                      </p:cBhvr>
                                      <p:to>
                                        <p:strVal val="visible"/>
                                      </p:to>
                                    </p:set>
                                    <p:animEffect transition="in" filter="strips(downLeft)">
                                      <p:cBhvr>
                                        <p:cTn id="16" dur="500"/>
                                        <p:tgtEl>
                                          <p:spTgt spid="95245"/>
                                        </p:tgtEl>
                                      </p:cBhvr>
                                    </p:animEffect>
                                  </p:childTnLst>
                                </p:cTn>
                              </p:par>
                            </p:childTnLst>
                          </p:cTn>
                        </p:par>
                        <p:par>
                          <p:cTn id="17" fill="hold" nodeType="afterGroup">
                            <p:stCondLst>
                              <p:cond delay="4500"/>
                            </p:stCondLst>
                            <p:childTnLst>
                              <p:par>
                                <p:cTn id="18" presetID="56" presetClass="path" presetSubtype="0" repeatCount="indefinite" accel="50000" decel="50000" fill="hold" grpId="1" nodeType="afterEffect">
                                  <p:stCondLst>
                                    <p:cond delay="0"/>
                                  </p:stCondLst>
                                  <p:childTnLst>
                                    <p:animMotion origin="layout" path="M -0.0592 0.02752 L -0.31754 0.21619 " pathEditMode="relative" rAng="0" ptsTypes="AA">
                                      <p:cBhvr>
                                        <p:cTn id="19" dur="3000" fill="hold"/>
                                        <p:tgtEl>
                                          <p:spTgt spid="95245"/>
                                        </p:tgtEl>
                                        <p:attrNameLst>
                                          <p:attrName>ppt_x</p:attrName>
                                          <p:attrName>ppt_y</p:attrName>
                                        </p:attrNameLst>
                                      </p:cBhvr>
                                      <p:rCtr x="-12917" y="9434"/>
                                    </p:animMotion>
                                  </p:childTnLst>
                                </p:cTn>
                              </p:par>
                            </p:childTnLst>
                          </p:cTn>
                        </p:par>
                        <p:par>
                          <p:cTn id="20" fill="hold" nodeType="afterGroup">
                            <p:stCondLst>
                              <p:cond delay="7500"/>
                            </p:stCondLst>
                            <p:childTnLst>
                              <p:par>
                                <p:cTn id="21" presetID="11" presetClass="entr" presetSubtype="0" repeatCount="indefinite" fill="hold" grpId="2" nodeType="afterEffect">
                                  <p:stCondLst>
                                    <p:cond delay="0"/>
                                  </p:stCondLst>
                                  <p:childTnLst>
                                    <p:set>
                                      <p:cBhvr>
                                        <p:cTn id="22" dur="1000">
                                          <p:stCondLst>
                                            <p:cond delay="0"/>
                                          </p:stCondLst>
                                        </p:cTn>
                                        <p:tgtEl>
                                          <p:spTgt spid="9524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5249"/>
                                        </p:tgtEl>
                                        <p:attrNameLst>
                                          <p:attrName>style.visibility</p:attrName>
                                        </p:attrNameLst>
                                      </p:cBhvr>
                                      <p:to>
                                        <p:strVal val="visible"/>
                                      </p:to>
                                    </p:set>
                                    <p:animEffect transition="in" filter="wipe(left)">
                                      <p:cBhvr>
                                        <p:cTn id="27" dur="500"/>
                                        <p:tgtEl>
                                          <p:spTgt spid="95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5" grpId="0" animBg="1"/>
      <p:bldP spid="95245" grpId="1" animBg="1"/>
      <p:bldP spid="95245" grpId="2" animBg="1"/>
      <p:bldP spid="95246" grpId="0" animBg="1"/>
      <p:bldP spid="95246" grpId="1" animBg="1"/>
      <p:bldP spid="95246" grpId="2" animBg="1"/>
      <p:bldP spid="9524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7" name="AutoShape 7"/>
          <p:cNvSpPr>
            <a:spLocks noChangeArrowheads="1"/>
          </p:cNvSpPr>
          <p:nvPr/>
        </p:nvSpPr>
        <p:spPr bwMode="auto">
          <a:xfrm>
            <a:off x="754062" y="620713"/>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Ngôn ngữ máy là gì?</a:t>
            </a:r>
          </a:p>
        </p:txBody>
      </p:sp>
      <p:sp>
        <p:nvSpPr>
          <p:cNvPr id="97286" name="Rectangle 6"/>
          <p:cNvSpPr>
            <a:spLocks noChangeArrowheads="1"/>
          </p:cNvSpPr>
          <p:nvPr/>
        </p:nvSpPr>
        <p:spPr bwMode="auto">
          <a:xfrm>
            <a:off x="396875" y="1412875"/>
            <a:ext cx="8424863" cy="1008063"/>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7287" name="Text Box 7"/>
          <p:cNvSpPr txBox="1">
            <a:spLocks noChangeArrowheads="1"/>
          </p:cNvSpPr>
          <p:nvPr/>
        </p:nvSpPr>
        <p:spPr bwMode="auto">
          <a:xfrm>
            <a:off x="735013" y="1506538"/>
            <a:ext cx="7869237" cy="82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Ngôn ngữ máy là ngôn ngữ duy nhất dành cho máy tính. Máy tính có thể trực tiếp hiểu và thực hiện.</a:t>
            </a:r>
          </a:p>
        </p:txBody>
      </p:sp>
      <p:sp>
        <p:nvSpPr>
          <p:cNvPr id="2" name="AutoShape 7"/>
          <p:cNvSpPr>
            <a:spLocks noChangeArrowheads="1"/>
          </p:cNvSpPr>
          <p:nvPr/>
        </p:nvSpPr>
        <p:spPr bwMode="auto">
          <a:xfrm>
            <a:off x="754063" y="3213100"/>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Ngôn ngữ lập trình là gì?</a:t>
            </a:r>
          </a:p>
        </p:txBody>
      </p:sp>
      <p:sp>
        <p:nvSpPr>
          <p:cNvPr id="97289" name="Rectangle 9"/>
          <p:cNvSpPr>
            <a:spLocks noChangeArrowheads="1"/>
          </p:cNvSpPr>
          <p:nvPr/>
        </p:nvSpPr>
        <p:spPr bwMode="auto">
          <a:xfrm>
            <a:off x="395288" y="4292600"/>
            <a:ext cx="8424862" cy="1008063"/>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7290" name="Text Box 10"/>
          <p:cNvSpPr txBox="1">
            <a:spLocks noChangeArrowheads="1"/>
          </p:cNvSpPr>
          <p:nvPr/>
        </p:nvSpPr>
        <p:spPr bwMode="auto">
          <a:xfrm>
            <a:off x="733425" y="4386263"/>
            <a:ext cx="7869238" cy="82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Ngôn ngữ lập trình là ngôn ngữ dùng để viết các chương trình máy tính.</a:t>
            </a:r>
          </a:p>
        </p:txBody>
      </p:sp>
      <p:sp>
        <p:nvSpPr>
          <p:cNvPr id="8" name="Text Box 4"/>
          <p:cNvSpPr txBox="1">
            <a:spLocks noChangeArrowheads="1"/>
          </p:cNvSpPr>
          <p:nvPr/>
        </p:nvSpPr>
        <p:spPr bwMode="auto">
          <a:xfrm>
            <a:off x="0" y="4758"/>
            <a:ext cx="9144000" cy="553998"/>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3. CHƯƠNG </a:t>
            </a:r>
            <a:r>
              <a:rPr lang="en-US" altLang="en-US" sz="3000" dirty="0">
                <a:solidFill>
                  <a:srgbClr val="FF0066"/>
                </a:solidFill>
                <a:effectLst>
                  <a:outerShdw blurRad="38100" dist="38100" dir="2700000" algn="tl">
                    <a:srgbClr val="000000"/>
                  </a:outerShdw>
                </a:effectLst>
              </a:rPr>
              <a:t>TRÌNH VÀ NGÔN NGỮ LẬP TRÌNH</a:t>
            </a:r>
          </a:p>
        </p:txBody>
      </p:sp>
    </p:spTree>
    <p:extLst>
      <p:ext uri="{BB962C8B-B14F-4D97-AF65-F5344CB8AC3E}">
        <p14:creationId xmlns:p14="http://schemas.microsoft.com/office/powerpoint/2010/main" val="17831436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97287"/>
                                        </p:tgtEl>
                                        <p:attrNameLst>
                                          <p:attrName>style.visibility</p:attrName>
                                        </p:attrNameLst>
                                      </p:cBhvr>
                                      <p:to>
                                        <p:strVal val="visible"/>
                                      </p:to>
                                    </p:set>
                                    <p:anim calcmode="discrete" valueType="clr">
                                      <p:cBhvr override="childStyle">
                                        <p:cTn id="13" dur="80"/>
                                        <p:tgtEl>
                                          <p:spTgt spid="9728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7287"/>
                                        </p:tgtEl>
                                        <p:attrNameLst>
                                          <p:attrName>fillcolor</p:attrName>
                                        </p:attrNameLst>
                                      </p:cBhvr>
                                      <p:tavLst>
                                        <p:tav tm="0">
                                          <p:val>
                                            <p:clrVal>
                                              <a:schemeClr val="accent2"/>
                                            </p:clrVal>
                                          </p:val>
                                        </p:tav>
                                        <p:tav tm="50000">
                                          <p:val>
                                            <p:clrVal>
                                              <a:schemeClr val="hlink"/>
                                            </p:clrVal>
                                          </p:val>
                                        </p:tav>
                                      </p:tavLst>
                                    </p:anim>
                                    <p:set>
                                      <p:cBhvr>
                                        <p:cTn id="15" dur="80"/>
                                        <p:tgtEl>
                                          <p:spTgt spid="97287"/>
                                        </p:tgtEl>
                                        <p:attrNameLst>
                                          <p:attrName>fill.type</p:attrName>
                                        </p:attrNameLst>
                                      </p:cBhvr>
                                      <p:to>
                                        <p:strVal val="solid"/>
                                      </p:to>
                                    </p:set>
                                  </p:childTnLst>
                                </p:cTn>
                              </p:par>
                            </p:childTnLst>
                          </p:cTn>
                        </p:par>
                        <p:par>
                          <p:cTn id="16" fill="hold" nodeType="afterGroup">
                            <p:stCondLst>
                              <p:cond delay="3080"/>
                            </p:stCondLst>
                            <p:childTnLst>
                              <p:par>
                                <p:cTn id="17" presetID="17"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97290"/>
                                        </p:tgtEl>
                                        <p:attrNameLst>
                                          <p:attrName>style.visibility</p:attrName>
                                        </p:attrNameLst>
                                      </p:cBhvr>
                                      <p:to>
                                        <p:strVal val="visible"/>
                                      </p:to>
                                    </p:set>
                                    <p:anim calcmode="discrete" valueType="clr">
                                      <p:cBhvr override="childStyle">
                                        <p:cTn id="25" dur="80"/>
                                        <p:tgtEl>
                                          <p:spTgt spid="9729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7290"/>
                                        </p:tgtEl>
                                        <p:attrNameLst>
                                          <p:attrName>fillcolor</p:attrName>
                                        </p:attrNameLst>
                                      </p:cBhvr>
                                      <p:tavLst>
                                        <p:tav tm="0">
                                          <p:val>
                                            <p:clrVal>
                                              <a:schemeClr val="accent2"/>
                                            </p:clrVal>
                                          </p:val>
                                        </p:tav>
                                        <p:tav tm="50000">
                                          <p:val>
                                            <p:clrVal>
                                              <a:schemeClr val="hlink"/>
                                            </p:clrVal>
                                          </p:val>
                                        </p:tav>
                                      </p:tavLst>
                                    </p:anim>
                                    <p:set>
                                      <p:cBhvr>
                                        <p:cTn id="27" dur="80"/>
                                        <p:tgtEl>
                                          <p:spTgt spid="9729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97287" grpId="0"/>
      <p:bldP spid="2" grpId="0" animBg="1"/>
      <p:bldP spid="9729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7" name="AutoShape 7"/>
          <p:cNvSpPr>
            <a:spLocks noChangeArrowheads="1"/>
          </p:cNvSpPr>
          <p:nvPr/>
        </p:nvSpPr>
        <p:spPr bwMode="auto">
          <a:xfrm>
            <a:off x="754063" y="2925763"/>
            <a:ext cx="6911975" cy="936625"/>
          </a:xfrm>
          <a:prstGeom prst="cloudCallout">
            <a:avLst>
              <a:gd name="adj1" fmla="val -51171"/>
              <a:gd name="adj2" fmla="val 286440"/>
            </a:avLst>
          </a:prstGeom>
          <a:gradFill rotWithShape="1">
            <a:gsLst>
              <a:gs pos="0">
                <a:srgbClr val="FFFFFF"/>
              </a:gs>
              <a:gs pos="100000">
                <a:srgbClr val="FF33CC"/>
              </a:gs>
            </a:gsLst>
            <a:path path="rect">
              <a:fillToRect l="50000" t="50000" r="50000" b="50000"/>
            </a:path>
          </a:gradFill>
          <a:ln w="9525">
            <a:solidFill>
              <a:srgbClr val="FFFFFF"/>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pPr>
            <a:r>
              <a:rPr lang="en-US" altLang="en-US" sz="2200" i="1">
                <a:solidFill>
                  <a:srgbClr val="000000"/>
                </a:solidFill>
              </a:rPr>
              <a:t>Chương trình dịch là gì?</a:t>
            </a:r>
          </a:p>
        </p:txBody>
      </p:sp>
      <p:sp>
        <p:nvSpPr>
          <p:cNvPr id="99337" name="Rectangle 9"/>
          <p:cNvSpPr>
            <a:spLocks noChangeArrowheads="1"/>
          </p:cNvSpPr>
          <p:nvPr/>
        </p:nvSpPr>
        <p:spPr bwMode="auto">
          <a:xfrm>
            <a:off x="395288" y="4005263"/>
            <a:ext cx="8424862" cy="1008062"/>
          </a:xfrm>
          <a:prstGeom prst="rect">
            <a:avLst/>
          </a:prstGeom>
          <a:noFill/>
          <a:ln w="28575">
            <a:solidFill>
              <a:srgbClr val="666699"/>
            </a:solidFill>
            <a:miter lim="800000"/>
            <a:headEnd/>
            <a:tailEnd/>
          </a:ln>
          <a:effectLst>
            <a:prstShdw prst="shdw17" dist="17961" dir="2700000">
              <a:srgbClr val="666699">
                <a:gamma/>
                <a:shade val="60000"/>
                <a:invGamma/>
              </a:srgbClr>
            </a:prstShdw>
          </a:effectLst>
          <a:extLst>
            <a:ext uri="{909E8E84-426E-40DD-AFC4-6F175D3DCCD1}">
              <a14:hiddenFill xmlns:a14="http://schemas.microsoft.com/office/drawing/2010/main">
                <a:solidFill>
                  <a:schemeClr val="accent1"/>
                </a:solidFill>
              </a14:hiddenFill>
            </a:ext>
          </a:extLst>
        </p:spPr>
        <p:txBody>
          <a:bodyPr wrap="none" anchor="ctr"/>
          <a:lstStyle/>
          <a:p>
            <a:pPr eaLnBrk="0" fontAlgn="base" hangingPunct="0">
              <a:spcBef>
                <a:spcPct val="0"/>
              </a:spcBef>
              <a:spcAft>
                <a:spcPct val="0"/>
              </a:spcAft>
            </a:pPr>
            <a:endParaRPr lang="en-US">
              <a:solidFill>
                <a:srgbClr val="000000"/>
              </a:solidFill>
              <a:latin typeface="Times New Roman" panose="02020603050405020304" pitchFamily="18" charset="0"/>
            </a:endParaRPr>
          </a:p>
        </p:txBody>
      </p:sp>
      <p:sp>
        <p:nvSpPr>
          <p:cNvPr id="99338" name="Text Box 10"/>
          <p:cNvSpPr txBox="1">
            <a:spLocks noChangeArrowheads="1"/>
          </p:cNvSpPr>
          <p:nvPr/>
        </p:nvSpPr>
        <p:spPr bwMode="auto">
          <a:xfrm>
            <a:off x="733425" y="4098925"/>
            <a:ext cx="7869238" cy="82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a:solidFill>
                  <a:srgbClr val="000000"/>
                </a:solidFill>
                <a:latin typeface="Arial" panose="020B0604020202020204" pitchFamily="34" charset="0"/>
              </a:rPr>
              <a:t>Là chương trình dịch từ các ngôn ngữ khác nhau ra ngôn ngữ máy.</a:t>
            </a:r>
          </a:p>
        </p:txBody>
      </p:sp>
      <p:sp>
        <p:nvSpPr>
          <p:cNvPr id="99339" name="Text Box 11"/>
          <p:cNvSpPr txBox="1">
            <a:spLocks noChangeArrowheads="1"/>
          </p:cNvSpPr>
          <p:nvPr/>
        </p:nvSpPr>
        <p:spPr bwMode="auto">
          <a:xfrm>
            <a:off x="468313" y="784225"/>
            <a:ext cx="8207375" cy="1096963"/>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200">
                <a:solidFill>
                  <a:srgbClr val="000000"/>
                </a:solidFill>
                <a:latin typeface="Arial" panose="020B0604020202020204" pitchFamily="34" charset="0"/>
              </a:rPr>
              <a:t>Tuy nhiên máy tính vẫn chưa thể hiểu được các chương trình được viết bằng ngôn ngữ lập trình. Chương trình này cần được chuyển sang ngôn ngữ máy bằng một chương trình dịch.</a:t>
            </a:r>
          </a:p>
        </p:txBody>
      </p:sp>
      <p:sp>
        <p:nvSpPr>
          <p:cNvPr id="6" name="Text Box 4"/>
          <p:cNvSpPr txBox="1">
            <a:spLocks noChangeArrowheads="1"/>
          </p:cNvSpPr>
          <p:nvPr/>
        </p:nvSpPr>
        <p:spPr bwMode="auto">
          <a:xfrm>
            <a:off x="0" y="4758"/>
            <a:ext cx="9144000" cy="553998"/>
          </a:xfrm>
          <a:prstGeom prst="rect">
            <a:avLst/>
          </a:prstGeom>
          <a:gradFill rotWithShape="1">
            <a:gsLst>
              <a:gs pos="0">
                <a:srgbClr val="FFFF00"/>
              </a:gs>
              <a:gs pos="100000">
                <a:schemeClr val="bg1"/>
              </a:gs>
            </a:gsLst>
            <a:lin ang="2700000" scaled="1"/>
          </a:gradFill>
          <a:ln w="57150" cmpd="thinThick">
            <a:solidFill>
              <a:srgbClr val="FF0000"/>
            </a:solid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50000"/>
              </a:spcBef>
              <a:spcAft>
                <a:spcPct val="0"/>
              </a:spcAft>
            </a:pPr>
            <a:r>
              <a:rPr lang="en-US" altLang="en-US" sz="3000" b="1" dirty="0">
                <a:solidFill>
                  <a:srgbClr val="FF0066"/>
                </a:solidFill>
              </a:rPr>
              <a:t> </a:t>
            </a:r>
            <a:r>
              <a:rPr lang="en-US" altLang="en-US" sz="3000" dirty="0" smtClean="0">
                <a:solidFill>
                  <a:srgbClr val="FF0066"/>
                </a:solidFill>
                <a:effectLst>
                  <a:outerShdw blurRad="38100" dist="38100" dir="2700000" algn="tl">
                    <a:srgbClr val="000000"/>
                  </a:outerShdw>
                </a:effectLst>
              </a:rPr>
              <a:t>3. CHƯƠNG </a:t>
            </a:r>
            <a:r>
              <a:rPr lang="en-US" altLang="en-US" sz="3000" dirty="0">
                <a:solidFill>
                  <a:srgbClr val="FF0066"/>
                </a:solidFill>
                <a:effectLst>
                  <a:outerShdw blurRad="38100" dist="38100" dir="2700000" algn="tl">
                    <a:srgbClr val="000000"/>
                  </a:outerShdw>
                </a:effectLst>
              </a:rPr>
              <a:t>TRÌNH VÀ NGÔN NGỮ LẬP TRÌNH</a:t>
            </a:r>
          </a:p>
        </p:txBody>
      </p:sp>
    </p:spTree>
    <p:extLst>
      <p:ext uri="{BB962C8B-B14F-4D97-AF65-F5344CB8AC3E}">
        <p14:creationId xmlns:p14="http://schemas.microsoft.com/office/powerpoint/2010/main" val="8176218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7"/>
                                        </p:tgtEl>
                                        <p:attrNameLst>
                                          <p:attrName>style.visibility</p:attrName>
                                        </p:attrNameLst>
                                      </p:cBhvr>
                                      <p:to>
                                        <p:strVal val="visible"/>
                                      </p:to>
                                    </p:set>
                                    <p:anim calcmode="lin" valueType="num">
                                      <p:cBhvr>
                                        <p:cTn id="7" dur="500" fill="hold"/>
                                        <p:tgtEl>
                                          <p:spTgt spid="35847"/>
                                        </p:tgtEl>
                                        <p:attrNameLst>
                                          <p:attrName>ppt_w</p:attrName>
                                        </p:attrNameLst>
                                      </p:cBhvr>
                                      <p:tavLst>
                                        <p:tav tm="0">
                                          <p:val>
                                            <p:fltVal val="0"/>
                                          </p:val>
                                        </p:tav>
                                        <p:tav tm="100000">
                                          <p:val>
                                            <p:strVal val="#ppt_w"/>
                                          </p:val>
                                        </p:tav>
                                      </p:tavLst>
                                    </p:anim>
                                    <p:anim calcmode="lin" valueType="num">
                                      <p:cBhvr>
                                        <p:cTn id="8" dur="500" fill="hold"/>
                                        <p:tgtEl>
                                          <p:spTgt spid="358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99338"/>
                                        </p:tgtEl>
                                        <p:attrNameLst>
                                          <p:attrName>style.visibility</p:attrName>
                                        </p:attrNameLst>
                                      </p:cBhvr>
                                      <p:to>
                                        <p:strVal val="visible"/>
                                      </p:to>
                                    </p:set>
                                    <p:anim calcmode="discrete" valueType="clr">
                                      <p:cBhvr override="childStyle">
                                        <p:cTn id="13" dur="80"/>
                                        <p:tgtEl>
                                          <p:spTgt spid="99338"/>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9338"/>
                                        </p:tgtEl>
                                        <p:attrNameLst>
                                          <p:attrName>fillcolor</p:attrName>
                                        </p:attrNameLst>
                                      </p:cBhvr>
                                      <p:tavLst>
                                        <p:tav tm="0">
                                          <p:val>
                                            <p:clrVal>
                                              <a:schemeClr val="accent2"/>
                                            </p:clrVal>
                                          </p:val>
                                        </p:tav>
                                        <p:tav tm="50000">
                                          <p:val>
                                            <p:clrVal>
                                              <a:schemeClr val="hlink"/>
                                            </p:clrVal>
                                          </p:val>
                                        </p:tav>
                                      </p:tavLst>
                                    </p:anim>
                                    <p:set>
                                      <p:cBhvr>
                                        <p:cTn id="15" dur="80"/>
                                        <p:tgtEl>
                                          <p:spTgt spid="993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animBg="1"/>
      <p:bldP spid="99338"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8&quot; unique_id=&quot;10015&quot;&gt;&lt;/object&gt;&lt;object type=&quot;2&quot; unique_id=&quot;10016&quot;&gt;&lt;object type=&quot;3&quot; unique_id=&quot;10017&quot;&gt;&lt;property id=&quot;20148&quot; value=&quot;5&quot;/&gt;&lt;property id=&quot;20300&quot; value=&quot;Slide 1&quot;/&gt;&lt;property id=&quot;20307&quot; value=&quot;257&quot;/&gt;&lt;/object&gt;&lt;object type=&quot;3&quot; unique_id=&quot;10018&quot;&gt;&lt;property id=&quot;20148&quot; value=&quot;5&quot;/&gt;&lt;property id=&quot;20300&quot; value=&quot;Slide 2&quot;/&gt;&lt;property id=&quot;20307&quot; value=&quot;258&quot;/&gt;&lt;/object&gt;&lt;object type=&quot;3&quot; unique_id=&quot;10019&quot;&gt;&lt;property id=&quot;20148&quot; value=&quot;5&quot;/&gt;&lt;property id=&quot;20300&quot; value=&quot;Slide 3&quot;/&gt;&lt;property id=&quot;20307&quot; value=&quot;259&quot;/&gt;&lt;/object&gt;&lt;object type=&quot;3&quot; unique_id=&quot;10020&quot;&gt;&lt;property id=&quot;20148&quot; value=&quot;5&quot;/&gt;&lt;property id=&quot;20300&quot; value=&quot;Slide 4&quot;/&gt;&lt;property id=&quot;20307&quot; value=&quot;260&quot;/&gt;&lt;/object&gt;&lt;object type=&quot;3&quot; unique_id=&quot;10021&quot;&gt;&lt;property id=&quot;20148&quot; value=&quot;5&quot;/&gt;&lt;property id=&quot;20300&quot; value=&quot;Slide 5&quot;/&gt;&lt;property id=&quot;20307&quot; value=&quot;261&quot;/&gt;&lt;/object&gt;&lt;object type=&quot;3&quot; unique_id=&quot;10022&quot;&gt;&lt;property id=&quot;20148&quot; value=&quot;5&quot;/&gt;&lt;property id=&quot;20300&quot; value=&quot;Slide 6&quot;/&gt;&lt;property id=&quot;20307&quot; value=&quot;262&quot;/&gt;&lt;/object&gt;&lt;object type=&quot;3&quot; unique_id=&quot;10023&quot;&gt;&lt;property id=&quot;20148&quot; value=&quot;5&quot;/&gt;&lt;property id=&quot;20300&quot; value=&quot;Slide 7&quot;/&gt;&lt;property id=&quot;20307&quot; value=&quot;263&quot;/&gt;&lt;/object&gt;&lt;object type=&quot;3&quot; unique_id=&quot;10024&quot;&gt;&lt;property id=&quot;20148&quot; value=&quot;5&quot;/&gt;&lt;property id=&quot;20300&quot; value=&quot;Slide 8&quot;/&gt;&lt;property id=&quot;20307&quot; value=&quot;264&quot;/&gt;&lt;/object&gt;&lt;object type=&quot;3&quot; unique_id=&quot;10025&quot;&gt;&lt;property id=&quot;20148&quot; value=&quot;5&quot;/&gt;&lt;property id=&quot;20300&quot; value=&quot;Slide 9&quot;/&gt;&lt;property id=&quot;20307&quot; value=&quot;265&quot;/&gt;&lt;/object&gt;&lt;object type=&quot;3&quot; unique_id=&quot;10026&quot;&gt;&lt;property id=&quot;20148&quot; value=&quot;5&quot;/&gt;&lt;property id=&quot;20300&quot; value=&quot;Slide 10&quot;/&gt;&lt;property id=&quot;20307&quot; value=&quot;266&quot;/&gt;&lt;/object&gt;&lt;object type=&quot;3&quot; unique_id=&quot;10027&quot;&gt;&lt;property id=&quot;20148&quot; value=&quot;5&quot;/&gt;&lt;property id=&quot;20300&quot; value=&quot;Slide 11&quot;/&gt;&lt;property id=&quot;20307&quot; value=&quot;267&quot;/&gt;&lt;/object&gt;&lt;object type=&quot;3&quot; unique_id=&quot;10028&quot;&gt;&lt;property id=&quot;20148&quot; value=&quot;5&quot;/&gt;&lt;property id=&quot;20300&quot; value=&quot;Slide 12 - &amp;quot;DẶN DÒ&amp;quot;&quot;/&gt;&lt;property id=&quot;20307&quot; value=&quot;268&quot;/&gt;&lt;/object&gt;&lt;object type=&quot;3&quot; unique_id=&quot;10029&quot;&gt;&lt;property id=&quot;20148&quot; value=&quot;5&quot;/&gt;&lt;property id=&quot;20300&quot; value=&quot;Slide 13&quot;/&gt;&lt;property id=&quot;20307&quot; value=&quot;269&quot;/&gt;&lt;/object&gt;&lt;/object&gt;&lt;/object&gt;&lt;/database&gt;"/>
  <p:tag name="SECTOMILLISECCONVERTED" val="1"/>
</p:tagLst>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VNI-Avo"/>
        <a:ea typeface=""/>
        <a:cs typeface=""/>
      </a:majorFont>
      <a:minorFont>
        <a:latin typeface="VNI-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n 8">
  <a:themeElements>
    <a:clrScheme name="Digital Dot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fontScheme name="Digital Do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igital Dots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Digital Dot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Digital Dots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gital Dots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Digital Dots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Digital Dots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Digital Dots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Digital Dots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Digital Dots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400" b="1" i="0" u="none" strike="noStrike" cap="none" normalizeH="0" baseline="0" smtClean="0">
            <a:ln>
              <a:noFill/>
            </a:ln>
            <a:solidFill>
              <a:schemeClr val="tx1"/>
            </a:solidFill>
            <a:effectLst/>
            <a:latin typeface="Arial"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827</Words>
  <Application>Microsoft Office PowerPoint</Application>
  <PresentationFormat>On-screen Show (4:3)</PresentationFormat>
  <Paragraphs>79</Paragraphs>
  <Slides>13</Slides>
  <Notes>12</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13</vt:i4>
      </vt:variant>
    </vt:vector>
  </HeadingPairs>
  <TitlesOfParts>
    <vt:vector size="25" baseType="lpstr">
      <vt:lpstr>Arial</vt:lpstr>
      <vt:lpstr>Calibri</vt:lpstr>
      <vt:lpstr>Garamond</vt:lpstr>
      <vt:lpstr>Times New Roman</vt:lpstr>
      <vt:lpstr>VNI-Avo</vt:lpstr>
      <vt:lpstr>VNI-Brush</vt:lpstr>
      <vt:lpstr>VNI-Cooper</vt:lpstr>
      <vt:lpstr>Wingdings</vt:lpstr>
      <vt:lpstr>Stream</vt:lpstr>
      <vt:lpstr>1_Default Design</vt:lpstr>
      <vt:lpstr>Tin 8</vt:lpstr>
      <vt:lpstr>Layers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DẶN DÒ</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cp:revision>
  <dcterms:created xsi:type="dcterms:W3CDTF">2018-10-20T21:45:31Z</dcterms:created>
  <dcterms:modified xsi:type="dcterms:W3CDTF">2018-10-20T22:10:42Z</dcterms:modified>
</cp:coreProperties>
</file>