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762B1-4418-4A0E-9EB2-871193E62A2D}" type="datetimeFigureOut">
              <a:rPr lang="en-US" smtClean="0"/>
              <a:t>21/10/2018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971D9E-7A0A-4F49-A07C-56A2D3B26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455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D5965824-8A1C-4E2A-AA02-3CF698CECF18}" type="slidenum">
              <a:rPr lang="en-US" altLang="en-US" sz="1200">
                <a:solidFill>
                  <a:srgbClr val="000000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548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8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57940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96977918-8ECA-4925-B004-B7B3D7BBF695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50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0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879646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8E9791E8-3172-487B-BCD1-6ED89E42251D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52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51301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A004EDC3-DBA6-406B-89F1-8F83C3183769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55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5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82036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23B058CE-0780-4F8D-B638-629385E5D8C1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57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7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56622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F117F7EB-6B29-4740-B5CE-31EBB37A7B6F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59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9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4415232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A4DC3E51-B202-49E4-9A64-BC4ED16C425A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61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1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23722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ACCA308B-6670-46E0-9CA8-0A48A5231245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63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388737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2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16D90A5C-2991-4C4E-AB87-19ABE8516324}" type="slidenum">
              <a:rPr lang="en-US" altLang="en-US" sz="1200">
                <a:solidFill>
                  <a:srgbClr val="000000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565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5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39314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07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E55960-4D05-47C0-AA45-42C63A2BBE74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70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F88EEE-AF86-4F20-83B5-2F8F0DD7BFEA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969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26191A-4B71-4A75-9542-D3885A1858D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823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277813"/>
            <a:ext cx="77724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5AC55-EC85-4FEE-B9AD-902550805F86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5148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D1087D5-97A4-4E1B-AC1E-6E9430604BA6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1987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Online Image Placeholder 3"/>
          <p:cNvSpPr>
            <a:spLocks noGrp="1"/>
          </p:cNvSpPr>
          <p:nvPr>
            <p:ph type="clipArt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D141553-B11C-4661-88EA-EF0651D4C581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6861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Online Image Placeholder 2"/>
          <p:cNvSpPr>
            <a:spLocks noGrp="1"/>
          </p:cNvSpPr>
          <p:nvPr>
            <p:ph type="clipArt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B625F4D-2BF4-4AA5-9F1B-A8D3672B6C6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31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280981-CE2A-486F-A800-9865C465B70C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962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EBE1B7-B2AF-4BF7-AA0D-00DC881D030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899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C1564F-4931-47D3-8FC8-821B5323350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230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681139-EEC6-4E45-9CC9-6D221ED52065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350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783DCE-7786-469A-BA1E-681B91AB1754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325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1EE989-6131-4509-B5FF-439B9868FCC2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410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90CA25-6C3E-41BA-AC7C-D4EA39FA18F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237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7DB4B0-022E-434A-93B5-ACDCC98480C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221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96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058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9701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9702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05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97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latin typeface="Arial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97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latin typeface="Arial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97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EEE4AE7E-54F5-49B1-9C4B-57DBE6F1E64B}" type="slidenum">
              <a:rPr lang="en-US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9708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10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 b="0" i="0" u="none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anose="05000000000000000000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7842" name="Picture 2" descr="slide0003_image0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348038" y="1052513"/>
            <a:ext cx="3095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Bài thực hành 6</a:t>
            </a:r>
            <a:endParaRPr lang="en-US" altLang="en-US" sz="3000" b="1">
              <a:solidFill>
                <a:srgbClr val="0066FF"/>
              </a:solidFill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5435600" y="4581525"/>
            <a:ext cx="2449513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FF00FF"/>
                </a:solidFill>
              </a:rPr>
              <a:t>Thời gian 2 tiết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2268538" y="2349500"/>
            <a:ext cx="6624637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4400" b="1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SỬ DỤNG LỆNH LẶP WHILE…DO</a:t>
            </a:r>
          </a:p>
        </p:txBody>
      </p:sp>
    </p:spTree>
    <p:extLst>
      <p:ext uri="{BB962C8B-B14F-4D97-AF65-F5344CB8AC3E}">
        <p14:creationId xmlns:p14="http://schemas.microsoft.com/office/powerpoint/2010/main" val="299946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6" grpId="0"/>
      <p:bldP spid="276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3505200" y="5948363"/>
            <a:ext cx="5486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800">
                <a:solidFill>
                  <a:srgbClr val="000000"/>
                </a:solidFill>
              </a:rPr>
              <a:t>Thực hiện tháng 10 năm 2008</a:t>
            </a:r>
          </a:p>
        </p:txBody>
      </p:sp>
      <p:pic>
        <p:nvPicPr>
          <p:cNvPr id="566275" name="Picture 5" descr="buom hoa dong"/>
          <p:cNvPicPr>
            <a:picLocks noGrp="1" noChangeAspect="1" noChangeArrowheads="1" noCrop="1"/>
          </p:cNvPicPr>
          <p:nvPr>
            <p:ph type="clipArt"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" y="2286000"/>
            <a:ext cx="3810000" cy="4238625"/>
          </a:xfrm>
        </p:spPr>
      </p:pic>
      <p:sp>
        <p:nvSpPr>
          <p:cNvPr id="49165" name="AutoShape 13"/>
          <p:cNvSpPr>
            <a:spLocks noChangeArrowheads="1"/>
          </p:cNvSpPr>
          <p:nvPr/>
        </p:nvSpPr>
        <p:spPr bwMode="auto">
          <a:xfrm>
            <a:off x="3441700" y="2343150"/>
            <a:ext cx="5702300" cy="27622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9166" name="WordArt 14"/>
          <p:cNvSpPr>
            <a:spLocks noChangeArrowheads="1" noChangeShapeType="1" noTextEdit="1"/>
          </p:cNvSpPr>
          <p:nvPr/>
        </p:nvSpPr>
        <p:spPr bwMode="auto">
          <a:xfrm>
            <a:off x="1066800" y="304800"/>
            <a:ext cx="6858000" cy="13620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2537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Bài học đã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KẾT THÚC</a:t>
            </a:r>
          </a:p>
        </p:txBody>
      </p:sp>
      <p:sp>
        <p:nvSpPr>
          <p:cNvPr id="49167" name="WordArt 15" descr="Narrow vertical"/>
          <p:cNvSpPr>
            <a:spLocks noChangeArrowheads="1" noChangeShapeType="1" noTextEdit="1"/>
          </p:cNvSpPr>
          <p:nvPr/>
        </p:nvSpPr>
        <p:spPr bwMode="auto">
          <a:xfrm>
            <a:off x="4343400" y="3028950"/>
            <a:ext cx="3505200" cy="116046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4014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Thân ái chào các em</a:t>
            </a:r>
            <a:endParaRPr lang="en-US" sz="3600" kern="1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72828851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65" grpId="0" animBg="1"/>
      <p:bldP spid="49166" grpId="0" animBg="1"/>
      <p:bldP spid="4916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381000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 dirty="0">
                <a:solidFill>
                  <a:srgbClr val="FF0066"/>
                </a:solidFill>
              </a:rPr>
              <a:t> </a:t>
            </a:r>
            <a:r>
              <a:rPr lang="en-US" altLang="en-US" sz="3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VÍ DỤ </a:t>
            </a:r>
            <a:r>
              <a:rPr lang="en-US" altLang="en-US" sz="300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900113" y="1125538"/>
            <a:ext cx="7704137" cy="2951162"/>
          </a:xfrm>
          <a:prstGeom prst="cloudCallout">
            <a:avLst>
              <a:gd name="adj1" fmla="val -62444"/>
              <a:gd name="adj2" fmla="val 90023"/>
            </a:avLst>
          </a:prstGeom>
          <a:gradFill rotWithShape="1">
            <a:gsLst>
              <a:gs pos="0">
                <a:schemeClr val="tx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i="1">
                <a:solidFill>
                  <a:srgbClr val="000099"/>
                </a:solidFill>
              </a:rPr>
              <a:t>Viết chương trình sử dụng lệnh lặp while…do để tính trung bình n số thực x</a:t>
            </a:r>
            <a:r>
              <a:rPr lang="en-US" altLang="en-US" sz="2000" i="1" baseline="-25000">
                <a:solidFill>
                  <a:srgbClr val="000099"/>
                </a:solidFill>
              </a:rPr>
              <a:t>1</a:t>
            </a:r>
            <a:r>
              <a:rPr lang="en-US" altLang="en-US" sz="2000" i="1" baseline="30000">
                <a:solidFill>
                  <a:srgbClr val="000099"/>
                </a:solidFill>
              </a:rPr>
              <a:t>, </a:t>
            </a:r>
            <a:r>
              <a:rPr lang="en-US" altLang="en-US" i="1">
                <a:solidFill>
                  <a:srgbClr val="000099"/>
                </a:solidFill>
              </a:rPr>
              <a:t>x</a:t>
            </a:r>
            <a:r>
              <a:rPr lang="en-US" altLang="en-US" i="1" baseline="-25000">
                <a:solidFill>
                  <a:srgbClr val="000099"/>
                </a:solidFill>
              </a:rPr>
              <a:t>2</a:t>
            </a:r>
            <a:r>
              <a:rPr lang="en-US" altLang="en-US" i="1">
                <a:solidFill>
                  <a:srgbClr val="000099"/>
                </a:solidFill>
              </a:rPr>
              <a:t>, x</a:t>
            </a:r>
            <a:r>
              <a:rPr lang="en-US" altLang="en-US" i="1" baseline="-25000">
                <a:solidFill>
                  <a:srgbClr val="000099"/>
                </a:solidFill>
              </a:rPr>
              <a:t>3</a:t>
            </a:r>
            <a:r>
              <a:rPr lang="en-US" altLang="en-US" i="1">
                <a:solidFill>
                  <a:srgbClr val="000099"/>
                </a:solidFill>
              </a:rPr>
              <a:t>,…, x</a:t>
            </a:r>
            <a:r>
              <a:rPr lang="en-US" altLang="en-US" i="1" baseline="-25000">
                <a:solidFill>
                  <a:srgbClr val="000099"/>
                </a:solidFill>
              </a:rPr>
              <a:t>n</a:t>
            </a:r>
            <a:r>
              <a:rPr lang="en-US" altLang="en-US" i="1">
                <a:solidFill>
                  <a:srgbClr val="000099"/>
                </a:solidFill>
              </a:rPr>
              <a:t>, các số n và </a:t>
            </a:r>
            <a:r>
              <a:rPr lang="en-US" altLang="en-US" sz="2000" i="1">
                <a:solidFill>
                  <a:srgbClr val="000099"/>
                </a:solidFill>
              </a:rPr>
              <a:t>x</a:t>
            </a:r>
            <a:r>
              <a:rPr lang="en-US" altLang="en-US" sz="2000" i="1" baseline="-25000">
                <a:solidFill>
                  <a:srgbClr val="000099"/>
                </a:solidFill>
              </a:rPr>
              <a:t>1</a:t>
            </a:r>
            <a:r>
              <a:rPr lang="en-US" altLang="en-US" sz="2000" i="1" baseline="30000">
                <a:solidFill>
                  <a:srgbClr val="000099"/>
                </a:solidFill>
              </a:rPr>
              <a:t>, </a:t>
            </a:r>
            <a:r>
              <a:rPr lang="en-US" altLang="en-US" i="1">
                <a:solidFill>
                  <a:srgbClr val="000099"/>
                </a:solidFill>
              </a:rPr>
              <a:t>x</a:t>
            </a:r>
            <a:r>
              <a:rPr lang="en-US" altLang="en-US" i="1" baseline="-25000">
                <a:solidFill>
                  <a:srgbClr val="000099"/>
                </a:solidFill>
              </a:rPr>
              <a:t>2</a:t>
            </a:r>
            <a:r>
              <a:rPr lang="en-US" altLang="en-US" i="1">
                <a:solidFill>
                  <a:srgbClr val="000099"/>
                </a:solidFill>
              </a:rPr>
              <a:t>, x</a:t>
            </a:r>
            <a:r>
              <a:rPr lang="en-US" altLang="en-US" i="1" baseline="-25000">
                <a:solidFill>
                  <a:srgbClr val="000099"/>
                </a:solidFill>
              </a:rPr>
              <a:t>3</a:t>
            </a:r>
            <a:r>
              <a:rPr lang="en-US" altLang="en-US" i="1">
                <a:solidFill>
                  <a:srgbClr val="000099"/>
                </a:solidFill>
              </a:rPr>
              <a:t>,…, x</a:t>
            </a:r>
            <a:r>
              <a:rPr lang="en-US" altLang="en-US" i="1" baseline="-25000">
                <a:solidFill>
                  <a:srgbClr val="000099"/>
                </a:solidFill>
              </a:rPr>
              <a:t>n</a:t>
            </a:r>
            <a:r>
              <a:rPr lang="en-US" altLang="en-US" i="1">
                <a:solidFill>
                  <a:srgbClr val="000099"/>
                </a:solidFill>
              </a:rPr>
              <a:t> được nhập từ bàn phím.</a:t>
            </a:r>
          </a:p>
        </p:txBody>
      </p:sp>
    </p:spTree>
    <p:extLst>
      <p:ext uri="{BB962C8B-B14F-4D97-AF65-F5344CB8AC3E}">
        <p14:creationId xmlns:p14="http://schemas.microsoft.com/office/powerpoint/2010/main" val="143960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938" name="Text Box 2"/>
          <p:cNvSpPr txBox="1">
            <a:spLocks noChangeArrowheads="1"/>
          </p:cNvSpPr>
          <p:nvPr/>
        </p:nvSpPr>
        <p:spPr bwMode="auto">
          <a:xfrm>
            <a:off x="519113" y="406400"/>
            <a:ext cx="8156575" cy="10064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Thực hiện: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000">
                <a:solidFill>
                  <a:srgbClr val="000099"/>
                </a:solidFill>
              </a:rPr>
              <a:t>Khởi động Pascal. Gõ chương trình sau và tìm hiểu ý nghĩa của từng câu lệnh trong chương trình</a:t>
            </a:r>
          </a:p>
        </p:txBody>
      </p:sp>
      <p:pic>
        <p:nvPicPr>
          <p:cNvPr id="551939" name="Picture 3" descr="Tinhtrungbin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628775"/>
            <a:ext cx="8497887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47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519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519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519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44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51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19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6" name="Text Box 2"/>
          <p:cNvSpPr txBox="1">
            <a:spLocks noChangeArrowheads="1"/>
          </p:cNvSpPr>
          <p:nvPr/>
        </p:nvSpPr>
        <p:spPr bwMode="auto">
          <a:xfrm>
            <a:off x="519113" y="1965325"/>
            <a:ext cx="8156575" cy="25304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Thực hiện: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2000">
              <a:solidFill>
                <a:srgbClr val="000099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000">
                <a:solidFill>
                  <a:srgbClr val="000099"/>
                </a:solidFill>
              </a:rPr>
              <a:t>Lưu chương trình với tên </a:t>
            </a:r>
            <a:r>
              <a:rPr lang="en-US" altLang="en-US" sz="2000" b="1">
                <a:solidFill>
                  <a:srgbClr val="000099"/>
                </a:solidFill>
              </a:rPr>
              <a:t>TINHTRUNGBINH.PAS.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000">
                <a:solidFill>
                  <a:srgbClr val="000099"/>
                </a:solidFill>
              </a:rPr>
              <a:t>Dịch và chỉnh sửa các lỗi gõ, nếu có.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000">
                <a:solidFill>
                  <a:srgbClr val="000099"/>
                </a:solidFill>
              </a:rPr>
              <a:t>Chạy chương trình với các bộ dữ liệu được gõ từ bàn phím. Quan sát kết quả nhận được trên màn hình.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000">
                <a:solidFill>
                  <a:srgbClr val="000099"/>
                </a:solidFill>
              </a:rPr>
              <a:t>Viết lại chương trình bằng cách sử dụng câu lệnh </a:t>
            </a:r>
            <a:r>
              <a:rPr lang="en-US" altLang="en-US" sz="2000" b="1">
                <a:solidFill>
                  <a:srgbClr val="000099"/>
                </a:solidFill>
              </a:rPr>
              <a:t>For…do</a:t>
            </a:r>
            <a:r>
              <a:rPr lang="en-US" altLang="en-US" sz="2000">
                <a:solidFill>
                  <a:srgbClr val="000099"/>
                </a:solidFill>
              </a:rPr>
              <a:t> thay cho câu lệnh </a:t>
            </a:r>
            <a:r>
              <a:rPr lang="en-US" altLang="en-US" sz="2000" b="1">
                <a:solidFill>
                  <a:srgbClr val="000099"/>
                </a:solidFill>
              </a:rPr>
              <a:t>While..do</a:t>
            </a:r>
          </a:p>
        </p:txBody>
      </p:sp>
    </p:spTree>
    <p:extLst>
      <p:ext uri="{BB962C8B-B14F-4D97-AF65-F5344CB8AC3E}">
        <p14:creationId xmlns:p14="http://schemas.microsoft.com/office/powerpoint/2010/main" val="331330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539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539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539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98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381000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 dirty="0">
                <a:solidFill>
                  <a:srgbClr val="FF0066"/>
                </a:solidFill>
              </a:rPr>
              <a:t> </a:t>
            </a:r>
            <a:r>
              <a:rPr lang="en-US" altLang="en-US" sz="3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VÍ DỤ </a:t>
            </a:r>
            <a:r>
              <a:rPr lang="en-US" altLang="en-US" sz="300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1476375" y="1989138"/>
            <a:ext cx="6191250" cy="2159000"/>
          </a:xfrm>
          <a:prstGeom prst="cloudCallout">
            <a:avLst>
              <a:gd name="adj1" fmla="val -74796"/>
              <a:gd name="adj2" fmla="val 101398"/>
            </a:avLst>
          </a:prstGeom>
          <a:gradFill rotWithShape="1">
            <a:gsLst>
              <a:gs pos="0">
                <a:schemeClr val="tx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i="1">
                <a:solidFill>
                  <a:srgbClr val="000099"/>
                </a:solidFill>
              </a:rPr>
              <a:t>Tìm hiểu chương trình nhận biết một số tự nhiên N được nhập vào từ bàn phím có phải là số nguyên tố hay không?.</a:t>
            </a:r>
          </a:p>
        </p:txBody>
      </p:sp>
    </p:spTree>
    <p:extLst>
      <p:ext uri="{BB962C8B-B14F-4D97-AF65-F5344CB8AC3E}">
        <p14:creationId xmlns:p14="http://schemas.microsoft.com/office/powerpoint/2010/main" val="261651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Text Box 2"/>
          <p:cNvSpPr txBox="1">
            <a:spLocks noChangeArrowheads="1"/>
          </p:cNvSpPr>
          <p:nvPr/>
        </p:nvSpPr>
        <p:spPr bwMode="auto">
          <a:xfrm>
            <a:off x="519113" y="406400"/>
            <a:ext cx="8156575" cy="10064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Thực hiện: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000">
                <a:solidFill>
                  <a:srgbClr val="000099"/>
                </a:solidFill>
              </a:rPr>
              <a:t>Khởi động Pascal. Gõ chương trình sau và tìm hiểu ý nghĩa của từng câu lệnh trong chương trình</a:t>
            </a:r>
          </a:p>
        </p:txBody>
      </p:sp>
      <p:pic>
        <p:nvPicPr>
          <p:cNvPr id="558083" name="Picture 3" descr="songuyen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700213"/>
            <a:ext cx="8569325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590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580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580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580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44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58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808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Text Box 2"/>
          <p:cNvSpPr txBox="1">
            <a:spLocks noChangeArrowheads="1"/>
          </p:cNvSpPr>
          <p:nvPr/>
        </p:nvSpPr>
        <p:spPr bwMode="auto">
          <a:xfrm>
            <a:off x="539750" y="2270125"/>
            <a:ext cx="8156575" cy="16160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Thực hiện: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000">
                <a:solidFill>
                  <a:srgbClr val="000099"/>
                </a:solidFill>
              </a:rPr>
              <a:t>Lưu chương trình với tên </a:t>
            </a:r>
            <a:r>
              <a:rPr lang="en-US" altLang="en-US" sz="2000" b="1">
                <a:solidFill>
                  <a:srgbClr val="000099"/>
                </a:solidFill>
              </a:rPr>
              <a:t>SONGUYENTO.PAS.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000">
                <a:solidFill>
                  <a:srgbClr val="000099"/>
                </a:solidFill>
              </a:rPr>
              <a:t>Chỉnh sửa câu lệnh lặp của chương trình.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000">
                <a:solidFill>
                  <a:srgbClr val="000099"/>
                </a:solidFill>
              </a:rPr>
              <a:t>Dịch và chạy chương trình với các giá trị nhập từ bàn phím. Quan sát kết quả nhận được trên màn hình.</a:t>
            </a:r>
          </a:p>
        </p:txBody>
      </p:sp>
    </p:spTree>
    <p:extLst>
      <p:ext uri="{BB962C8B-B14F-4D97-AF65-F5344CB8AC3E}">
        <p14:creationId xmlns:p14="http://schemas.microsoft.com/office/powerpoint/2010/main" val="234268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381000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>
                <a:solidFill>
                  <a:srgbClr val="FF0066"/>
                </a:solidFill>
              </a:rPr>
              <a:t> </a:t>
            </a:r>
            <a:r>
              <a:rPr lang="en-US" altLang="en-US" sz="300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GHI NHỚ</a:t>
            </a:r>
            <a:endParaRPr lang="en-US" altLang="en-US" sz="3000" dirty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62179" name="Text Box 3"/>
          <p:cNvSpPr txBox="1">
            <a:spLocks noChangeArrowheads="1"/>
          </p:cNvSpPr>
          <p:nvPr/>
        </p:nvSpPr>
        <p:spPr bwMode="auto">
          <a:xfrm>
            <a:off x="468313" y="2420938"/>
            <a:ext cx="8280400" cy="895350"/>
          </a:xfrm>
          <a:prstGeom prst="rect">
            <a:avLst/>
          </a:prstGeom>
          <a:solidFill>
            <a:srgbClr val="FFFFF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600">
                <a:solidFill>
                  <a:srgbClr val="000099"/>
                </a:solidFill>
              </a:rPr>
              <a:t> Cấu trúc lặp While…do có dạng: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600" b="1">
                <a:solidFill>
                  <a:srgbClr val="000099"/>
                </a:solidFill>
              </a:rPr>
              <a:t>While &lt;</a:t>
            </a:r>
            <a:r>
              <a:rPr lang="en-US" altLang="en-US" sz="2600" i="1">
                <a:solidFill>
                  <a:srgbClr val="000099"/>
                </a:solidFill>
              </a:rPr>
              <a:t>điều kiện</a:t>
            </a:r>
            <a:r>
              <a:rPr lang="en-US" altLang="en-US" sz="2600" b="1">
                <a:solidFill>
                  <a:srgbClr val="000099"/>
                </a:solidFill>
              </a:rPr>
              <a:t>&gt; do &lt;</a:t>
            </a:r>
            <a:r>
              <a:rPr lang="en-US" altLang="en-US" sz="2600" i="1">
                <a:solidFill>
                  <a:srgbClr val="000099"/>
                </a:solidFill>
              </a:rPr>
              <a:t>câu lệnh</a:t>
            </a:r>
            <a:r>
              <a:rPr lang="en-US" altLang="en-US" sz="2600" b="1">
                <a:solidFill>
                  <a:srgbClr val="000099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9191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DẶN DÒ</a:t>
            </a:r>
          </a:p>
        </p:txBody>
      </p:sp>
      <p:sp>
        <p:nvSpPr>
          <p:cNvPr id="564227" name="Text Box 4"/>
          <p:cNvSpPr txBox="1">
            <a:spLocks noChangeArrowheads="1"/>
          </p:cNvSpPr>
          <p:nvPr/>
        </p:nvSpPr>
        <p:spPr bwMode="auto">
          <a:xfrm>
            <a:off x="1008063" y="2852738"/>
            <a:ext cx="75247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000">
                <a:solidFill>
                  <a:srgbClr val="00FF00"/>
                </a:solidFill>
              </a:rPr>
              <a:t>1. Xem trước </a:t>
            </a:r>
            <a:r>
              <a:rPr lang="en-US" altLang="en-US" sz="3000">
                <a:solidFill>
                  <a:srgbClr val="00FF00"/>
                </a:solidFill>
                <a:cs typeface="Arial" panose="020B0604020202020204" pitchFamily="34" charset="0"/>
              </a:rPr>
              <a:t>§9</a:t>
            </a:r>
            <a:r>
              <a:rPr lang="en-US" altLang="en-US" sz="3000">
                <a:solidFill>
                  <a:srgbClr val="00FF00"/>
                </a:solidFill>
              </a:rPr>
              <a:t> _ trang 75 _ sách giáo khoa .</a:t>
            </a:r>
          </a:p>
        </p:txBody>
      </p:sp>
    </p:spTree>
    <p:extLst>
      <p:ext uri="{BB962C8B-B14F-4D97-AF65-F5344CB8AC3E}">
        <p14:creationId xmlns:p14="http://schemas.microsoft.com/office/powerpoint/2010/main" val="34795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3"/>
  <p:tag name="MMPROD_UIDATA" val="&lt;database version=&quot;11.0&quot;&gt;&lt;object type=&quot;1&quot; unique_id=&quot;10001&quot;&gt;&lt;object type=&quot;2&quot; unique_id=&quot;11330&quot;&gt;&lt;object type=&quot;3&quot; unique_id=&quot;11331&quot;&gt;&lt;property id=&quot;20148&quot; value=&quot;5&quot;/&gt;&lt;property id=&quot;20300&quot; value=&quot;Slide 1&quot;/&gt;&lt;property id=&quot;20307&quot; value=&quot;257&quot;/&gt;&lt;/object&gt;&lt;object type=&quot;3&quot; unique_id=&quot;11332&quot;&gt;&lt;property id=&quot;20148&quot; value=&quot;5&quot;/&gt;&lt;property id=&quot;20300&quot; value=&quot;Slide 2&quot;/&gt;&lt;property id=&quot;20307&quot; value=&quot;258&quot;/&gt;&lt;/object&gt;&lt;object type=&quot;3&quot; unique_id=&quot;11333&quot;&gt;&lt;property id=&quot;20148&quot; value=&quot;5&quot;/&gt;&lt;property id=&quot;20300&quot; value=&quot;Slide 3&quot;/&gt;&lt;property id=&quot;20307&quot; value=&quot;259&quot;/&gt;&lt;/object&gt;&lt;object type=&quot;3&quot; unique_id=&quot;11334&quot;&gt;&lt;property id=&quot;20148&quot; value=&quot;5&quot;/&gt;&lt;property id=&quot;20300&quot; value=&quot;Slide 4&quot;/&gt;&lt;property id=&quot;20307&quot; value=&quot;260&quot;/&gt;&lt;/object&gt;&lt;object type=&quot;3&quot; unique_id=&quot;11335&quot;&gt;&lt;property id=&quot;20148&quot; value=&quot;5&quot;/&gt;&lt;property id=&quot;20300&quot; value=&quot;Slide 5&quot;/&gt;&lt;property id=&quot;20307&quot; value=&quot;261&quot;/&gt;&lt;/object&gt;&lt;object type=&quot;3&quot; unique_id=&quot;11336&quot;&gt;&lt;property id=&quot;20148&quot; value=&quot;5&quot;/&gt;&lt;property id=&quot;20300&quot; value=&quot;Slide 6&quot;/&gt;&lt;property id=&quot;20307&quot; value=&quot;262&quot;/&gt;&lt;/object&gt;&lt;object type=&quot;3&quot; unique_id=&quot;11337&quot;&gt;&lt;property id=&quot;20148&quot; value=&quot;5&quot;/&gt;&lt;property id=&quot;20300&quot; value=&quot;Slide 7&quot;/&gt;&lt;property id=&quot;20307&quot; value=&quot;263&quot;/&gt;&lt;/object&gt;&lt;object type=&quot;3&quot; unique_id=&quot;11338&quot;&gt;&lt;property id=&quot;20148&quot; value=&quot;5&quot;/&gt;&lt;property id=&quot;20300&quot; value=&quot;Slide 8&quot;/&gt;&lt;property id=&quot;20307&quot; value=&quot;264&quot;/&gt;&lt;/object&gt;&lt;object type=&quot;3&quot; unique_id=&quot;11339&quot;&gt;&lt;property id=&quot;20148&quot; value=&quot;5&quot;/&gt;&lt;property id=&quot;20300&quot; value=&quot;Slide 9 - &amp;quot;DẶN DÒ&amp;quot;&quot;/&gt;&lt;property id=&quot;20307&quot; value=&quot;265&quot;/&gt;&lt;/object&gt;&lt;object type=&quot;3&quot; unique_id=&quot;11340&quot;&gt;&lt;property id=&quot;20148&quot; value=&quot;5&quot;/&gt;&lt;property id=&quot;20300&quot; value=&quot;Slide 10&quot;/&gt;&lt;property id=&quot;20307&quot; value=&quot;266&quot;/&gt;&lt;/object&gt;&lt;/object&gt;&lt;object type=&quot;8&quot; unique_id=&quot;11352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Layers">
  <a:themeElements>
    <a:clrScheme name="Layer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Layer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301</Words>
  <Application>Microsoft Office PowerPoint</Application>
  <PresentationFormat>On-screen Show (4:3)</PresentationFormat>
  <Paragraphs>39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 Unicode MS</vt:lpstr>
      <vt:lpstr>Arial</vt:lpstr>
      <vt:lpstr>Calibri</vt:lpstr>
      <vt:lpstr>Times New Roman</vt:lpstr>
      <vt:lpstr>Wingdings</vt:lpstr>
      <vt:lpstr>Layers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DẶN DÒ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2</cp:revision>
  <dcterms:created xsi:type="dcterms:W3CDTF">2018-10-20T21:55:24Z</dcterms:created>
  <dcterms:modified xsi:type="dcterms:W3CDTF">2018-10-20T22:35:39Z</dcterms:modified>
</cp:coreProperties>
</file>