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07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55960-4D05-47C0-AA45-42C63A2BBE74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770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F88EEE-AF86-4F20-83B5-2F8F0DD7BFEA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749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26191A-4B71-4A75-9542-D3885A1858D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82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277813"/>
            <a:ext cx="77724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5AC55-EC85-4FEE-B9AD-902550805F8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2029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D1087D5-97A4-4E1B-AC1E-6E9430604BA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9902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Online Image Placeholder 3"/>
          <p:cNvSpPr>
            <a:spLocks noGrp="1"/>
          </p:cNvSpPr>
          <p:nvPr>
            <p:ph type="clipArt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D141553-B11C-4661-88EA-EF0651D4C581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520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Online Image Placeholder 2"/>
          <p:cNvSpPr>
            <a:spLocks noGrp="1"/>
          </p:cNvSpPr>
          <p:nvPr>
            <p:ph type="clipArt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B625F4D-2BF4-4AA5-9F1B-A8D3672B6C6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907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280981-CE2A-486F-A800-9865C465B70C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937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EBE1B7-B2AF-4BF7-AA0D-00DC881D030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581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C1564F-4931-47D3-8FC8-821B5323350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143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681139-EEC6-4E45-9CC9-6D221ED5206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63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783DCE-7786-469A-BA1E-681B91AB1754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45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1EE989-6131-4509-B5FF-439B9868FCC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987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90CA25-6C3E-41BA-AC7C-D4EA39FA18F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420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7DB4B0-022E-434A-93B5-ACDCC98480C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14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96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058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970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970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05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97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7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7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EEE4AE7E-54F5-49B1-9C4B-57DBE6F1E64B}" type="slidenum">
              <a:rPr lang="en-US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68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 b="0" i="0" u="none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anose="05000000000000000000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772400" cy="2362200"/>
          </a:xfrm>
        </p:spPr>
        <p:txBody>
          <a:bodyPr anchor="ctr"/>
          <a:lstStyle/>
          <a:p>
            <a:pPr algn="l"/>
            <a:r>
              <a:rPr lang="en-US" altLang="en-US" sz="4200" dirty="0" smtClean="0"/>
              <a:t>Bài 1</a:t>
            </a:r>
            <a:br>
              <a:rPr lang="en-US" altLang="en-US" sz="4200" dirty="0" smtClean="0"/>
            </a:br>
            <a:r>
              <a:rPr lang="en-US" altLang="en-US" sz="4200" dirty="0" err="1" smtClean="0"/>
              <a:t>Luyện</a:t>
            </a:r>
            <a:r>
              <a:rPr lang="en-US" altLang="en-US" sz="4200" dirty="0" smtClean="0"/>
              <a:t> </a:t>
            </a:r>
            <a:r>
              <a:rPr lang="en-US" altLang="en-US" sz="4200" dirty="0" err="1" smtClean="0"/>
              <a:t>gõ</a:t>
            </a:r>
            <a:r>
              <a:rPr lang="en-US" altLang="en-US" sz="4200" dirty="0" smtClean="0"/>
              <a:t> </a:t>
            </a:r>
            <a:r>
              <a:rPr lang="en-US" altLang="en-US" sz="4200" dirty="0" err="1" smtClean="0"/>
              <a:t>phím</a:t>
            </a:r>
            <a:r>
              <a:rPr lang="en-US" altLang="en-US" sz="4200" dirty="0" smtClean="0"/>
              <a:t> </a:t>
            </a:r>
            <a:r>
              <a:rPr lang="en-US" altLang="en-US" sz="4200" dirty="0" err="1" smtClean="0"/>
              <a:t>nhanh</a:t>
            </a:r>
            <a:r>
              <a:rPr lang="en-US" altLang="en-US" sz="4200" dirty="0" smtClean="0"/>
              <a:t> </a:t>
            </a:r>
            <a:r>
              <a:rPr lang="en-US" altLang="en-US" sz="4200" dirty="0" err="1" smtClean="0"/>
              <a:t>bằng</a:t>
            </a:r>
            <a:r>
              <a:rPr lang="en-US" altLang="en-US" sz="4200" dirty="0" smtClean="0"/>
              <a:t> </a:t>
            </a:r>
            <a:r>
              <a:rPr lang="en-US" altLang="en-US" sz="4200" dirty="0" err="1" smtClean="0"/>
              <a:t>trò</a:t>
            </a:r>
            <a:r>
              <a:rPr lang="en-US" altLang="en-US" sz="4200" dirty="0" smtClean="0"/>
              <a:t> </a:t>
            </a:r>
            <a:r>
              <a:rPr lang="en-US" altLang="en-US" sz="4200" dirty="0" err="1" smtClean="0"/>
              <a:t>chơi</a:t>
            </a:r>
            <a:r>
              <a:rPr lang="en-US" altLang="en-US" sz="4200" dirty="0" smtClean="0"/>
              <a:t> Finger Break Out</a:t>
            </a:r>
          </a:p>
        </p:txBody>
      </p:sp>
    </p:spTree>
    <p:extLst>
      <p:ext uri="{BB962C8B-B14F-4D97-AF65-F5344CB8AC3E}">
        <p14:creationId xmlns:p14="http://schemas.microsoft.com/office/powerpoint/2010/main" val="108861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altLang="en-US" sz="3400" smtClean="0"/>
              <a:t> Khu vực các phím, màu ứng với ngón tay gõ phím:</a:t>
            </a:r>
          </a:p>
        </p:txBody>
      </p:sp>
      <p:sp>
        <p:nvSpPr>
          <p:cNvPr id="60006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865563" y="1600200"/>
            <a:ext cx="3813175" cy="4530725"/>
          </a:xfrm>
        </p:spPr>
        <p:txBody>
          <a:bodyPr/>
          <a:lstStyle/>
          <a:p>
            <a:r>
              <a:rPr lang="en-US" altLang="en-US" sz="2400" smtClean="0"/>
              <a:t>Ngón út</a:t>
            </a:r>
          </a:p>
          <a:p>
            <a:endParaRPr lang="en-US" altLang="en-US" sz="2400" smtClean="0"/>
          </a:p>
          <a:p>
            <a:r>
              <a:rPr lang="en-US" altLang="en-US" sz="2400" smtClean="0"/>
              <a:t>Ngón áp út</a:t>
            </a:r>
          </a:p>
          <a:p>
            <a:endParaRPr lang="en-US" altLang="en-US" sz="2400" smtClean="0"/>
          </a:p>
          <a:p>
            <a:r>
              <a:rPr lang="en-US" altLang="en-US" sz="2400" smtClean="0"/>
              <a:t>Ngón giữa</a:t>
            </a:r>
          </a:p>
          <a:p>
            <a:endParaRPr lang="en-US" altLang="en-US" sz="2400" smtClean="0"/>
          </a:p>
          <a:p>
            <a:r>
              <a:rPr lang="en-US" altLang="en-US" sz="2400" smtClean="0"/>
              <a:t>Ngón trỏ</a:t>
            </a:r>
          </a:p>
          <a:p>
            <a:endParaRPr lang="en-US" altLang="en-US" sz="2400" smtClean="0"/>
          </a:p>
          <a:p>
            <a:r>
              <a:rPr lang="en-US" altLang="en-US" sz="2400" smtClean="0"/>
              <a:t>Ngón cái</a:t>
            </a:r>
          </a:p>
        </p:txBody>
      </p:sp>
      <p:pic>
        <p:nvPicPr>
          <p:cNvPr id="600068" name="Picture 4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01963" y="1676400"/>
            <a:ext cx="574675" cy="508000"/>
          </a:xfrm>
        </p:spPr>
      </p:pic>
      <p:pic>
        <p:nvPicPr>
          <p:cNvPr id="6000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514600"/>
            <a:ext cx="487363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007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352800"/>
            <a:ext cx="536575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007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343400"/>
            <a:ext cx="522288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007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334000"/>
            <a:ext cx="2286000" cy="442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481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000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00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00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00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00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00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00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00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600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600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6000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0066" grpId="0"/>
      <p:bldP spid="60006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5. Hướng dẫn chơi</a:t>
            </a:r>
          </a:p>
        </p:txBody>
      </p:sp>
      <p:sp>
        <p:nvSpPr>
          <p:cNvPr id="602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Nháy vào nút Start để bắt đầu chơi.</a:t>
            </a:r>
          </a:p>
          <a:p>
            <a:r>
              <a:rPr lang="en-US" altLang="en-US" smtClean="0"/>
              <a:t>Hộp thoại xuất hiện cho biết các phím sẽ được luyện gõ. Nhấn phím SPACE để bắt đầu</a:t>
            </a:r>
          </a:p>
        </p:txBody>
      </p:sp>
      <p:pic>
        <p:nvPicPr>
          <p:cNvPr id="6021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857625"/>
            <a:ext cx="404812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251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02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02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0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21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5. Hướng dẫn chơi</a:t>
            </a:r>
          </a:p>
        </p:txBody>
      </p:sp>
      <p:sp>
        <p:nvSpPr>
          <p:cNvPr id="603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Khu vực chơi:</a:t>
            </a:r>
          </a:p>
          <a:p>
            <a:pPr lvl="1"/>
            <a:r>
              <a:rPr lang="en-US" altLang="en-US" smtClean="0"/>
              <a:t>Nhiệm vụ người chơi: bắn phá các khối.</a:t>
            </a:r>
          </a:p>
          <a:p>
            <a:pPr lvl="1"/>
            <a:r>
              <a:rPr lang="en-US" altLang="en-US" smtClean="0"/>
              <a:t>Nếu quả cầu chạm đất, sẽ mất một lượt chơi.</a:t>
            </a:r>
          </a:p>
        </p:txBody>
      </p:sp>
      <p:pic>
        <p:nvPicPr>
          <p:cNvPr id="6031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409950"/>
            <a:ext cx="500062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0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0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0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03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03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313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5. Hướng dẫn chơi</a:t>
            </a:r>
          </a:p>
        </p:txBody>
      </p:sp>
      <p:sp>
        <p:nvSpPr>
          <p:cNvPr id="604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6041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581400"/>
            <a:ext cx="12573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165" name="AutoShape 5"/>
          <p:cNvSpPr>
            <a:spLocks noChangeArrowheads="1"/>
          </p:cNvSpPr>
          <p:nvPr/>
        </p:nvSpPr>
        <p:spPr bwMode="auto">
          <a:xfrm>
            <a:off x="838200" y="4343400"/>
            <a:ext cx="2590800" cy="1219200"/>
          </a:xfrm>
          <a:prstGeom prst="wedgeRectCallout">
            <a:avLst>
              <a:gd name="adj1" fmla="val 64463"/>
              <a:gd name="adj2" fmla="val -963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00"/>
                </a:solidFill>
              </a:rPr>
              <a:t>Gõ phím t để dịch thanh ngang sang trái</a:t>
            </a:r>
          </a:p>
        </p:txBody>
      </p:sp>
      <p:sp>
        <p:nvSpPr>
          <p:cNvPr id="604166" name="AutoShape 6"/>
          <p:cNvSpPr>
            <a:spLocks noChangeArrowheads="1"/>
          </p:cNvSpPr>
          <p:nvPr/>
        </p:nvSpPr>
        <p:spPr bwMode="auto">
          <a:xfrm>
            <a:off x="5181600" y="4343400"/>
            <a:ext cx="2590800" cy="1219200"/>
          </a:xfrm>
          <a:prstGeom prst="wedgeRectCallout">
            <a:avLst>
              <a:gd name="adj1" fmla="val -65505"/>
              <a:gd name="adj2" fmla="val -9869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00"/>
                </a:solidFill>
              </a:rPr>
              <a:t>Gõ phím k để dịch thanh ngang sang phải</a:t>
            </a:r>
          </a:p>
        </p:txBody>
      </p:sp>
      <p:sp>
        <p:nvSpPr>
          <p:cNvPr id="604167" name="AutoShape 7"/>
          <p:cNvSpPr>
            <a:spLocks noChangeArrowheads="1"/>
          </p:cNvSpPr>
          <p:nvPr/>
        </p:nvSpPr>
        <p:spPr bwMode="auto">
          <a:xfrm>
            <a:off x="4648200" y="1905000"/>
            <a:ext cx="2590800" cy="1219200"/>
          </a:xfrm>
          <a:prstGeom prst="wedgeRectCallout">
            <a:avLst>
              <a:gd name="adj1" fmla="val -62380"/>
              <a:gd name="adj2" fmla="val 941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00"/>
                </a:solidFill>
              </a:rPr>
              <a:t>Gõ phím n để bắn lên 1 quả cầu nhỏ</a:t>
            </a:r>
          </a:p>
        </p:txBody>
      </p:sp>
    </p:spTree>
    <p:extLst>
      <p:ext uri="{BB962C8B-B14F-4D97-AF65-F5344CB8AC3E}">
        <p14:creationId xmlns:p14="http://schemas.microsoft.com/office/powerpoint/2010/main" val="128491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041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041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041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65" grpId="0" animBg="1"/>
      <p:bldP spid="604166" grpId="0" animBg="1"/>
      <p:bldP spid="60416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5. Hướng dẫn chơi</a:t>
            </a:r>
          </a:p>
        </p:txBody>
      </p:sp>
      <p:sp>
        <p:nvSpPr>
          <p:cNvPr id="605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269163" cy="4530725"/>
          </a:xfrm>
        </p:spPr>
        <p:txBody>
          <a:bodyPr/>
          <a:lstStyle/>
          <a:p>
            <a:r>
              <a:rPr lang="en-US" altLang="en-US" smtClean="0"/>
              <a:t>Ở các mức khó hơn, sẽ có các con vật lạ. </a:t>
            </a:r>
          </a:p>
          <a:p>
            <a:r>
              <a:rPr lang="en-US" altLang="en-US" smtClean="0"/>
              <a:t>Nếu để chạm vào thanh ngang sẽ mất lượt chơi</a:t>
            </a:r>
          </a:p>
        </p:txBody>
      </p:sp>
      <p:pic>
        <p:nvPicPr>
          <p:cNvPr id="6051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1752600"/>
            <a:ext cx="6985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74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05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05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605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518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6. Thoát khỏi trò chơi</a:t>
            </a:r>
          </a:p>
        </p:txBody>
      </p:sp>
      <p:sp>
        <p:nvSpPr>
          <p:cNvPr id="607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Nhấn nút</a:t>
            </a:r>
          </a:p>
          <a:p>
            <a:endParaRPr lang="en-US" altLang="en-US" smtClean="0"/>
          </a:p>
          <a:p>
            <a:r>
              <a:rPr lang="en-US" altLang="en-US" smtClean="0"/>
              <a:t>Hoặc nhấn tổ hợp phím Alt+F4.</a:t>
            </a:r>
          </a:p>
        </p:txBody>
      </p:sp>
      <p:pic>
        <p:nvPicPr>
          <p:cNvPr id="6072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6400"/>
            <a:ext cx="51435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3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07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0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607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723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smtClean="0"/>
              <a:t>1.GIỚI THIỆU</a:t>
            </a:r>
          </a:p>
        </p:txBody>
      </p:sp>
      <p:sp>
        <p:nvSpPr>
          <p:cNvPr id="58880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/>
              <a:t>Là phần mềm miễn phí của công ty Giletech e.K. </a:t>
            </a:r>
          </a:p>
          <a:p>
            <a:r>
              <a:rPr lang="en-US" altLang="en-US" smtClean="0"/>
              <a:t>Đây là phần mềm trò chơi đơn giản và nổi tiếng.</a:t>
            </a:r>
          </a:p>
          <a:p>
            <a:r>
              <a:rPr lang="en-US" altLang="en-US" smtClean="0"/>
              <a:t>Điểm đặc biệt là phải dùng cách gõ phím để thực hiện việc chơi. 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876390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88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88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88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880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2. CÀI ĐẶT</a:t>
            </a:r>
          </a:p>
        </p:txBody>
      </p:sp>
      <p:sp>
        <p:nvSpPr>
          <p:cNvPr id="590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Chạy trình Setup (10FBOut_Setup.exe)</a:t>
            </a:r>
          </a:p>
        </p:txBody>
      </p:sp>
      <p:pic>
        <p:nvPicPr>
          <p:cNvPr id="5908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657600"/>
            <a:ext cx="393382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0853" name="AutoShape 5"/>
          <p:cNvSpPr>
            <a:spLocks noChangeArrowheads="1"/>
          </p:cNvSpPr>
          <p:nvPr/>
        </p:nvSpPr>
        <p:spPr bwMode="auto">
          <a:xfrm>
            <a:off x="6248400" y="2590800"/>
            <a:ext cx="1905000" cy="1447800"/>
          </a:xfrm>
          <a:prstGeom prst="wedgeRectCallout">
            <a:avLst>
              <a:gd name="adj1" fmla="val -85250"/>
              <a:gd name="adj2" fmla="val 5493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800">
                <a:solidFill>
                  <a:srgbClr val="000000"/>
                </a:solidFill>
              </a:rPr>
              <a:t>Nhấn Setup để cài đặt</a:t>
            </a:r>
          </a:p>
        </p:txBody>
      </p:sp>
    </p:spTree>
    <p:extLst>
      <p:ext uri="{BB962C8B-B14F-4D97-AF65-F5344CB8AC3E}">
        <p14:creationId xmlns:p14="http://schemas.microsoft.com/office/powerpoint/2010/main" val="383212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90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0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90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0851" grpId="0" build="p"/>
      <p:bldP spid="5908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2. CÀI ĐẶT</a:t>
            </a:r>
          </a:p>
        </p:txBody>
      </p:sp>
      <p:sp>
        <p:nvSpPr>
          <p:cNvPr id="59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5918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225" y="2233613"/>
            <a:ext cx="4019550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1877" name="AutoShape 5"/>
          <p:cNvSpPr>
            <a:spLocks noChangeArrowheads="1"/>
          </p:cNvSpPr>
          <p:nvPr/>
        </p:nvSpPr>
        <p:spPr bwMode="auto">
          <a:xfrm>
            <a:off x="4953000" y="4953000"/>
            <a:ext cx="2895600" cy="990600"/>
          </a:xfrm>
          <a:prstGeom prst="wedgeRectCallout">
            <a:avLst>
              <a:gd name="adj1" fmla="val -31745"/>
              <a:gd name="adj2" fmla="val -10432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800">
                <a:solidFill>
                  <a:srgbClr val="000000"/>
                </a:solidFill>
              </a:rPr>
              <a:t>Nhấn vào đây để tiếp tục</a:t>
            </a:r>
          </a:p>
        </p:txBody>
      </p:sp>
    </p:spTree>
    <p:extLst>
      <p:ext uri="{BB962C8B-B14F-4D97-AF65-F5344CB8AC3E}">
        <p14:creationId xmlns:p14="http://schemas.microsoft.com/office/powerpoint/2010/main" val="15858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1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187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2. CÀI ĐẶT</a:t>
            </a:r>
          </a:p>
        </p:txBody>
      </p:sp>
      <p:sp>
        <p:nvSpPr>
          <p:cNvPr id="592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5929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388" y="1966913"/>
            <a:ext cx="370522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2901" name="AutoShape 5"/>
          <p:cNvSpPr>
            <a:spLocks noChangeArrowheads="1"/>
          </p:cNvSpPr>
          <p:nvPr/>
        </p:nvSpPr>
        <p:spPr bwMode="auto">
          <a:xfrm>
            <a:off x="838200" y="5105400"/>
            <a:ext cx="2514600" cy="990600"/>
          </a:xfrm>
          <a:prstGeom prst="wedgeRectCallout">
            <a:avLst>
              <a:gd name="adj1" fmla="val 56250"/>
              <a:gd name="adj2" fmla="val -8589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800">
                <a:solidFill>
                  <a:srgbClr val="000000"/>
                </a:solidFill>
              </a:rPr>
              <a:t>Nhấn Yes để tiếp tục</a:t>
            </a:r>
          </a:p>
        </p:txBody>
      </p:sp>
    </p:spTree>
    <p:extLst>
      <p:ext uri="{BB962C8B-B14F-4D97-AF65-F5344CB8AC3E}">
        <p14:creationId xmlns:p14="http://schemas.microsoft.com/office/powerpoint/2010/main" val="105234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2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2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290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2. CÀI ĐẶT</a:t>
            </a:r>
          </a:p>
        </p:txBody>
      </p:sp>
      <p:sp>
        <p:nvSpPr>
          <p:cNvPr id="59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Cài đặt hoàn tất, nhấn Yes để chạy chương trình ngay. Nhấn No để không mở chương trình.</a:t>
            </a:r>
          </a:p>
        </p:txBody>
      </p:sp>
      <p:pic>
        <p:nvPicPr>
          <p:cNvPr id="5939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505200"/>
            <a:ext cx="2733675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958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93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93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2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3. KHỞI ĐỘNG</a:t>
            </a:r>
          </a:p>
        </p:txBody>
      </p:sp>
      <p:sp>
        <p:nvSpPr>
          <p:cNvPr id="5959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00200"/>
            <a:ext cx="7700963" cy="4530725"/>
          </a:xfrm>
        </p:spPr>
        <p:txBody>
          <a:bodyPr/>
          <a:lstStyle/>
          <a:p>
            <a:r>
              <a:rPr lang="en-US" altLang="en-US" sz="2400" smtClean="0"/>
              <a:t>Start \ All Program \ 10 Finger BreakOut \ </a:t>
            </a:r>
            <a:r>
              <a:rPr lang="en-US" altLang="en-US" sz="2400" b="1" smtClean="0"/>
              <a:t>10 Finger BreakOut</a:t>
            </a:r>
            <a:endParaRPr lang="en-US" altLang="en-US" sz="2400" smtClean="0"/>
          </a:p>
        </p:txBody>
      </p:sp>
      <p:pic>
        <p:nvPicPr>
          <p:cNvPr id="595972" name="Picture 4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32400" y="2592388"/>
            <a:ext cx="2176463" cy="2784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5973" name="AutoShape 5"/>
          <p:cNvSpPr>
            <a:spLocks noChangeArrowheads="1"/>
          </p:cNvSpPr>
          <p:nvPr/>
        </p:nvSpPr>
        <p:spPr bwMode="auto">
          <a:xfrm>
            <a:off x="1600200" y="4038600"/>
            <a:ext cx="2057400" cy="914400"/>
          </a:xfrm>
          <a:prstGeom prst="wedgeRectCallout">
            <a:avLst>
              <a:gd name="adj1" fmla="val 157486"/>
              <a:gd name="adj2" fmla="val 656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00"/>
                </a:solidFill>
              </a:rPr>
              <a:t>Nhấn OK để mở.</a:t>
            </a:r>
          </a:p>
        </p:txBody>
      </p:sp>
    </p:spTree>
    <p:extLst>
      <p:ext uri="{BB962C8B-B14F-4D97-AF65-F5344CB8AC3E}">
        <p14:creationId xmlns:p14="http://schemas.microsoft.com/office/powerpoint/2010/main" val="117643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95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5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95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971" grpId="0" build="p"/>
      <p:bldP spid="59597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4. MÀN HÌNH CHÍNH</a:t>
            </a:r>
          </a:p>
        </p:txBody>
      </p:sp>
      <p:sp>
        <p:nvSpPr>
          <p:cNvPr id="59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5980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6372225" cy="468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8021" name="Text Box 5"/>
          <p:cNvSpPr txBox="1">
            <a:spLocks noChangeArrowheads="1"/>
          </p:cNvSpPr>
          <p:nvPr/>
        </p:nvSpPr>
        <p:spPr bwMode="auto">
          <a:xfrm>
            <a:off x="1219200" y="2514600"/>
            <a:ext cx="289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800">
                <a:solidFill>
                  <a:srgbClr val="000000"/>
                </a:solidFill>
              </a:rPr>
              <a:t>Khu vực chơi</a:t>
            </a:r>
          </a:p>
        </p:txBody>
      </p:sp>
      <p:grpSp>
        <p:nvGrpSpPr>
          <p:cNvPr id="598022" name="Group 6"/>
          <p:cNvGrpSpPr>
            <a:grpSpLocks/>
          </p:cNvGrpSpPr>
          <p:nvPr/>
        </p:nvGrpSpPr>
        <p:grpSpPr bwMode="auto">
          <a:xfrm>
            <a:off x="4953000" y="1752600"/>
            <a:ext cx="3646488" cy="4419600"/>
            <a:chOff x="3120" y="1104"/>
            <a:chExt cx="2297" cy="2784"/>
          </a:xfrm>
        </p:grpSpPr>
        <p:sp>
          <p:nvSpPr>
            <p:cNvPr id="598023" name="Rectangle 7"/>
            <p:cNvSpPr>
              <a:spLocks noChangeArrowheads="1"/>
            </p:cNvSpPr>
            <p:nvPr/>
          </p:nvSpPr>
          <p:spPr bwMode="auto">
            <a:xfrm>
              <a:off x="3120" y="1104"/>
              <a:ext cx="1152" cy="2784"/>
            </a:xfrm>
            <a:prstGeom prst="rect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98024" name="AutoShape 8"/>
            <p:cNvSpPr>
              <a:spLocks/>
            </p:cNvSpPr>
            <p:nvPr/>
          </p:nvSpPr>
          <p:spPr bwMode="auto">
            <a:xfrm>
              <a:off x="4433" y="1152"/>
              <a:ext cx="984" cy="1968"/>
            </a:xfrm>
            <a:prstGeom prst="borderCallout1">
              <a:avLst>
                <a:gd name="adj1" fmla="val -2440"/>
                <a:gd name="adj2" fmla="val 92685"/>
                <a:gd name="adj3" fmla="val -2440"/>
                <a:gd name="adj4" fmla="val -21037"/>
              </a:avLst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800">
                  <a:solidFill>
                    <a:srgbClr val="000000"/>
                  </a:solidFill>
                </a:rPr>
                <a:t>Chứa các lệnh và thông tin của lượt chơi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931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8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8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98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80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4. MÀN HÌNH CHÍNH</a:t>
            </a:r>
          </a:p>
        </p:txBody>
      </p:sp>
      <p:sp>
        <p:nvSpPr>
          <p:cNvPr id="599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5614988" cy="4530725"/>
          </a:xfrm>
        </p:spPr>
        <p:txBody>
          <a:bodyPr/>
          <a:lstStyle/>
          <a:p>
            <a:r>
              <a:rPr lang="en-US" altLang="en-US" smtClean="0"/>
              <a:t>Các lệnh là các mức khó khác nhau:</a:t>
            </a:r>
          </a:p>
          <a:p>
            <a:pPr lvl="1"/>
            <a:r>
              <a:rPr lang="en-US" altLang="en-US" smtClean="0"/>
              <a:t>Beginner – bắt đầu</a:t>
            </a:r>
          </a:p>
          <a:p>
            <a:pPr lvl="1"/>
            <a:r>
              <a:rPr lang="en-US" altLang="en-US" smtClean="0"/>
              <a:t>Intermediate – trung bình</a:t>
            </a:r>
          </a:p>
          <a:p>
            <a:pPr lvl="1"/>
            <a:r>
              <a:rPr lang="en-US" altLang="en-US" smtClean="0"/>
              <a:t>Advanced – Nâng cao</a:t>
            </a:r>
          </a:p>
        </p:txBody>
      </p:sp>
      <p:pic>
        <p:nvPicPr>
          <p:cNvPr id="5990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447800"/>
            <a:ext cx="2076450" cy="498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9045" name="Line 5"/>
          <p:cNvSpPr>
            <a:spLocks noChangeShapeType="1"/>
          </p:cNvSpPr>
          <p:nvPr/>
        </p:nvSpPr>
        <p:spPr bwMode="auto">
          <a:xfrm>
            <a:off x="5410200" y="2362200"/>
            <a:ext cx="1219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990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3" y="4814888"/>
            <a:ext cx="2028825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9047" name="AutoShape 7"/>
          <p:cNvSpPr>
            <a:spLocks noChangeArrowheads="1"/>
          </p:cNvSpPr>
          <p:nvPr/>
        </p:nvSpPr>
        <p:spPr bwMode="auto">
          <a:xfrm>
            <a:off x="1295400" y="5257800"/>
            <a:ext cx="4572000" cy="609600"/>
          </a:xfrm>
          <a:prstGeom prst="wedgeRectCallout">
            <a:avLst>
              <a:gd name="adj1" fmla="val 77398"/>
              <a:gd name="adj2" fmla="val 2969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00"/>
                </a:solidFill>
              </a:rPr>
              <a:t>Điểm của người chơi đang chơi</a:t>
            </a:r>
          </a:p>
        </p:txBody>
      </p:sp>
      <p:sp>
        <p:nvSpPr>
          <p:cNvPr id="599048" name="AutoShape 8"/>
          <p:cNvSpPr>
            <a:spLocks noChangeArrowheads="1"/>
          </p:cNvSpPr>
          <p:nvPr/>
        </p:nvSpPr>
        <p:spPr bwMode="auto">
          <a:xfrm>
            <a:off x="1295400" y="4572000"/>
            <a:ext cx="4419600" cy="609600"/>
          </a:xfrm>
          <a:prstGeom prst="wedgeRectCallout">
            <a:avLst>
              <a:gd name="adj1" fmla="val 90662"/>
              <a:gd name="adj2" fmla="val 557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00"/>
                </a:solidFill>
              </a:rPr>
              <a:t>Điểm của người chơi cao nhất</a:t>
            </a:r>
          </a:p>
        </p:txBody>
      </p:sp>
      <p:sp>
        <p:nvSpPr>
          <p:cNvPr id="599049" name="AutoShape 9"/>
          <p:cNvSpPr>
            <a:spLocks noChangeArrowheads="1"/>
          </p:cNvSpPr>
          <p:nvPr/>
        </p:nvSpPr>
        <p:spPr bwMode="auto">
          <a:xfrm>
            <a:off x="1295400" y="5943600"/>
            <a:ext cx="4572000" cy="609600"/>
          </a:xfrm>
          <a:prstGeom prst="wedgeRectCallout">
            <a:avLst>
              <a:gd name="adj1" fmla="val 67569"/>
              <a:gd name="adj2" fmla="val -1301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00"/>
                </a:solidFill>
              </a:rPr>
              <a:t>Số lượt chơi còn lại</a:t>
            </a:r>
          </a:p>
        </p:txBody>
      </p:sp>
    </p:spTree>
    <p:extLst>
      <p:ext uri="{BB962C8B-B14F-4D97-AF65-F5344CB8AC3E}">
        <p14:creationId xmlns:p14="http://schemas.microsoft.com/office/powerpoint/2010/main" val="348367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99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99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99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99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99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99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99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599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9043" grpId="0" build="p"/>
      <p:bldP spid="599045" grpId="0" animBg="1"/>
      <p:bldP spid="599047" grpId="0" animBg="1"/>
      <p:bldP spid="599048" grpId="0" animBg="1"/>
      <p:bldP spid="59904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5"/>
  <p:tag name="MMPROD_UIDATA" val="&lt;database version=&quot;11.0&quot;&gt;&lt;object type=&quot;1&quot; unique_id=&quot;10001&quot;&gt;&lt;object type=&quot;2&quot; unique_id=&quot;11443&quot;&gt;&lt;object type=&quot;3&quot; unique_id=&quot;11444&quot;&gt;&lt;property id=&quot;20148&quot; value=&quot;5&quot;/&gt;&lt;property id=&quot;20300&quot; value=&quot;Slide 1 - &amp;quot;Bài 1 Luyện gõ phím nhanh bằng trò chơi Finger Break Out&amp;quot;&quot;/&gt;&lt;property id=&quot;20307&quot; value=&quot;257&quot;/&gt;&lt;/object&gt;&lt;object type=&quot;3&quot; unique_id=&quot;11445&quot;&gt;&lt;property id=&quot;20148&quot; value=&quot;5&quot;/&gt;&lt;property id=&quot;20300&quot; value=&quot;Slide 2 - &amp;quot;1.GIỚI THIỆU&amp;quot;&quot;/&gt;&lt;property id=&quot;20307&quot; value=&quot;258&quot;/&gt;&lt;/object&gt;&lt;object type=&quot;3&quot; unique_id=&quot;11446&quot;&gt;&lt;property id=&quot;20148&quot; value=&quot;5&quot;/&gt;&lt;property id=&quot;20300&quot; value=&quot;Slide 3 - &amp;quot;2. CÀI ĐẶT&amp;quot;&quot;/&gt;&lt;property id=&quot;20307&quot; value=&quot;259&quot;/&gt;&lt;/object&gt;&lt;object type=&quot;3&quot; unique_id=&quot;11447&quot;&gt;&lt;property id=&quot;20148&quot; value=&quot;5&quot;/&gt;&lt;property id=&quot;20300&quot; value=&quot;Slide 4 - &amp;quot;2. CÀI ĐẶT&amp;quot;&quot;/&gt;&lt;property id=&quot;20307&quot; value=&quot;260&quot;/&gt;&lt;/object&gt;&lt;object type=&quot;3&quot; unique_id=&quot;11448&quot;&gt;&lt;property id=&quot;20148&quot; value=&quot;5&quot;/&gt;&lt;property id=&quot;20300&quot; value=&quot;Slide 5 - &amp;quot;2. CÀI ĐẶT&amp;quot;&quot;/&gt;&lt;property id=&quot;20307&quot; value=&quot;261&quot;/&gt;&lt;/object&gt;&lt;object type=&quot;3&quot; unique_id=&quot;11449&quot;&gt;&lt;property id=&quot;20148&quot; value=&quot;5&quot;/&gt;&lt;property id=&quot;20300&quot; value=&quot;Slide 6 - &amp;quot;2. CÀI ĐẶT&amp;quot;&quot;/&gt;&lt;property id=&quot;20307&quot; value=&quot;262&quot;/&gt;&lt;/object&gt;&lt;object type=&quot;3&quot; unique_id=&quot;11450&quot;&gt;&lt;property id=&quot;20148&quot; value=&quot;5&quot;/&gt;&lt;property id=&quot;20300&quot; value=&quot;Slide 7 - &amp;quot;3. KHỞI ĐỘNG&amp;quot;&quot;/&gt;&lt;property id=&quot;20307&quot; value=&quot;263&quot;/&gt;&lt;/object&gt;&lt;object type=&quot;3&quot; unique_id=&quot;11451&quot;&gt;&lt;property id=&quot;20148&quot; value=&quot;5&quot;/&gt;&lt;property id=&quot;20300&quot; value=&quot;Slide 8 - &amp;quot;4. MÀN HÌNH CHÍNH&amp;quot;&quot;/&gt;&lt;property id=&quot;20307&quot; value=&quot;264&quot;/&gt;&lt;/object&gt;&lt;object type=&quot;3&quot; unique_id=&quot;11452&quot;&gt;&lt;property id=&quot;20148&quot; value=&quot;5&quot;/&gt;&lt;property id=&quot;20300&quot; value=&quot;Slide 9 - &amp;quot;4. MÀN HÌNH CHÍNH&amp;quot;&quot;/&gt;&lt;property id=&quot;20307&quot; value=&quot;265&quot;/&gt;&lt;/object&gt;&lt;object type=&quot;3&quot; unique_id=&quot;11453&quot;&gt;&lt;property id=&quot;20148&quot; value=&quot;5&quot;/&gt;&lt;property id=&quot;20300&quot; value=&quot;Slide 10 - &amp;quot; Khu vực các phím, màu ứng với ngón tay gõ phím:&amp;quot;&quot;/&gt;&lt;property id=&quot;20307&quot; value=&quot;266&quot;/&gt;&lt;/object&gt;&lt;object type=&quot;3&quot; unique_id=&quot;11454&quot;&gt;&lt;property id=&quot;20148&quot; value=&quot;5&quot;/&gt;&lt;property id=&quot;20300&quot; value=&quot;Slide 11 - &amp;quot;5. Hướng dẫn chơi&amp;quot;&quot;/&gt;&lt;property id=&quot;20307&quot; value=&quot;267&quot;/&gt;&lt;/object&gt;&lt;object type=&quot;3&quot; unique_id=&quot;11455&quot;&gt;&lt;property id=&quot;20148&quot; value=&quot;5&quot;/&gt;&lt;property id=&quot;20300&quot; value=&quot;Slide 12 - &amp;quot;5. Hướng dẫn chơi&amp;quot;&quot;/&gt;&lt;property id=&quot;20307&quot; value=&quot;268&quot;/&gt;&lt;/object&gt;&lt;object type=&quot;3&quot; unique_id=&quot;11456&quot;&gt;&lt;property id=&quot;20148&quot; value=&quot;5&quot;/&gt;&lt;property id=&quot;20300&quot; value=&quot;Slide 13 - &amp;quot;5. Hướng dẫn chơi&amp;quot;&quot;/&gt;&lt;property id=&quot;20307&quot; value=&quot;269&quot;/&gt;&lt;/object&gt;&lt;object type=&quot;3&quot; unique_id=&quot;11457&quot;&gt;&lt;property id=&quot;20148&quot; value=&quot;5&quot;/&gt;&lt;property id=&quot;20300&quot; value=&quot;Slide 14 - &amp;quot;5. Hướng dẫn chơi&amp;quot;&quot;/&gt;&lt;property id=&quot;20307&quot; value=&quot;270&quot;/&gt;&lt;/object&gt;&lt;object type=&quot;3&quot; unique_id=&quot;11458&quot;&gt;&lt;property id=&quot;20148&quot; value=&quot;5&quot;/&gt;&lt;property id=&quot;20300&quot; value=&quot;Slide 15 - &amp;quot;6. Thoát khỏi trò chơi&amp;quot;&quot;/&gt;&lt;property id=&quot;20307&quot; value=&quot;271&quot;/&gt;&lt;/object&gt;&lt;/object&gt;&lt;object type=&quot;8&quot; unique_id=&quot;1147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347</Words>
  <Application>Microsoft Office PowerPoint</Application>
  <PresentationFormat>On-screen Show (4:3)</PresentationFormat>
  <Paragraphs>56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Times New Roman</vt:lpstr>
      <vt:lpstr>Wingdings</vt:lpstr>
      <vt:lpstr>Layers</vt:lpstr>
      <vt:lpstr>Bài 1 Luyện gõ phím nhanh bằng trò chơi Finger Break Out</vt:lpstr>
      <vt:lpstr>1.GIỚI THIỆU</vt:lpstr>
      <vt:lpstr>2. CÀI ĐẶT</vt:lpstr>
      <vt:lpstr>2. CÀI ĐẶT</vt:lpstr>
      <vt:lpstr>2. CÀI ĐẶT</vt:lpstr>
      <vt:lpstr>2. CÀI ĐẶT</vt:lpstr>
      <vt:lpstr>3. KHỞI ĐỘNG</vt:lpstr>
      <vt:lpstr>4. MÀN HÌNH CHÍNH</vt:lpstr>
      <vt:lpstr>4. MÀN HÌNH CHÍNH</vt:lpstr>
      <vt:lpstr> Khu vực các phím, màu ứng với ngón tay gõ phím:</vt:lpstr>
      <vt:lpstr>5. Hướng dẫn chơi</vt:lpstr>
      <vt:lpstr>5. Hướng dẫn chơi</vt:lpstr>
      <vt:lpstr>5. Hướng dẫn chơi</vt:lpstr>
      <vt:lpstr>5. Hướng dẫn chơi</vt:lpstr>
      <vt:lpstr>6. Thoát khỏi trò chơi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 Luyện gõ phím nhanh bằng trò chơi Finger Break Out</dc:title>
  <dc:creator>User</dc:creator>
  <cp:lastModifiedBy>User</cp:lastModifiedBy>
  <cp:revision>1</cp:revision>
  <dcterms:created xsi:type="dcterms:W3CDTF">2018-10-20T21:58:45Z</dcterms:created>
  <dcterms:modified xsi:type="dcterms:W3CDTF">2018-10-20T21:59:24Z</dcterms:modified>
</cp:coreProperties>
</file>