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>
  <p:sldMasterIdLst>
    <p:sldMasterId id="2147483667" r:id="rId1"/>
  </p:sldMasterIdLst>
  <p:notesMasterIdLst>
    <p:notesMasterId r:id="rId26"/>
  </p:notesMasterIdLst>
  <p:sldIdLst>
    <p:sldId id="604" r:id="rId2"/>
    <p:sldId id="606" r:id="rId3"/>
    <p:sldId id="607" r:id="rId4"/>
    <p:sldId id="608" r:id="rId5"/>
    <p:sldId id="610" r:id="rId6"/>
    <p:sldId id="611" r:id="rId7"/>
    <p:sldId id="612" r:id="rId8"/>
    <p:sldId id="613" r:id="rId9"/>
    <p:sldId id="614" r:id="rId10"/>
    <p:sldId id="615" r:id="rId11"/>
    <p:sldId id="616" r:id="rId12"/>
    <p:sldId id="617" r:id="rId13"/>
    <p:sldId id="618" r:id="rId14"/>
    <p:sldId id="619" r:id="rId15"/>
    <p:sldId id="620" r:id="rId16"/>
    <p:sldId id="621" r:id="rId17"/>
    <p:sldId id="623" r:id="rId18"/>
    <p:sldId id="625" r:id="rId19"/>
    <p:sldId id="627" r:id="rId20"/>
    <p:sldId id="628" r:id="rId21"/>
    <p:sldId id="629" r:id="rId22"/>
    <p:sldId id="630" r:id="rId23"/>
    <p:sldId id="632" r:id="rId24"/>
    <p:sldId id="633" r:id="rId25"/>
  </p:sldIdLst>
  <p:sldSz cx="9144000" cy="6858000" type="screen4x3"/>
  <p:notesSz cx="6858000" cy="9144000"/>
  <p:embeddedFontLst>
    <p:embeddedFont>
      <p:font typeface="Verdana" panose="020B0604030504040204" pitchFamily="34" charset="0"/>
      <p:regular r:id="rId27"/>
      <p:bold r:id="rId28"/>
      <p:italic r:id="rId29"/>
      <p:boldItalic r:id="rId30"/>
    </p:embeddedFont>
  </p:embeddedFontLst>
  <p:custDataLst>
    <p:tags r:id="rId31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33"/>
    <a:srgbClr val="A50021"/>
    <a:srgbClr val="FFFF00"/>
    <a:srgbClr val="FF3399"/>
    <a:srgbClr val="00FF00"/>
    <a:srgbClr val="009900"/>
    <a:srgbClr val="66FFFF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 autoAdjust="0"/>
  </p:normalViewPr>
  <p:slideViewPr>
    <p:cSldViewPr>
      <p:cViewPr varScale="1">
        <p:scale>
          <a:sx n="101" d="100"/>
          <a:sy n="101" d="100"/>
        </p:scale>
        <p:origin x="126" y="2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4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34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34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34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fld id="{6E0B314B-D370-4CD1-8E2A-011700BED3C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5086935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8763000" cy="5943600"/>
            <a:chOff x="0" y="0"/>
            <a:chExt cx="5520" cy="3744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1104" cy="307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sz="2400"/>
            </a:p>
          </p:txBody>
        </p:sp>
        <p:grpSp>
          <p:nvGrpSpPr>
            <p:cNvPr id="6" name="Group 4"/>
            <p:cNvGrpSpPr>
              <a:grpSpLocks/>
            </p:cNvGrpSpPr>
            <p:nvPr userDrawn="1"/>
          </p:nvGrpSpPr>
          <p:grpSpPr bwMode="auto">
            <a:xfrm>
              <a:off x="0" y="2208"/>
              <a:ext cx="5520" cy="1536"/>
              <a:chOff x="0" y="2208"/>
              <a:chExt cx="5520" cy="1536"/>
            </a:xfrm>
          </p:grpSpPr>
          <p:sp>
            <p:nvSpPr>
              <p:cNvPr id="10" name="Rectangle 5"/>
              <p:cNvSpPr>
                <a:spLocks noChangeArrowheads="1"/>
              </p:cNvSpPr>
              <p:nvPr/>
            </p:nvSpPr>
            <p:spPr bwMode="ltGray">
              <a:xfrm>
                <a:off x="624" y="2208"/>
                <a:ext cx="4896" cy="1536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en-US" sz="2400"/>
              </a:p>
            </p:txBody>
          </p:sp>
          <p:sp>
            <p:nvSpPr>
              <p:cNvPr id="11" name="Rectangle 6"/>
              <p:cNvSpPr>
                <a:spLocks noChangeArrowheads="1"/>
              </p:cNvSpPr>
              <p:nvPr/>
            </p:nvSpPr>
            <p:spPr bwMode="white">
              <a:xfrm>
                <a:off x="654" y="2352"/>
                <a:ext cx="4818" cy="1347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en-US" sz="2400"/>
              </a:p>
            </p:txBody>
          </p:sp>
          <p:sp>
            <p:nvSpPr>
              <p:cNvPr id="12" name="Line 7"/>
              <p:cNvSpPr>
                <a:spLocks noChangeShapeType="1"/>
              </p:cNvSpPr>
              <p:nvPr/>
            </p:nvSpPr>
            <p:spPr bwMode="auto">
              <a:xfrm>
                <a:off x="0" y="3072"/>
                <a:ext cx="624" cy="0"/>
              </a:xfrm>
              <a:prstGeom prst="line">
                <a:avLst/>
              </a:prstGeom>
              <a:noFill/>
              <a:ln w="5080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Arial" charset="0"/>
                </a:endParaRPr>
              </a:p>
            </p:txBody>
          </p:sp>
        </p:grpSp>
        <p:grpSp>
          <p:nvGrpSpPr>
            <p:cNvPr id="7" name="Group 8"/>
            <p:cNvGrpSpPr>
              <a:grpSpLocks/>
            </p:cNvGrpSpPr>
            <p:nvPr userDrawn="1"/>
          </p:nvGrpSpPr>
          <p:grpSpPr bwMode="auto">
            <a:xfrm>
              <a:off x="400" y="336"/>
              <a:ext cx="5088" cy="192"/>
              <a:chOff x="400" y="336"/>
              <a:chExt cx="5088" cy="192"/>
            </a:xfrm>
          </p:grpSpPr>
          <p:sp>
            <p:nvSpPr>
              <p:cNvPr id="8" name="Rectangle 9"/>
              <p:cNvSpPr>
                <a:spLocks noChangeArrowheads="1"/>
              </p:cNvSpPr>
              <p:nvPr/>
            </p:nvSpPr>
            <p:spPr bwMode="auto">
              <a:xfrm>
                <a:off x="3952" y="336"/>
                <a:ext cx="1536" cy="19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en-US" sz="2400"/>
              </a:p>
            </p:txBody>
          </p:sp>
          <p:sp>
            <p:nvSpPr>
              <p:cNvPr id="9" name="Line 10"/>
              <p:cNvSpPr>
                <a:spLocks noChangeShapeType="1"/>
              </p:cNvSpPr>
              <p:nvPr/>
            </p:nvSpPr>
            <p:spPr bwMode="auto">
              <a:xfrm>
                <a:off x="400" y="432"/>
                <a:ext cx="5088" cy="0"/>
              </a:xfrm>
              <a:prstGeom prst="line">
                <a:avLst/>
              </a:prstGeom>
              <a:noFill/>
              <a:ln w="4445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Arial" charset="0"/>
                </a:endParaRPr>
              </a:p>
            </p:txBody>
          </p:sp>
        </p:grpSp>
      </p:grpSp>
      <p:sp>
        <p:nvSpPr>
          <p:cNvPr id="30731" name="Rectangle 11"/>
          <p:cNvSpPr>
            <a:spLocks noGrp="1" noChangeArrowheads="1"/>
          </p:cNvSpPr>
          <p:nvPr>
            <p:ph type="ctrTitle"/>
          </p:nvPr>
        </p:nvSpPr>
        <p:spPr>
          <a:xfrm>
            <a:off x="2057400" y="1143000"/>
            <a:ext cx="6629400" cy="22098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0732" name="Rectangle 1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962400"/>
            <a:ext cx="6858000" cy="1600200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half" idx="10"/>
          </p:nvPr>
        </p:nvSpPr>
        <p:spPr>
          <a:xfrm>
            <a:off x="912813" y="6251575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354388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E55960-4D05-47C0-AA45-42C63A2BBE7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677479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F88EEE-AF86-4F20-83B5-2F8F0DD7BFE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093612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3700" y="277813"/>
            <a:ext cx="1943100" cy="58531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7813"/>
            <a:ext cx="5676900" cy="58531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D26191A-4B71-4A75-9542-D3885A1858D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82101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914400" y="277813"/>
            <a:ext cx="7772400" cy="58531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55AC55-EC85-4FEE-B9AD-902550805F8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518735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14400" y="6251575"/>
            <a:ext cx="1981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352800" y="6248400"/>
            <a:ext cx="29718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81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ED1087D5-97A4-4E1B-AC1E-6E9430604BA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496424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7813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Online Image Placeholder 3"/>
          <p:cNvSpPr>
            <a:spLocks noGrp="1"/>
          </p:cNvSpPr>
          <p:nvPr>
            <p:ph type="clipArt" sz="half" idx="2"/>
          </p:nvPr>
        </p:nvSpPr>
        <p:spPr>
          <a:xfrm>
            <a:off x="4876800" y="1600200"/>
            <a:ext cx="3810000" cy="4530725"/>
          </a:xfrm>
        </p:spPr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914400" y="6251575"/>
            <a:ext cx="1981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52800" y="6248400"/>
            <a:ext cx="29718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781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3D141553-B11C-4661-88EA-EF0651D4C58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15604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7813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Online Image Placeholder 2"/>
          <p:cNvSpPr>
            <a:spLocks noGrp="1"/>
          </p:cNvSpPr>
          <p:nvPr>
            <p:ph type="clipArt"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76800" y="1600200"/>
            <a:ext cx="38100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914400" y="6251575"/>
            <a:ext cx="1981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52800" y="6248400"/>
            <a:ext cx="29718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781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EB625F4D-2BF4-4AA5-9F1B-A8D3672B6C6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493099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9280981-CE2A-486F-A800-9865C465B70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66246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9EBE1B7-B2AF-4BF7-AA0D-00DC881D030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1088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768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9C1564F-4931-47D3-8FC8-821B5323350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09715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D681139-EEC6-4E45-9CC9-6D221ED5206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029217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3783DCE-7786-469A-BA1E-681B91AB175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96365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A1EE989-6131-4509-B5FF-439B9868FCC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068917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890CA25-6C3E-41BA-AC7C-D4EA39FA18F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51890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E7DB4B0-022E-434A-93B5-ACDCC98480C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20611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>
            <a:grpSpLocks/>
          </p:cNvGrpSpPr>
          <p:nvPr/>
        </p:nvGrpSpPr>
        <p:grpSpPr bwMode="auto">
          <a:xfrm>
            <a:off x="0" y="0"/>
            <a:ext cx="8686800" cy="4876800"/>
            <a:chOff x="0" y="0"/>
            <a:chExt cx="5472" cy="3072"/>
          </a:xfrm>
        </p:grpSpPr>
        <p:sp>
          <p:nvSpPr>
            <p:cNvPr id="29699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384" cy="307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sz="2400"/>
            </a:p>
          </p:txBody>
        </p:sp>
        <p:grpSp>
          <p:nvGrpSpPr>
            <p:cNvPr id="2058" name="Group 4"/>
            <p:cNvGrpSpPr>
              <a:grpSpLocks/>
            </p:cNvGrpSpPr>
            <p:nvPr/>
          </p:nvGrpSpPr>
          <p:grpSpPr bwMode="auto">
            <a:xfrm>
              <a:off x="240" y="893"/>
              <a:ext cx="5232" cy="115"/>
              <a:chOff x="240" y="893"/>
              <a:chExt cx="5232" cy="115"/>
            </a:xfrm>
          </p:grpSpPr>
          <p:sp>
            <p:nvSpPr>
              <p:cNvPr id="29701" name="Rectangle 5"/>
              <p:cNvSpPr>
                <a:spLocks noChangeArrowheads="1"/>
              </p:cNvSpPr>
              <p:nvPr/>
            </p:nvSpPr>
            <p:spPr bwMode="auto">
              <a:xfrm>
                <a:off x="4320" y="893"/>
                <a:ext cx="1152" cy="115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en-US" sz="2400"/>
              </a:p>
            </p:txBody>
          </p:sp>
          <p:sp>
            <p:nvSpPr>
              <p:cNvPr id="29702" name="Line 6"/>
              <p:cNvSpPr>
                <a:spLocks noChangeShapeType="1"/>
              </p:cNvSpPr>
              <p:nvPr/>
            </p:nvSpPr>
            <p:spPr bwMode="auto">
              <a:xfrm>
                <a:off x="240" y="941"/>
                <a:ext cx="5232" cy="0"/>
              </a:xfrm>
              <a:prstGeom prst="line">
                <a:avLst/>
              </a:prstGeom>
              <a:noFill/>
              <a:ln w="1905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Arial" charset="0"/>
                </a:endParaRPr>
              </a:p>
            </p:txBody>
          </p:sp>
        </p:grpSp>
      </p:grpSp>
      <p:sp>
        <p:nvSpPr>
          <p:cNvPr id="2051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277813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2052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600200"/>
            <a:ext cx="7772400" cy="453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29705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51575"/>
            <a:ext cx="1981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9706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9707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latin typeface="Arial" panose="020B0604020202020204" pitchFamily="34" charset="0"/>
              </a:defRPr>
            </a:lvl1pPr>
          </a:lstStyle>
          <a:p>
            <a:fld id="{EEE4AE7E-54F5-49B1-9C4B-57DBE6F1E64B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29708" name="Line 12"/>
          <p:cNvSpPr>
            <a:spLocks noChangeShapeType="1"/>
          </p:cNvSpPr>
          <p:nvPr/>
        </p:nvSpPr>
        <p:spPr bwMode="auto">
          <a:xfrm>
            <a:off x="0" y="4876800"/>
            <a:ext cx="609600" cy="0"/>
          </a:xfrm>
          <a:prstGeom prst="line">
            <a:avLst/>
          </a:prstGeom>
          <a:noFill/>
          <a:ln w="444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9" r:id="rId1"/>
    <p:sldLayoutId id="2147483824" r:id="rId2"/>
    <p:sldLayoutId id="2147483823" r:id="rId3"/>
    <p:sldLayoutId id="2147483822" r:id="rId4"/>
    <p:sldLayoutId id="2147483821" r:id="rId5"/>
    <p:sldLayoutId id="2147483820" r:id="rId6"/>
    <p:sldLayoutId id="2147483819" r:id="rId7"/>
    <p:sldLayoutId id="2147483818" r:id="rId8"/>
    <p:sldLayoutId id="2147483817" r:id="rId9"/>
    <p:sldLayoutId id="2147483816" r:id="rId10"/>
    <p:sldLayoutId id="2147483815" r:id="rId11"/>
    <p:sldLayoutId id="2147483814" r:id="rId12"/>
    <p:sldLayoutId id="2147483846" r:id="rId13"/>
    <p:sldLayoutId id="2147483847" r:id="rId14"/>
    <p:sldLayoutId id="2147483848" r:id="rId15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200" b="0" i="0" u="none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anose="05000000000000000000" pitchFamily="2" charset="2"/>
        <a:buChar char="n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n"/>
        <a:defRPr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5000"/>
        <a:buFont typeface="Wingdings" panose="05000000000000000000" pitchFamily="2" charset="2"/>
        <a:buChar char="n"/>
        <a:defRPr sz="23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662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algn="l"/>
            <a:r>
              <a:rPr lang="en-US" altLang="en-US" sz="4200" dirty="0" err="1" smtClean="0"/>
              <a:t>Quan</a:t>
            </a:r>
            <a:r>
              <a:rPr lang="en-US" altLang="en-US" sz="4200" dirty="0" smtClean="0"/>
              <a:t> </a:t>
            </a:r>
            <a:r>
              <a:rPr lang="en-US" altLang="en-US" sz="4200" dirty="0" err="1" smtClean="0"/>
              <a:t>sát</a:t>
            </a:r>
            <a:r>
              <a:rPr lang="en-US" altLang="en-US" sz="4200" dirty="0" smtClean="0"/>
              <a:t> </a:t>
            </a:r>
            <a:r>
              <a:rPr lang="en-US" altLang="en-US" sz="4200" dirty="0" err="1" smtClean="0"/>
              <a:t>hình</a:t>
            </a:r>
            <a:r>
              <a:rPr lang="en-US" altLang="en-US" sz="4200" dirty="0" smtClean="0"/>
              <a:t> </a:t>
            </a:r>
            <a:r>
              <a:rPr lang="en-US" altLang="en-US" sz="4200" dirty="0" err="1" smtClean="0"/>
              <a:t>không</a:t>
            </a:r>
            <a:r>
              <a:rPr lang="en-US" altLang="en-US" sz="4200" dirty="0" smtClean="0"/>
              <a:t> </a:t>
            </a:r>
            <a:r>
              <a:rPr lang="en-US" altLang="en-US" sz="4200" dirty="0" err="1" smtClean="0"/>
              <a:t>gian</a:t>
            </a:r>
            <a:r>
              <a:rPr lang="en-US" altLang="en-US" sz="4200" dirty="0" smtClean="0"/>
              <a:t> </a:t>
            </a:r>
            <a:r>
              <a:rPr lang="en-US" altLang="en-US" sz="4200" dirty="0" err="1" smtClean="0"/>
              <a:t>với</a:t>
            </a:r>
            <a:r>
              <a:rPr lang="en-US" altLang="en-US" sz="4200" dirty="0" smtClean="0"/>
              <a:t> Yenka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2. Cài đặt</a:t>
            </a:r>
          </a:p>
        </p:txBody>
      </p:sp>
      <p:sp>
        <p:nvSpPr>
          <p:cNvPr id="677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err="1" smtClean="0"/>
              <a:t>Vào</a:t>
            </a:r>
            <a:r>
              <a:rPr lang="en-US" altLang="en-US" dirty="0" smtClean="0"/>
              <a:t> C:\Program Files\Yenka\Server </a:t>
            </a:r>
            <a:r>
              <a:rPr lang="en-US" altLang="en-US" dirty="0" err="1" smtClean="0"/>
              <a:t>chạy</a:t>
            </a:r>
            <a:r>
              <a:rPr lang="en-US" altLang="en-US" dirty="0" smtClean="0"/>
              <a:t> </a:t>
            </a:r>
            <a:r>
              <a:rPr lang="en-US" altLang="en-US" dirty="0" err="1" smtClean="0"/>
              <a:t>tệp</a:t>
            </a:r>
            <a:r>
              <a:rPr lang="en-US" altLang="en-US" dirty="0" smtClean="0"/>
              <a:t> YK.msi </a:t>
            </a:r>
            <a:r>
              <a:rPr lang="en-US" altLang="en-US" dirty="0" err="1" smtClean="0"/>
              <a:t>để</a:t>
            </a:r>
            <a:r>
              <a:rPr lang="en-US" altLang="en-US" dirty="0" smtClean="0"/>
              <a:t> </a:t>
            </a:r>
            <a:r>
              <a:rPr lang="en-US" altLang="en-US" dirty="0" err="1" smtClean="0"/>
              <a:t>cài</a:t>
            </a:r>
            <a:r>
              <a:rPr lang="en-US" altLang="en-US" dirty="0" smtClean="0"/>
              <a:t> </a:t>
            </a:r>
            <a:r>
              <a:rPr lang="en-US" altLang="en-US" dirty="0" err="1" smtClean="0"/>
              <a:t>đặt</a:t>
            </a:r>
            <a:r>
              <a:rPr lang="en-US" altLang="en-US" dirty="0" smtClean="0"/>
              <a:t> Yenka </a:t>
            </a:r>
            <a:r>
              <a:rPr lang="en-US" altLang="en-US" dirty="0" err="1" smtClean="0"/>
              <a:t>clien</a:t>
            </a:r>
            <a:endParaRPr lang="en-US" altLang="en-US" dirty="0" smtClean="0"/>
          </a:p>
        </p:txBody>
      </p:sp>
      <p:pic>
        <p:nvPicPr>
          <p:cNvPr id="67789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2724150"/>
            <a:ext cx="4800600" cy="3676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2. Cài đặt</a:t>
            </a:r>
          </a:p>
        </p:txBody>
      </p:sp>
      <p:sp>
        <p:nvSpPr>
          <p:cNvPr id="678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mtClean="0"/>
              <a:t>Chọn I accept …, nhấn Next để tiếp tục.</a:t>
            </a:r>
          </a:p>
        </p:txBody>
      </p:sp>
      <p:pic>
        <p:nvPicPr>
          <p:cNvPr id="67891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2438400"/>
            <a:ext cx="4800600" cy="3676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2. Cài đặt</a:t>
            </a:r>
          </a:p>
        </p:txBody>
      </p:sp>
      <p:sp>
        <p:nvSpPr>
          <p:cNvPr id="679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mtClean="0"/>
              <a:t>Next để tiếp tục.</a:t>
            </a:r>
          </a:p>
        </p:txBody>
      </p:sp>
      <p:pic>
        <p:nvPicPr>
          <p:cNvPr id="67994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2438400"/>
            <a:ext cx="4800600" cy="3676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2. Cài đặt</a:t>
            </a:r>
          </a:p>
        </p:txBody>
      </p:sp>
      <p:sp>
        <p:nvSpPr>
          <p:cNvPr id="68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mtClean="0"/>
              <a:t>Next để tiếp tục</a:t>
            </a:r>
          </a:p>
        </p:txBody>
      </p:sp>
      <p:pic>
        <p:nvPicPr>
          <p:cNvPr id="68096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2438400"/>
            <a:ext cx="4800600" cy="3676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2. Cài đặt</a:t>
            </a:r>
          </a:p>
        </p:txBody>
      </p:sp>
      <p:sp>
        <p:nvSpPr>
          <p:cNvPr id="681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mtClean="0"/>
              <a:t>Nhấn nút Install để cài đặt</a:t>
            </a:r>
          </a:p>
        </p:txBody>
      </p:sp>
      <p:pic>
        <p:nvPicPr>
          <p:cNvPr id="68198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2438400"/>
            <a:ext cx="4800600" cy="3676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2. Cài đặt</a:t>
            </a:r>
          </a:p>
        </p:txBody>
      </p:sp>
      <p:sp>
        <p:nvSpPr>
          <p:cNvPr id="683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mtClean="0"/>
              <a:t>Quá trình cài đặt</a:t>
            </a:r>
          </a:p>
        </p:txBody>
      </p:sp>
      <p:pic>
        <p:nvPicPr>
          <p:cNvPr id="68301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2438400"/>
            <a:ext cx="4800600" cy="3676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2. Cài đặt</a:t>
            </a:r>
          </a:p>
        </p:txBody>
      </p:sp>
      <p:sp>
        <p:nvSpPr>
          <p:cNvPr id="684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mtClean="0"/>
              <a:t>Nhấn Finish để hoàn thành cài đặt</a:t>
            </a:r>
          </a:p>
        </p:txBody>
      </p:sp>
      <p:pic>
        <p:nvPicPr>
          <p:cNvPr id="68403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2438400"/>
            <a:ext cx="4800600" cy="3676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3. Khởi động</a:t>
            </a:r>
          </a:p>
        </p:txBody>
      </p:sp>
      <p:sp>
        <p:nvSpPr>
          <p:cNvPr id="686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err="1" smtClean="0"/>
              <a:t>Nhấn</a:t>
            </a:r>
            <a:r>
              <a:rPr lang="en-US" altLang="en-US" dirty="0" smtClean="0"/>
              <a:t> </a:t>
            </a:r>
            <a:r>
              <a:rPr lang="en-US" altLang="en-US" dirty="0" err="1" smtClean="0"/>
              <a:t>đúp</a:t>
            </a:r>
            <a:r>
              <a:rPr lang="en-US" altLang="en-US" dirty="0" smtClean="0"/>
              <a:t> </a:t>
            </a:r>
            <a:r>
              <a:rPr lang="en-US" altLang="en-US" dirty="0" err="1" smtClean="0"/>
              <a:t>vào</a:t>
            </a:r>
            <a:r>
              <a:rPr lang="en-US" altLang="en-US" dirty="0" smtClean="0"/>
              <a:t> </a:t>
            </a:r>
            <a:r>
              <a:rPr lang="en-US" altLang="en-US" dirty="0" err="1" smtClean="0"/>
              <a:t>biểu</a:t>
            </a:r>
            <a:r>
              <a:rPr lang="en-US" altLang="en-US" dirty="0" smtClean="0"/>
              <a:t> </a:t>
            </a:r>
            <a:r>
              <a:rPr lang="en-US" altLang="en-US" dirty="0" err="1" smtClean="0"/>
              <a:t>tượng</a:t>
            </a:r>
            <a:r>
              <a:rPr lang="en-US" altLang="en-US" dirty="0" smtClean="0"/>
              <a:t> </a:t>
            </a:r>
          </a:p>
          <a:p>
            <a:r>
              <a:rPr lang="en-US" altLang="en-US" dirty="0" err="1" smtClean="0"/>
              <a:t>Hoặc</a:t>
            </a:r>
            <a:r>
              <a:rPr lang="en-US" altLang="en-US" dirty="0" smtClean="0"/>
              <a:t> </a:t>
            </a:r>
            <a:r>
              <a:rPr lang="en-US" altLang="en-US" dirty="0" err="1" smtClean="0"/>
              <a:t>vào</a:t>
            </a:r>
            <a:r>
              <a:rPr lang="en-US" altLang="en-US" dirty="0" smtClean="0"/>
              <a:t> Menu start \ all programs \ </a:t>
            </a:r>
            <a:r>
              <a:rPr lang="en-US" altLang="en-US" dirty="0" err="1" smtClean="0"/>
              <a:t>yenka</a:t>
            </a:r>
            <a:r>
              <a:rPr lang="en-US" altLang="en-US" dirty="0" smtClean="0"/>
              <a:t> \ </a:t>
            </a:r>
            <a:r>
              <a:rPr lang="en-US" altLang="en-US" dirty="0" err="1" smtClean="0"/>
              <a:t>yenka</a:t>
            </a:r>
            <a:r>
              <a:rPr lang="en-US" altLang="en-US" dirty="0" smtClean="0"/>
              <a:t>. </a:t>
            </a:r>
            <a:r>
              <a:rPr lang="en-US" altLang="en-US" dirty="0" err="1" smtClean="0"/>
              <a:t>Xuất</a:t>
            </a:r>
            <a:r>
              <a:rPr lang="en-US" altLang="en-US" dirty="0" smtClean="0"/>
              <a:t> </a:t>
            </a:r>
            <a:r>
              <a:rPr lang="en-US" altLang="en-US" dirty="0" err="1" smtClean="0"/>
              <a:t>hiện</a:t>
            </a:r>
            <a:r>
              <a:rPr lang="en-US" altLang="en-US" dirty="0" smtClean="0"/>
              <a:t> </a:t>
            </a:r>
            <a:r>
              <a:rPr lang="en-US" altLang="en-US" dirty="0" err="1" smtClean="0"/>
              <a:t>thông</a:t>
            </a:r>
            <a:r>
              <a:rPr lang="en-US" altLang="en-US" dirty="0" smtClean="0"/>
              <a:t> </a:t>
            </a:r>
            <a:r>
              <a:rPr lang="en-US" altLang="en-US" dirty="0" err="1" smtClean="0"/>
              <a:t>báo</a:t>
            </a:r>
            <a:r>
              <a:rPr lang="en-US" altLang="en-US" dirty="0" smtClean="0"/>
              <a:t>: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 dirty="0" smtClean="0"/>
          </a:p>
        </p:txBody>
      </p:sp>
      <p:pic>
        <p:nvPicPr>
          <p:cNvPr id="68608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3581400"/>
            <a:ext cx="5210175" cy="1343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8608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1447800"/>
            <a:ext cx="625475" cy="83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86086" name="AutoShape 6"/>
          <p:cNvSpPr>
            <a:spLocks noChangeArrowheads="1"/>
          </p:cNvSpPr>
          <p:nvPr/>
        </p:nvSpPr>
        <p:spPr bwMode="auto">
          <a:xfrm>
            <a:off x="3352800" y="5410200"/>
            <a:ext cx="1676400" cy="457200"/>
          </a:xfrm>
          <a:prstGeom prst="wedgeRectCallout">
            <a:avLst>
              <a:gd name="adj1" fmla="val 30208"/>
              <a:gd name="adj2" fmla="val -22013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eaLnBrk="1" hangingPunct="1"/>
            <a:r>
              <a:rPr lang="en-US" altLang="en-US" sz="2400">
                <a:latin typeface="Arial" panose="020B0604020202020204" pitchFamily="34" charset="0"/>
              </a:rPr>
              <a:t>Dùng thử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8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68608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68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68608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" fill="hold"/>
                                        <p:tgtEl>
                                          <p:spTgt spid="68608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083" grpId="0" build="p"/>
      <p:bldP spid="68608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4. Màn hình chính</a:t>
            </a:r>
          </a:p>
        </p:txBody>
      </p:sp>
      <p:pic>
        <p:nvPicPr>
          <p:cNvPr id="68813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3300" y="1828800"/>
            <a:ext cx="5448300" cy="434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88132" name="Group 4"/>
          <p:cNvGrpSpPr>
            <a:grpSpLocks/>
          </p:cNvGrpSpPr>
          <p:nvPr/>
        </p:nvGrpSpPr>
        <p:grpSpPr bwMode="auto">
          <a:xfrm>
            <a:off x="838200" y="5653088"/>
            <a:ext cx="2819400" cy="366712"/>
            <a:chOff x="528" y="3561"/>
            <a:chExt cx="1776" cy="231"/>
          </a:xfrm>
        </p:grpSpPr>
        <p:sp>
          <p:nvSpPr>
            <p:cNvPr id="688133" name="Line 5"/>
            <p:cNvSpPr>
              <a:spLocks noChangeShapeType="1"/>
            </p:cNvSpPr>
            <p:nvPr/>
          </p:nvSpPr>
          <p:spPr bwMode="auto">
            <a:xfrm>
              <a:off x="1776" y="3696"/>
              <a:ext cx="528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88134" name="Text Box 6"/>
            <p:cNvSpPr txBox="1">
              <a:spLocks noChangeArrowheads="1"/>
            </p:cNvSpPr>
            <p:nvPr/>
          </p:nvSpPr>
          <p:spPr bwMode="auto">
            <a:xfrm>
              <a:off x="528" y="3561"/>
              <a:ext cx="120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altLang="en-US">
                  <a:latin typeface="Verdana" panose="020B0604030504040204" pitchFamily="34" charset="0"/>
                </a:rPr>
                <a:t>Thanh công cụ</a:t>
              </a:r>
            </a:p>
          </p:txBody>
        </p:sp>
      </p:grpSp>
      <p:grpSp>
        <p:nvGrpSpPr>
          <p:cNvPr id="688135" name="Group 7"/>
          <p:cNvGrpSpPr>
            <a:grpSpLocks/>
          </p:cNvGrpSpPr>
          <p:nvPr/>
        </p:nvGrpSpPr>
        <p:grpSpPr bwMode="auto">
          <a:xfrm>
            <a:off x="1143000" y="2971800"/>
            <a:ext cx="2590800" cy="366713"/>
            <a:chOff x="720" y="1872"/>
            <a:chExt cx="1632" cy="231"/>
          </a:xfrm>
        </p:grpSpPr>
        <p:sp>
          <p:nvSpPr>
            <p:cNvPr id="688136" name="Line 8"/>
            <p:cNvSpPr>
              <a:spLocks noChangeShapeType="1"/>
            </p:cNvSpPr>
            <p:nvPr/>
          </p:nvSpPr>
          <p:spPr bwMode="auto">
            <a:xfrm>
              <a:off x="1824" y="2007"/>
              <a:ext cx="528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88137" name="Text Box 9"/>
            <p:cNvSpPr txBox="1">
              <a:spLocks noChangeArrowheads="1"/>
            </p:cNvSpPr>
            <p:nvPr/>
          </p:nvSpPr>
          <p:spPr bwMode="auto">
            <a:xfrm>
              <a:off x="720" y="1872"/>
              <a:ext cx="105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altLang="en-US">
                  <a:latin typeface="Verdana" panose="020B0604030504040204" pitchFamily="34" charset="0"/>
                </a:rPr>
                <a:t>Hộp công cụ</a:t>
              </a:r>
            </a:p>
          </p:txBody>
        </p:sp>
      </p:grpSp>
      <p:sp>
        <p:nvSpPr>
          <p:cNvPr id="688138" name="Text Box 10"/>
          <p:cNvSpPr txBox="1">
            <a:spLocks noChangeArrowheads="1"/>
          </p:cNvSpPr>
          <p:nvPr/>
        </p:nvSpPr>
        <p:spPr bwMode="auto">
          <a:xfrm>
            <a:off x="6019800" y="3429000"/>
            <a:ext cx="21336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400">
                <a:latin typeface="Verdana" panose="020B0604030504040204" pitchFamily="34" charset="0"/>
              </a:rPr>
              <a:t>Khu vực tạo đối tượng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8813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68813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68813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813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5. Tạo hình không gian</a:t>
            </a:r>
          </a:p>
        </p:txBody>
      </p:sp>
      <p:sp>
        <p:nvSpPr>
          <p:cNvPr id="690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mtClean="0"/>
              <a:t>Tạo mô hình: ta sử dụng các hộp công cụ.</a:t>
            </a:r>
          </a:p>
        </p:txBody>
      </p:sp>
      <p:pic>
        <p:nvPicPr>
          <p:cNvPr id="69018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2514600"/>
            <a:ext cx="2162175" cy="3752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9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69018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0179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1. Giới thiệu</a:t>
            </a:r>
          </a:p>
        </p:txBody>
      </p:sp>
      <p:sp>
        <p:nvSpPr>
          <p:cNvPr id="66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/>
              <a:t>Yenka </a:t>
            </a:r>
            <a:r>
              <a:rPr lang="en-US" altLang="en-US" dirty="0" err="1" smtClean="0"/>
              <a:t>là</a:t>
            </a:r>
            <a:r>
              <a:rPr lang="en-US" altLang="en-US" dirty="0" smtClean="0"/>
              <a:t> </a:t>
            </a:r>
            <a:r>
              <a:rPr lang="en-US" altLang="en-US" dirty="0" err="1" smtClean="0"/>
              <a:t>một</a:t>
            </a:r>
            <a:r>
              <a:rPr lang="en-US" altLang="en-US" dirty="0" smtClean="0"/>
              <a:t> </a:t>
            </a:r>
            <a:r>
              <a:rPr lang="en-US" altLang="en-US" dirty="0" err="1" smtClean="0"/>
              <a:t>phần</a:t>
            </a:r>
            <a:r>
              <a:rPr lang="en-US" altLang="en-US" dirty="0" smtClean="0"/>
              <a:t> </a:t>
            </a:r>
            <a:r>
              <a:rPr lang="en-US" altLang="en-US" dirty="0" err="1" smtClean="0"/>
              <a:t>mềm</a:t>
            </a:r>
            <a:r>
              <a:rPr lang="en-US" altLang="en-US" dirty="0" smtClean="0"/>
              <a:t> </a:t>
            </a:r>
            <a:r>
              <a:rPr lang="en-US" altLang="en-US" dirty="0" err="1" smtClean="0"/>
              <a:t>nhánh</a:t>
            </a:r>
            <a:r>
              <a:rPr lang="en-US" altLang="en-US" dirty="0" smtClean="0"/>
              <a:t> </a:t>
            </a:r>
            <a:r>
              <a:rPr lang="en-US" altLang="en-US" dirty="0" err="1" smtClean="0"/>
              <a:t>của</a:t>
            </a:r>
            <a:r>
              <a:rPr lang="en-US" altLang="en-US" dirty="0" smtClean="0"/>
              <a:t> </a:t>
            </a:r>
            <a:r>
              <a:rPr lang="en-US" altLang="en-US" dirty="0" err="1" smtClean="0"/>
              <a:t>công</a:t>
            </a:r>
            <a:r>
              <a:rPr lang="en-US" altLang="en-US" dirty="0" smtClean="0"/>
              <a:t> ty </a:t>
            </a:r>
            <a:r>
              <a:rPr lang="en-US" altLang="en-US" dirty="0" err="1" smtClean="0"/>
              <a:t>phần</a:t>
            </a:r>
            <a:r>
              <a:rPr lang="en-US" altLang="en-US" dirty="0" smtClean="0"/>
              <a:t> </a:t>
            </a:r>
            <a:r>
              <a:rPr lang="en-US" altLang="en-US" dirty="0" err="1" smtClean="0"/>
              <a:t>mềm</a:t>
            </a:r>
            <a:r>
              <a:rPr lang="en-US" altLang="en-US" dirty="0" smtClean="0"/>
              <a:t> Crocodile </a:t>
            </a:r>
            <a:r>
              <a:rPr lang="en-US" altLang="en-US" dirty="0" err="1" smtClean="0"/>
              <a:t>nổi</a:t>
            </a:r>
            <a:r>
              <a:rPr lang="en-US" altLang="en-US" dirty="0" smtClean="0"/>
              <a:t> </a:t>
            </a:r>
            <a:r>
              <a:rPr lang="en-US" altLang="en-US" dirty="0" err="1" smtClean="0"/>
              <a:t>tiếng</a:t>
            </a:r>
            <a:r>
              <a:rPr lang="en-US" altLang="en-US" dirty="0" smtClean="0"/>
              <a:t>.</a:t>
            </a:r>
          </a:p>
          <a:p>
            <a:r>
              <a:rPr lang="en-US" altLang="en-US" dirty="0" err="1" smtClean="0"/>
              <a:t>Chức</a:t>
            </a:r>
            <a:r>
              <a:rPr lang="en-US" altLang="en-US" dirty="0" smtClean="0"/>
              <a:t> </a:t>
            </a:r>
            <a:r>
              <a:rPr lang="en-US" altLang="en-US" dirty="0" err="1" smtClean="0"/>
              <a:t>năng</a:t>
            </a:r>
            <a:r>
              <a:rPr lang="en-US" altLang="en-US" dirty="0" smtClean="0"/>
              <a:t> </a:t>
            </a:r>
            <a:r>
              <a:rPr lang="en-US" altLang="en-US" dirty="0" err="1" smtClean="0"/>
              <a:t>chính</a:t>
            </a:r>
            <a:r>
              <a:rPr lang="en-US" altLang="en-US" dirty="0" smtClean="0"/>
              <a:t> </a:t>
            </a:r>
            <a:r>
              <a:rPr lang="en-US" altLang="en-US" dirty="0" err="1" smtClean="0"/>
              <a:t>của</a:t>
            </a:r>
            <a:r>
              <a:rPr lang="en-US" altLang="en-US" dirty="0" smtClean="0"/>
              <a:t> </a:t>
            </a:r>
            <a:r>
              <a:rPr lang="en-US" altLang="en-US" dirty="0" err="1" smtClean="0"/>
              <a:t>phần</a:t>
            </a:r>
            <a:r>
              <a:rPr lang="en-US" altLang="en-US" dirty="0" smtClean="0"/>
              <a:t> </a:t>
            </a:r>
            <a:r>
              <a:rPr lang="en-US" altLang="en-US" dirty="0" err="1" smtClean="0"/>
              <a:t>mềm</a:t>
            </a:r>
            <a:r>
              <a:rPr lang="en-US" altLang="en-US" dirty="0" smtClean="0"/>
              <a:t> </a:t>
            </a:r>
            <a:r>
              <a:rPr lang="en-US" altLang="en-US" dirty="0" err="1" smtClean="0"/>
              <a:t>là</a:t>
            </a:r>
            <a:r>
              <a:rPr lang="en-US" altLang="en-US" dirty="0" smtClean="0"/>
              <a:t> </a:t>
            </a:r>
            <a:r>
              <a:rPr lang="en-US" altLang="en-US" dirty="0" err="1" smtClean="0"/>
              <a:t>giúp</a:t>
            </a:r>
            <a:r>
              <a:rPr lang="en-US" altLang="en-US" dirty="0" smtClean="0"/>
              <a:t> </a:t>
            </a:r>
            <a:r>
              <a:rPr lang="en-US" altLang="en-US" dirty="0" err="1" smtClean="0"/>
              <a:t>học</a:t>
            </a:r>
            <a:r>
              <a:rPr lang="en-US" altLang="en-US" dirty="0" smtClean="0"/>
              <a:t> </a:t>
            </a:r>
            <a:r>
              <a:rPr lang="en-US" altLang="en-US" dirty="0" err="1" smtClean="0"/>
              <a:t>sinh</a:t>
            </a:r>
            <a:r>
              <a:rPr lang="en-US" altLang="en-US" dirty="0" smtClean="0"/>
              <a:t> </a:t>
            </a:r>
            <a:r>
              <a:rPr lang="en-US" altLang="en-US" dirty="0" err="1" smtClean="0"/>
              <a:t>thiết</a:t>
            </a:r>
            <a:r>
              <a:rPr lang="en-US" altLang="en-US" dirty="0" smtClean="0"/>
              <a:t> </a:t>
            </a:r>
            <a:r>
              <a:rPr lang="en-US" altLang="en-US" dirty="0" err="1" smtClean="0"/>
              <a:t>kế</a:t>
            </a:r>
            <a:r>
              <a:rPr lang="en-US" altLang="en-US" dirty="0" smtClean="0"/>
              <a:t> </a:t>
            </a:r>
            <a:r>
              <a:rPr lang="en-US" altLang="en-US" dirty="0" err="1" smtClean="0"/>
              <a:t>các</a:t>
            </a:r>
            <a:r>
              <a:rPr lang="en-US" altLang="en-US" dirty="0" smtClean="0"/>
              <a:t> </a:t>
            </a:r>
            <a:r>
              <a:rPr lang="en-US" altLang="en-US" dirty="0" err="1" smtClean="0"/>
              <a:t>mô</a:t>
            </a:r>
            <a:r>
              <a:rPr lang="en-US" altLang="en-US" dirty="0" smtClean="0"/>
              <a:t> </a:t>
            </a:r>
            <a:r>
              <a:rPr lang="en-US" altLang="en-US" dirty="0" err="1" smtClean="0"/>
              <a:t>hình</a:t>
            </a:r>
            <a:r>
              <a:rPr lang="en-US" altLang="en-US" dirty="0" smtClean="0"/>
              <a:t> </a:t>
            </a:r>
            <a:r>
              <a:rPr lang="en-US" altLang="en-US" dirty="0" err="1" smtClean="0"/>
              <a:t>hình</a:t>
            </a:r>
            <a:r>
              <a:rPr lang="en-US" altLang="en-US" dirty="0" smtClean="0"/>
              <a:t> </a:t>
            </a:r>
            <a:r>
              <a:rPr lang="en-US" altLang="en-US" dirty="0" err="1" smtClean="0"/>
              <a:t>khối</a:t>
            </a:r>
            <a:r>
              <a:rPr lang="en-US" altLang="en-US" dirty="0" smtClean="0"/>
              <a:t> </a:t>
            </a:r>
            <a:r>
              <a:rPr lang="en-US" altLang="en-US" dirty="0" err="1" smtClean="0"/>
              <a:t>kiến</a:t>
            </a:r>
            <a:r>
              <a:rPr lang="en-US" altLang="en-US" dirty="0" smtClean="0"/>
              <a:t> </a:t>
            </a:r>
            <a:r>
              <a:rPr lang="en-US" altLang="en-US" dirty="0" err="1" smtClean="0"/>
              <a:t>trúc</a:t>
            </a:r>
            <a:r>
              <a:rPr lang="en-US" altLang="en-US" dirty="0" smtClean="0"/>
              <a:t> </a:t>
            </a:r>
            <a:r>
              <a:rPr lang="en-US" altLang="en-US" dirty="0" err="1" smtClean="0"/>
              <a:t>không</a:t>
            </a:r>
            <a:r>
              <a:rPr lang="en-US" altLang="en-US" dirty="0" smtClean="0"/>
              <a:t> </a:t>
            </a:r>
            <a:r>
              <a:rPr lang="en-US" altLang="en-US" dirty="0" err="1" smtClean="0"/>
              <a:t>gian</a:t>
            </a:r>
            <a:r>
              <a:rPr lang="en-US" altLang="en-US" dirty="0" smtClean="0"/>
              <a:t> </a:t>
            </a:r>
            <a:r>
              <a:rPr lang="en-US" altLang="en-US" dirty="0" err="1" smtClean="0"/>
              <a:t>dựa</a:t>
            </a:r>
            <a:r>
              <a:rPr lang="en-US" altLang="en-US" dirty="0" smtClean="0"/>
              <a:t> </a:t>
            </a:r>
            <a:r>
              <a:rPr lang="en-US" altLang="en-US" dirty="0" err="1" smtClean="0"/>
              <a:t>trên</a:t>
            </a:r>
            <a:r>
              <a:rPr lang="en-US" altLang="en-US" dirty="0" smtClean="0"/>
              <a:t> </a:t>
            </a:r>
            <a:r>
              <a:rPr lang="en-US" altLang="en-US" dirty="0" err="1" smtClean="0"/>
              <a:t>các</a:t>
            </a:r>
            <a:r>
              <a:rPr lang="en-US" altLang="en-US" dirty="0" smtClean="0"/>
              <a:t> </a:t>
            </a:r>
            <a:r>
              <a:rPr lang="en-US" altLang="en-US" dirty="0" err="1" smtClean="0"/>
              <a:t>hình</a:t>
            </a:r>
            <a:r>
              <a:rPr lang="en-US" altLang="en-US" dirty="0" smtClean="0"/>
              <a:t> </a:t>
            </a:r>
            <a:r>
              <a:rPr lang="en-US" altLang="en-US" dirty="0" err="1" smtClean="0"/>
              <a:t>không</a:t>
            </a:r>
            <a:r>
              <a:rPr lang="en-US" altLang="en-US" dirty="0" smtClean="0"/>
              <a:t> </a:t>
            </a:r>
            <a:r>
              <a:rPr lang="en-US" altLang="en-US" dirty="0" err="1" smtClean="0"/>
              <a:t>gian</a:t>
            </a:r>
            <a:r>
              <a:rPr lang="en-US" altLang="en-US" dirty="0" smtClean="0"/>
              <a:t> </a:t>
            </a:r>
            <a:r>
              <a:rPr lang="en-US" altLang="en-US" dirty="0" err="1" smtClean="0"/>
              <a:t>cơ</a:t>
            </a:r>
            <a:r>
              <a:rPr lang="en-US" altLang="en-US" dirty="0" smtClean="0"/>
              <a:t> </a:t>
            </a:r>
            <a:r>
              <a:rPr lang="en-US" altLang="en-US" dirty="0" err="1" smtClean="0"/>
              <a:t>bản</a:t>
            </a:r>
            <a:r>
              <a:rPr lang="en-US" altLang="en-US" dirty="0" smtClean="0"/>
              <a:t> </a:t>
            </a:r>
            <a:r>
              <a:rPr lang="en-US" altLang="en-US" dirty="0" err="1" smtClean="0"/>
              <a:t>như</a:t>
            </a:r>
            <a:r>
              <a:rPr lang="en-US" altLang="en-US" dirty="0" smtClean="0"/>
              <a:t> </a:t>
            </a:r>
            <a:r>
              <a:rPr lang="en-US" altLang="en-US" dirty="0" err="1" smtClean="0"/>
              <a:t>hình</a:t>
            </a:r>
            <a:r>
              <a:rPr lang="en-US" altLang="en-US" dirty="0" smtClean="0"/>
              <a:t> </a:t>
            </a:r>
            <a:r>
              <a:rPr lang="en-US" altLang="en-US" dirty="0" err="1" smtClean="0"/>
              <a:t>trụ</a:t>
            </a:r>
            <a:r>
              <a:rPr lang="en-US" altLang="en-US" dirty="0" smtClean="0"/>
              <a:t>, </a:t>
            </a:r>
            <a:r>
              <a:rPr lang="en-US" altLang="en-US" dirty="0" err="1" smtClean="0"/>
              <a:t>lăng</a:t>
            </a:r>
            <a:r>
              <a:rPr lang="en-US" altLang="en-US" dirty="0" smtClean="0"/>
              <a:t> </a:t>
            </a:r>
            <a:r>
              <a:rPr lang="en-US" altLang="en-US" dirty="0" err="1" smtClean="0"/>
              <a:t>trụ</a:t>
            </a:r>
            <a:r>
              <a:rPr lang="en-US" altLang="en-US" dirty="0" smtClean="0"/>
              <a:t>, </a:t>
            </a:r>
            <a:r>
              <a:rPr lang="en-US" altLang="en-US" dirty="0" err="1" smtClean="0"/>
              <a:t>hình</a:t>
            </a:r>
            <a:r>
              <a:rPr lang="en-US" altLang="en-US" dirty="0" smtClean="0"/>
              <a:t> </a:t>
            </a:r>
            <a:r>
              <a:rPr lang="en-US" altLang="en-US" dirty="0" err="1" smtClean="0"/>
              <a:t>chóp</a:t>
            </a:r>
            <a:r>
              <a:rPr lang="en-US" altLang="en-US" dirty="0" smtClean="0"/>
              <a:t>, </a:t>
            </a:r>
            <a:r>
              <a:rPr lang="en-US" altLang="en-US" dirty="0" err="1" smtClean="0"/>
              <a:t>hình</a:t>
            </a:r>
            <a:r>
              <a:rPr lang="en-US" altLang="en-US" dirty="0" smtClean="0"/>
              <a:t> </a:t>
            </a:r>
            <a:r>
              <a:rPr lang="en-US" altLang="en-US" dirty="0" err="1" smtClean="0"/>
              <a:t>hộp</a:t>
            </a:r>
            <a:r>
              <a:rPr lang="en-US" altLang="en-US" dirty="0" smtClean="0"/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6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66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8675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800" smtClean="0"/>
              <a:t>6. Điều khiển các hình không gian</a:t>
            </a:r>
          </a:p>
        </p:txBody>
      </p:sp>
      <p:sp>
        <p:nvSpPr>
          <p:cNvPr id="691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mtClean="0"/>
              <a:t>Muốn di chuyển: kéo thả đối tượng đó.</a:t>
            </a:r>
          </a:p>
          <a:p>
            <a:r>
              <a:rPr lang="en-US" altLang="en-US" smtClean="0"/>
              <a:t>Thay đổi kích thước: sử dụng các đường viền.</a:t>
            </a:r>
          </a:p>
          <a:p>
            <a:r>
              <a:rPr lang="en-US" altLang="en-US" smtClean="0"/>
              <a:t>Thay đổi màu: dùng công cụ Paints và kéo thả màu ra mô hình.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9120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69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1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691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1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691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1202" grpId="0"/>
      <p:bldP spid="69120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800" smtClean="0"/>
              <a:t>6. Điều khiển các hình không gian</a:t>
            </a:r>
          </a:p>
        </p:txBody>
      </p:sp>
      <p:sp>
        <p:nvSpPr>
          <p:cNvPr id="692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mtClean="0"/>
              <a:t>Thay đổi tính chất của hình: kích đúp vào đối tượng, xuất hiện bảng chọn:</a:t>
            </a:r>
          </a:p>
        </p:txBody>
      </p:sp>
      <p:pic>
        <p:nvPicPr>
          <p:cNvPr id="6922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2895600"/>
            <a:ext cx="2447925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9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69222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2227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800" smtClean="0"/>
              <a:t>6. Điều khiển các hình không gian</a:t>
            </a:r>
          </a:p>
        </p:txBody>
      </p:sp>
      <p:sp>
        <p:nvSpPr>
          <p:cNvPr id="693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mtClean="0"/>
              <a:t>Gấp giấy thành hình không gian: </a:t>
            </a:r>
          </a:p>
          <a:p>
            <a:pPr lvl="1"/>
            <a:r>
              <a:rPr lang="en-US" altLang="en-US" smtClean="0"/>
              <a:t>chọn Cylinder net hoặc Triangular prism net trong hộp công cụ, kéo thả ra.</a:t>
            </a:r>
          </a:p>
          <a:p>
            <a:pPr lvl="1"/>
            <a:r>
              <a:rPr lang="en-US" altLang="en-US" smtClean="0"/>
              <a:t>Kéo chuột để chọn tho tác “gấp”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9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3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693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69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3251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800" smtClean="0"/>
              <a:t>7. Một số chức năng nâng cao</a:t>
            </a:r>
          </a:p>
        </p:txBody>
      </p:sp>
      <p:sp>
        <p:nvSpPr>
          <p:cNvPr id="695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mtClean="0"/>
              <a:t>Thay đổi mẫu thể hiện hình: nháy đúp chuột để mở hộp thoại tính chất hình.</a:t>
            </a:r>
          </a:p>
        </p:txBody>
      </p:sp>
      <p:pic>
        <p:nvPicPr>
          <p:cNvPr id="69530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2895600"/>
            <a:ext cx="2857500" cy="3457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95301" name="Line 5"/>
          <p:cNvSpPr>
            <a:spLocks noChangeShapeType="1"/>
          </p:cNvSpPr>
          <p:nvPr/>
        </p:nvSpPr>
        <p:spPr bwMode="auto">
          <a:xfrm>
            <a:off x="3124200" y="4953000"/>
            <a:ext cx="8382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9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69530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69530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5299" grpId="0" build="p"/>
      <p:bldP spid="69530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800" smtClean="0"/>
              <a:t>7. Một số chức năng nâng cao</a:t>
            </a:r>
          </a:p>
        </p:txBody>
      </p:sp>
      <p:sp>
        <p:nvSpPr>
          <p:cNvPr id="6963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mtClean="0"/>
              <a:t>Quay hình trong không gian.</a:t>
            </a:r>
          </a:p>
          <a:p>
            <a:endParaRPr lang="en-US" altLang="en-US" smtClean="0"/>
          </a:p>
        </p:txBody>
      </p:sp>
      <p:pic>
        <p:nvPicPr>
          <p:cNvPr id="69632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2514600"/>
            <a:ext cx="2457450" cy="3467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96325" name="Line 5"/>
          <p:cNvSpPr>
            <a:spLocks noChangeShapeType="1"/>
          </p:cNvSpPr>
          <p:nvPr/>
        </p:nvSpPr>
        <p:spPr bwMode="auto">
          <a:xfrm>
            <a:off x="3200400" y="5105400"/>
            <a:ext cx="10668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9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69632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69632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23" grpId="0" build="p"/>
      <p:bldP spid="69632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4175"/>
            <a:ext cx="8229600" cy="1139825"/>
          </a:xfrm>
        </p:spPr>
        <p:txBody>
          <a:bodyPr/>
          <a:lstStyle/>
          <a:p>
            <a:r>
              <a:rPr lang="en-US" altLang="en-US" smtClean="0"/>
              <a:t>Các tính năng HS cần biết</a:t>
            </a:r>
          </a:p>
        </p:txBody>
      </p:sp>
      <p:sp>
        <p:nvSpPr>
          <p:cNvPr id="66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0" y="1828800"/>
            <a:ext cx="7696200" cy="4343400"/>
          </a:xfrm>
        </p:spPr>
        <p:txBody>
          <a:bodyPr/>
          <a:lstStyle/>
          <a:p>
            <a:r>
              <a:rPr lang="en-US" altLang="en-US" sz="2400" smtClean="0"/>
              <a:t>Khởi tạo hình đơn giản. Phóng to, thu nhỏ, dịch chuyển và xoay khung hình trong không gian 3D.</a:t>
            </a:r>
          </a:p>
          <a:p>
            <a:r>
              <a:rPr lang="en-US" altLang="en-US" sz="2400" smtClean="0"/>
              <a:t>Làm việc với File mô hình.</a:t>
            </a:r>
          </a:p>
          <a:p>
            <a:r>
              <a:rPr lang="en-US" altLang="en-US" sz="2400" smtClean="0"/>
              <a:t>Tô màu hình khối.</a:t>
            </a:r>
          </a:p>
          <a:p>
            <a:r>
              <a:rPr lang="en-US" altLang="en-US" sz="2400" smtClean="0"/>
              <a:t>Dịch chuyển, thay đổi kích thước hình khối.</a:t>
            </a:r>
          </a:p>
          <a:p>
            <a:r>
              <a:rPr lang="en-US" altLang="en-US" sz="2400" smtClean="0"/>
              <a:t>Thay đổi thuộc tính hình khối thông qua hộp hội thoại tính chất.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6969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66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66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66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66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66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9698" grpId="0"/>
      <p:bldP spid="669699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Các tính năng nâng cao</a:t>
            </a:r>
          </a:p>
        </p:txBody>
      </p:sp>
      <p:sp>
        <p:nvSpPr>
          <p:cNvPr id="67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03325" y="1600200"/>
            <a:ext cx="7483475" cy="4530725"/>
          </a:xfrm>
        </p:spPr>
        <p:txBody>
          <a:bodyPr/>
          <a:lstStyle/>
          <a:p>
            <a:r>
              <a:rPr lang="en-US" altLang="en-US" smtClean="0"/>
              <a:t>Gấp giấy phẳng thành hình không gian.</a:t>
            </a:r>
          </a:p>
          <a:p>
            <a:r>
              <a:rPr lang="en-US" altLang="en-US" smtClean="0"/>
              <a:t>Thay đổi mẫu thể hiện mặt khối không gian.</a:t>
            </a:r>
          </a:p>
          <a:p>
            <a:r>
              <a:rPr lang="en-US" altLang="en-US" smtClean="0"/>
              <a:t>Quay hình trong không gian.</a:t>
            </a:r>
          </a:p>
          <a:p>
            <a:r>
              <a:rPr lang="en-US" altLang="en-US" smtClean="0"/>
              <a:t>Tạo khối hộp chữ nhật.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7072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67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67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67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67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0722" grpId="0"/>
      <p:bldP spid="67072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2. Cài đặt</a:t>
            </a:r>
          </a:p>
        </p:txBody>
      </p:sp>
      <p:sp>
        <p:nvSpPr>
          <p:cNvPr id="672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mtClean="0"/>
              <a:t>Chạy tệp Yenka_2_1_1_Setup_(MSI)</a:t>
            </a:r>
          </a:p>
          <a:p>
            <a:r>
              <a:rPr lang="en-US" altLang="en-US" smtClean="0"/>
              <a:t>Kích Next để tiếp tục</a:t>
            </a:r>
          </a:p>
        </p:txBody>
      </p:sp>
      <p:pic>
        <p:nvPicPr>
          <p:cNvPr id="67277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2800350"/>
            <a:ext cx="4800600" cy="3676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7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67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2771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2. Cài đặt</a:t>
            </a:r>
          </a:p>
        </p:txBody>
      </p:sp>
      <p:sp>
        <p:nvSpPr>
          <p:cNvPr id="67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mtClean="0"/>
              <a:t>Kích Next để tiếp tục</a:t>
            </a:r>
          </a:p>
        </p:txBody>
      </p:sp>
      <p:pic>
        <p:nvPicPr>
          <p:cNvPr id="67379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2438400"/>
            <a:ext cx="4800600" cy="3676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2. Cài đặt</a:t>
            </a:r>
          </a:p>
        </p:txBody>
      </p:sp>
      <p:sp>
        <p:nvSpPr>
          <p:cNvPr id="67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mtClean="0"/>
              <a:t>Kích nút Install để cài đặt.</a:t>
            </a:r>
          </a:p>
        </p:txBody>
      </p:sp>
      <p:pic>
        <p:nvPicPr>
          <p:cNvPr id="67482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2438400"/>
            <a:ext cx="4800600" cy="3676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2. Cài đặt</a:t>
            </a:r>
          </a:p>
        </p:txBody>
      </p:sp>
      <p:sp>
        <p:nvSpPr>
          <p:cNvPr id="67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mtClean="0"/>
              <a:t>Chương trình đang cài đặt</a:t>
            </a:r>
          </a:p>
        </p:txBody>
      </p:sp>
      <p:pic>
        <p:nvPicPr>
          <p:cNvPr id="67584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2438400"/>
            <a:ext cx="4800600" cy="3676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2. Cài đặt</a:t>
            </a:r>
          </a:p>
        </p:txBody>
      </p:sp>
      <p:sp>
        <p:nvSpPr>
          <p:cNvPr id="676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mtClean="0"/>
              <a:t>Nhấn Finish để kết thúc</a:t>
            </a:r>
          </a:p>
        </p:txBody>
      </p:sp>
      <p:pic>
        <p:nvPicPr>
          <p:cNvPr id="67686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2438400"/>
            <a:ext cx="4800600" cy="3676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28"/>
  <p:tag name="MMPROD_UIDATA" val="&lt;database version=&quot;11.0&quot;&gt;&lt;object type=&quot;1&quot; unique_id=&quot;10001&quot;&gt;&lt;object type=&quot;2&quot; unique_id=&quot;11775&quot;&gt;&lt;object type=&quot;3&quot; unique_id=&quot;11776&quot;&gt;&lt;property id=&quot;20148&quot; value=&quot;5&quot;/&gt;&lt;property id=&quot;20300&quot; value=&quot;Slide 1 - &amp;quot;Quan sát hình không gian với Yenka&amp;quot;&quot;/&gt;&lt;property id=&quot;20307&quot; value=&quot;604&quot;/&gt;&lt;/object&gt;&lt;object type=&quot;3&quot; unique_id=&quot;11777&quot;&gt;&lt;property id=&quot;20148&quot; value=&quot;5&quot;/&gt;&lt;property id=&quot;20300&quot; value=&quot;Slide 2 - &amp;quot;1. Giới thiệu&amp;quot;&quot;/&gt;&lt;property id=&quot;20307&quot; value=&quot;606&quot;/&gt;&lt;/object&gt;&lt;object type=&quot;3&quot; unique_id=&quot;11778&quot;&gt;&lt;property id=&quot;20148&quot; value=&quot;5&quot;/&gt;&lt;property id=&quot;20300&quot; value=&quot;Slide 3 - &amp;quot;Các tính năng HS cần biết&amp;quot;&quot;/&gt;&lt;property id=&quot;20307&quot; value=&quot;607&quot;/&gt;&lt;/object&gt;&lt;object type=&quot;3&quot; unique_id=&quot;11779&quot;&gt;&lt;property id=&quot;20148&quot; value=&quot;5&quot;/&gt;&lt;property id=&quot;20300&quot; value=&quot;Slide 4 - &amp;quot;Các tính năng nâng cao&amp;quot;&quot;/&gt;&lt;property id=&quot;20307&quot; value=&quot;608&quot;/&gt;&lt;/object&gt;&lt;object type=&quot;3&quot; unique_id=&quot;11780&quot;&gt;&lt;property id=&quot;20148&quot; value=&quot;5&quot;/&gt;&lt;property id=&quot;20300&quot; value=&quot;Slide 5 - &amp;quot;2. Cài đặt&amp;quot;&quot;/&gt;&lt;property id=&quot;20307&quot; value=&quot;610&quot;/&gt;&lt;/object&gt;&lt;object type=&quot;3&quot; unique_id=&quot;11781&quot;&gt;&lt;property id=&quot;20148&quot; value=&quot;5&quot;/&gt;&lt;property id=&quot;20300&quot; value=&quot;Slide 6 - &amp;quot;2. Cài đặt&amp;quot;&quot;/&gt;&lt;property id=&quot;20307&quot; value=&quot;611&quot;/&gt;&lt;/object&gt;&lt;object type=&quot;3&quot; unique_id=&quot;11782&quot;&gt;&lt;property id=&quot;20148&quot; value=&quot;5&quot;/&gt;&lt;property id=&quot;20300&quot; value=&quot;Slide 7 - &amp;quot;2. Cài đặt&amp;quot;&quot;/&gt;&lt;property id=&quot;20307&quot; value=&quot;612&quot;/&gt;&lt;/object&gt;&lt;object type=&quot;3&quot; unique_id=&quot;11783&quot;&gt;&lt;property id=&quot;20148&quot; value=&quot;5&quot;/&gt;&lt;property id=&quot;20300&quot; value=&quot;Slide 8 - &amp;quot;2. Cài đặt&amp;quot;&quot;/&gt;&lt;property id=&quot;20307&quot; value=&quot;613&quot;/&gt;&lt;/object&gt;&lt;object type=&quot;3&quot; unique_id=&quot;11784&quot;&gt;&lt;property id=&quot;20148&quot; value=&quot;5&quot;/&gt;&lt;property id=&quot;20300&quot; value=&quot;Slide 9 - &amp;quot;2. Cài đặt&amp;quot;&quot;/&gt;&lt;property id=&quot;20307&quot; value=&quot;614&quot;/&gt;&lt;/object&gt;&lt;object type=&quot;3&quot; unique_id=&quot;11785&quot;&gt;&lt;property id=&quot;20148&quot; value=&quot;5&quot;/&gt;&lt;property id=&quot;20300&quot; value=&quot;Slide 10 - &amp;quot;2. Cài đặt&amp;quot;&quot;/&gt;&lt;property id=&quot;20307&quot; value=&quot;615&quot;/&gt;&lt;/object&gt;&lt;object type=&quot;3&quot; unique_id=&quot;11786&quot;&gt;&lt;property id=&quot;20148&quot; value=&quot;5&quot;/&gt;&lt;property id=&quot;20300&quot; value=&quot;Slide 11 - &amp;quot;2. Cài đặt&amp;quot;&quot;/&gt;&lt;property id=&quot;20307&quot; value=&quot;616&quot;/&gt;&lt;/object&gt;&lt;object type=&quot;3&quot; unique_id=&quot;11787&quot;&gt;&lt;property id=&quot;20148&quot; value=&quot;5&quot;/&gt;&lt;property id=&quot;20300&quot; value=&quot;Slide 12 - &amp;quot;2. Cài đặt&amp;quot;&quot;/&gt;&lt;property id=&quot;20307&quot; value=&quot;617&quot;/&gt;&lt;/object&gt;&lt;object type=&quot;3&quot; unique_id=&quot;11788&quot;&gt;&lt;property id=&quot;20148&quot; value=&quot;5&quot;/&gt;&lt;property id=&quot;20300&quot; value=&quot;Slide 13 - &amp;quot;2. Cài đặt&amp;quot;&quot;/&gt;&lt;property id=&quot;20307&quot; value=&quot;618&quot;/&gt;&lt;/object&gt;&lt;object type=&quot;3&quot; unique_id=&quot;11789&quot;&gt;&lt;property id=&quot;20148&quot; value=&quot;5&quot;/&gt;&lt;property id=&quot;20300&quot; value=&quot;Slide 14 - &amp;quot;2. Cài đặt&amp;quot;&quot;/&gt;&lt;property id=&quot;20307&quot; value=&quot;619&quot;/&gt;&lt;/object&gt;&lt;object type=&quot;3&quot; unique_id=&quot;11790&quot;&gt;&lt;property id=&quot;20148&quot; value=&quot;5&quot;/&gt;&lt;property id=&quot;20300&quot; value=&quot;Slide 15 - &amp;quot;2. Cài đặt&amp;quot;&quot;/&gt;&lt;property id=&quot;20307&quot; value=&quot;620&quot;/&gt;&lt;/object&gt;&lt;object type=&quot;3&quot; unique_id=&quot;11791&quot;&gt;&lt;property id=&quot;20148&quot; value=&quot;5&quot;/&gt;&lt;property id=&quot;20300&quot; value=&quot;Slide 16 - &amp;quot;2. Cài đặt&amp;quot;&quot;/&gt;&lt;property id=&quot;20307&quot; value=&quot;621&quot;/&gt;&lt;/object&gt;&lt;object type=&quot;3&quot; unique_id=&quot;11792&quot;&gt;&lt;property id=&quot;20148&quot; value=&quot;5&quot;/&gt;&lt;property id=&quot;20300&quot; value=&quot;Slide 17 - &amp;quot;3. Khởi động&amp;quot;&quot;/&gt;&lt;property id=&quot;20307&quot; value=&quot;623&quot;/&gt;&lt;/object&gt;&lt;object type=&quot;3&quot; unique_id=&quot;11793&quot;&gt;&lt;property id=&quot;20148&quot; value=&quot;5&quot;/&gt;&lt;property id=&quot;20300&quot; value=&quot;Slide 18 - &amp;quot;4. Màn hình chính&amp;quot;&quot;/&gt;&lt;property id=&quot;20307&quot; value=&quot;625&quot;/&gt;&lt;/object&gt;&lt;object type=&quot;3&quot; unique_id=&quot;11794&quot;&gt;&lt;property id=&quot;20148&quot; value=&quot;5&quot;/&gt;&lt;property id=&quot;20300&quot; value=&quot;Slide 19 - &amp;quot;5. Tạo hình không gian&amp;quot;&quot;/&gt;&lt;property id=&quot;20307&quot; value=&quot;627&quot;/&gt;&lt;/object&gt;&lt;object type=&quot;3&quot; unique_id=&quot;11795&quot;&gt;&lt;property id=&quot;20148&quot; value=&quot;5&quot;/&gt;&lt;property id=&quot;20300&quot; value=&quot;Slide 20 - &amp;quot;6. Điều khiển các hình không gian&amp;quot;&quot;/&gt;&lt;property id=&quot;20307&quot; value=&quot;628&quot;/&gt;&lt;/object&gt;&lt;object type=&quot;3&quot; unique_id=&quot;11796&quot;&gt;&lt;property id=&quot;20148&quot; value=&quot;5&quot;/&gt;&lt;property id=&quot;20300&quot; value=&quot;Slide 21 - &amp;quot;6. Điều khiển các hình không gian&amp;quot;&quot;/&gt;&lt;property id=&quot;20307&quot; value=&quot;629&quot;/&gt;&lt;/object&gt;&lt;object type=&quot;3&quot; unique_id=&quot;11797&quot;&gt;&lt;property id=&quot;20148&quot; value=&quot;5&quot;/&gt;&lt;property id=&quot;20300&quot; value=&quot;Slide 22 - &amp;quot;6. Điều khiển các hình không gian&amp;quot;&quot;/&gt;&lt;property id=&quot;20307&quot; value=&quot;630&quot;/&gt;&lt;/object&gt;&lt;object type=&quot;3&quot; unique_id=&quot;11798&quot;&gt;&lt;property id=&quot;20148&quot; value=&quot;5&quot;/&gt;&lt;property id=&quot;20300&quot; value=&quot;Slide 23 - &amp;quot;7. Một số chức năng nâng cao&amp;quot;&quot;/&gt;&lt;property id=&quot;20307&quot; value=&quot;632&quot;/&gt;&lt;/object&gt;&lt;object type=&quot;3&quot; unique_id=&quot;11799&quot;&gt;&lt;property id=&quot;20148&quot; value=&quot;5&quot;/&gt;&lt;property id=&quot;20300&quot; value=&quot;Slide 24 - &amp;quot;7. Một số chức năng nâng cao&amp;quot;&quot;/&gt;&lt;property id=&quot;20307&quot; value=&quot;633&quot;/&gt;&lt;/object&gt;&lt;/object&gt;&lt;object type=&quot;8&quot; unique_id=&quot;11825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Layers">
  <a:themeElements>
    <a:clrScheme name="Layers 6">
      <a:dk1>
        <a:srgbClr val="000000"/>
      </a:dk1>
      <a:lt1>
        <a:srgbClr val="FFFFE1"/>
      </a:lt1>
      <a:dk2>
        <a:srgbClr val="330033"/>
      </a:dk2>
      <a:lt2>
        <a:srgbClr val="330033"/>
      </a:lt2>
      <a:accent1>
        <a:srgbClr val="CCCC99"/>
      </a:accent1>
      <a:accent2>
        <a:srgbClr val="FF0000"/>
      </a:accent2>
      <a:accent3>
        <a:srgbClr val="FFFFEE"/>
      </a:accent3>
      <a:accent4>
        <a:srgbClr val="000000"/>
      </a:accent4>
      <a:accent5>
        <a:srgbClr val="E2E2CA"/>
      </a:accent5>
      <a:accent6>
        <a:srgbClr val="E70000"/>
      </a:accent6>
      <a:hlink>
        <a:srgbClr val="990033"/>
      </a:hlink>
      <a:folHlink>
        <a:srgbClr val="B2B2B2"/>
      </a:folHlink>
    </a:clrScheme>
    <a:fontScheme name="Layers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yers 1">
        <a:dk1>
          <a:srgbClr val="993300"/>
        </a:dk1>
        <a:lt1>
          <a:srgbClr val="CCCCCC"/>
        </a:lt1>
        <a:dk2>
          <a:srgbClr val="000000"/>
        </a:dk2>
        <a:lt2>
          <a:srgbClr val="FFFFFF"/>
        </a:lt2>
        <a:accent1>
          <a:srgbClr val="576F2B"/>
        </a:accent1>
        <a:accent2>
          <a:srgbClr val="666699"/>
        </a:accent2>
        <a:accent3>
          <a:srgbClr val="AAAAAA"/>
        </a:accent3>
        <a:accent4>
          <a:srgbClr val="AEAEAE"/>
        </a:accent4>
        <a:accent5>
          <a:srgbClr val="B4BBAC"/>
        </a:accent5>
        <a:accent6>
          <a:srgbClr val="5C5C8A"/>
        </a:accent6>
        <a:hlink>
          <a:srgbClr val="99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ayers 2">
        <a:dk1>
          <a:srgbClr val="993300"/>
        </a:dk1>
        <a:lt1>
          <a:srgbClr val="CCCCCC"/>
        </a:lt1>
        <a:dk2>
          <a:srgbClr val="330000"/>
        </a:dk2>
        <a:lt2>
          <a:srgbClr val="FFFFFF"/>
        </a:lt2>
        <a:accent1>
          <a:srgbClr val="996633"/>
        </a:accent1>
        <a:accent2>
          <a:srgbClr val="FF0000"/>
        </a:accent2>
        <a:accent3>
          <a:srgbClr val="ADAAAA"/>
        </a:accent3>
        <a:accent4>
          <a:srgbClr val="AEAEAE"/>
        </a:accent4>
        <a:accent5>
          <a:srgbClr val="CAB8AD"/>
        </a:accent5>
        <a:accent6>
          <a:srgbClr val="E70000"/>
        </a:accent6>
        <a:hlink>
          <a:srgbClr val="FF3300"/>
        </a:hlink>
        <a:folHlink>
          <a:srgbClr val="CC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ayers 3">
        <a:dk1>
          <a:srgbClr val="79788A"/>
        </a:dk1>
        <a:lt1>
          <a:srgbClr val="FFFFFF"/>
        </a:lt1>
        <a:dk2>
          <a:srgbClr val="21203C"/>
        </a:dk2>
        <a:lt2>
          <a:srgbClr val="FFFFCC"/>
        </a:lt2>
        <a:accent1>
          <a:srgbClr val="476077"/>
        </a:accent1>
        <a:accent2>
          <a:srgbClr val="676C5A"/>
        </a:accent2>
        <a:accent3>
          <a:srgbClr val="ABABAF"/>
        </a:accent3>
        <a:accent4>
          <a:srgbClr val="DADADA"/>
        </a:accent4>
        <a:accent5>
          <a:srgbClr val="B1B6BD"/>
        </a:accent5>
        <a:accent6>
          <a:srgbClr val="5D6151"/>
        </a:accent6>
        <a:hlink>
          <a:srgbClr val="666699"/>
        </a:hlink>
        <a:folHlink>
          <a:srgbClr val="8CB0A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ayers 4">
        <a:dk1>
          <a:srgbClr val="455B41"/>
        </a:dk1>
        <a:lt1>
          <a:srgbClr val="FFFFCC"/>
        </a:lt1>
        <a:dk2>
          <a:srgbClr val="79A994"/>
        </a:dk2>
        <a:lt2>
          <a:srgbClr val="FFFFCC"/>
        </a:lt2>
        <a:accent1>
          <a:srgbClr val="517087"/>
        </a:accent1>
        <a:accent2>
          <a:srgbClr val="666699"/>
        </a:accent2>
        <a:accent3>
          <a:srgbClr val="BED1C8"/>
        </a:accent3>
        <a:accent4>
          <a:srgbClr val="DADAAE"/>
        </a:accent4>
        <a:accent5>
          <a:srgbClr val="B3BBC3"/>
        </a:accent5>
        <a:accent6>
          <a:srgbClr val="5C5C8A"/>
        </a:accent6>
        <a:hlink>
          <a:srgbClr val="993300"/>
        </a:hlink>
        <a:folHlink>
          <a:srgbClr val="A4AF6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ayers 5">
        <a:dk1>
          <a:srgbClr val="330000"/>
        </a:dk1>
        <a:lt1>
          <a:srgbClr val="FF9900"/>
        </a:lt1>
        <a:dk2>
          <a:srgbClr val="FFFFFF"/>
        </a:dk2>
        <a:lt2>
          <a:srgbClr val="8B3111"/>
        </a:lt2>
        <a:accent1>
          <a:srgbClr val="DD6D07"/>
        </a:accent1>
        <a:accent2>
          <a:srgbClr val="CC9900"/>
        </a:accent2>
        <a:accent3>
          <a:srgbClr val="FFCAAA"/>
        </a:accent3>
        <a:accent4>
          <a:srgbClr val="2A0000"/>
        </a:accent4>
        <a:accent5>
          <a:srgbClr val="EBBAAA"/>
        </a:accent5>
        <a:accent6>
          <a:srgbClr val="B98A00"/>
        </a:accent6>
        <a:hlink>
          <a:srgbClr val="CC330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ers 6">
        <a:dk1>
          <a:srgbClr val="000000"/>
        </a:dk1>
        <a:lt1>
          <a:srgbClr val="FFFFE1"/>
        </a:lt1>
        <a:dk2>
          <a:srgbClr val="330033"/>
        </a:dk2>
        <a:lt2>
          <a:srgbClr val="330033"/>
        </a:lt2>
        <a:accent1>
          <a:srgbClr val="CCCC99"/>
        </a:accent1>
        <a:accent2>
          <a:srgbClr val="FF0000"/>
        </a:accent2>
        <a:accent3>
          <a:srgbClr val="FFFFEE"/>
        </a:accent3>
        <a:accent4>
          <a:srgbClr val="000000"/>
        </a:accent4>
        <a:accent5>
          <a:srgbClr val="E2E2CA"/>
        </a:accent5>
        <a:accent6>
          <a:srgbClr val="E70000"/>
        </a:accent6>
        <a:hlink>
          <a:srgbClr val="9900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ers 7">
        <a:dk1>
          <a:srgbClr val="000000"/>
        </a:dk1>
        <a:lt1>
          <a:srgbClr val="FFFFFF"/>
        </a:lt1>
        <a:dk2>
          <a:srgbClr val="000000"/>
        </a:dk2>
        <a:lt2>
          <a:srgbClr val="891411"/>
        </a:lt2>
        <a:accent1>
          <a:srgbClr val="4F917E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B2C7C0"/>
        </a:accent5>
        <a:accent6>
          <a:srgbClr val="B98A00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ers 8">
        <a:dk1>
          <a:srgbClr val="000000"/>
        </a:dk1>
        <a:lt1>
          <a:srgbClr val="FFFFFF"/>
        </a:lt1>
        <a:dk2>
          <a:srgbClr val="CC0000"/>
        </a:dk2>
        <a:lt2>
          <a:srgbClr val="999966"/>
        </a:lt2>
        <a:accent1>
          <a:srgbClr val="CCCCCC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B9B95C"/>
        </a:accent6>
        <a:hlink>
          <a:srgbClr val="666699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ers 9">
        <a:dk1>
          <a:srgbClr val="000000"/>
        </a:dk1>
        <a:lt1>
          <a:srgbClr val="FFFFFF"/>
        </a:lt1>
        <a:dk2>
          <a:srgbClr val="FF0000"/>
        </a:dk2>
        <a:lt2>
          <a:srgbClr val="009999"/>
        </a:lt2>
        <a:accent1>
          <a:srgbClr val="C7B505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E0D7AA"/>
        </a:accent5>
        <a:accent6>
          <a:srgbClr val="E7E75C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ers 10">
        <a:dk1>
          <a:srgbClr val="000000"/>
        </a:dk1>
        <a:lt1>
          <a:srgbClr val="FFFFFF"/>
        </a:lt1>
        <a:dk2>
          <a:srgbClr val="660033"/>
        </a:dk2>
        <a:lt2>
          <a:srgbClr val="666699"/>
        </a:lt2>
        <a:accent1>
          <a:srgbClr val="95A3D1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C8CEE5"/>
        </a:accent5>
        <a:accent6>
          <a:srgbClr val="E7E75C"/>
        </a:accent6>
        <a:hlink>
          <a:srgbClr val="5A84D8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GADT Tin8</Template>
  <TotalTime>0</TotalTime>
  <Words>511</Words>
  <Application>Microsoft Office PowerPoint</Application>
  <PresentationFormat>On-screen Show (4:3)</PresentationFormat>
  <Paragraphs>64</Paragraphs>
  <Slides>24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9" baseType="lpstr">
      <vt:lpstr>Wingdings</vt:lpstr>
      <vt:lpstr>Arial</vt:lpstr>
      <vt:lpstr>Times New Roman</vt:lpstr>
      <vt:lpstr>Verdana</vt:lpstr>
      <vt:lpstr>Layers</vt:lpstr>
      <vt:lpstr>Quan sát hình không gian với Yenka</vt:lpstr>
      <vt:lpstr>1. Giới thiệu</vt:lpstr>
      <vt:lpstr>Các tính năng HS cần biết</vt:lpstr>
      <vt:lpstr>Các tính năng nâng cao</vt:lpstr>
      <vt:lpstr>2. Cài đặt</vt:lpstr>
      <vt:lpstr>2. Cài đặt</vt:lpstr>
      <vt:lpstr>2. Cài đặt</vt:lpstr>
      <vt:lpstr>2. Cài đặt</vt:lpstr>
      <vt:lpstr>2. Cài đặt</vt:lpstr>
      <vt:lpstr>2. Cài đặt</vt:lpstr>
      <vt:lpstr>2. Cài đặt</vt:lpstr>
      <vt:lpstr>2. Cài đặt</vt:lpstr>
      <vt:lpstr>2. Cài đặt</vt:lpstr>
      <vt:lpstr>2. Cài đặt</vt:lpstr>
      <vt:lpstr>2. Cài đặt</vt:lpstr>
      <vt:lpstr>2. Cài đặt</vt:lpstr>
      <vt:lpstr>3. Khởi động</vt:lpstr>
      <vt:lpstr>4. Màn hình chính</vt:lpstr>
      <vt:lpstr>5. Tạo hình không gian</vt:lpstr>
      <vt:lpstr>6. Điều khiển các hình không gian</vt:lpstr>
      <vt:lpstr>6. Điều khiển các hình không gian</vt:lpstr>
      <vt:lpstr>6. Điều khiển các hình không gian</vt:lpstr>
      <vt:lpstr>7. Một số chức năng nâng cao</vt:lpstr>
      <vt:lpstr>7. Một số chức năng nâng cao</vt:lpstr>
    </vt:vector>
  </TitlesOfParts>
  <Manager/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>Tin 8</dc:description>
  <cp:lastModifiedBy/>
  <cp:revision>1</cp:revision>
  <dcterms:created xsi:type="dcterms:W3CDTF">2018-10-20T21:44:45Z</dcterms:created>
  <dcterms:modified xsi:type="dcterms:W3CDTF">2018-10-20T22:01:27Z</dcterms:modified>
</cp:coreProperties>
</file>